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29" autoAdjust="0"/>
  </p:normalViewPr>
  <p:slideViewPr>
    <p:cSldViewPr>
      <p:cViewPr>
        <p:scale>
          <a:sx n="66" d="100"/>
          <a:sy n="66" d="100"/>
        </p:scale>
        <p:origin x="-29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35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76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05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7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73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31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65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67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9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04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A9BE-725E-4139-B6F2-8EF7E99AC0CF}" type="datetimeFigureOut">
              <a:rPr lang="pt-BR" smtClean="0"/>
              <a:t>07/10/2015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C0CEE-F27A-44A9-9E04-209111FEC7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02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-13716000" y="0"/>
            <a:ext cx="24624704" cy="6858147"/>
            <a:chOff x="-13716000" y="0"/>
            <a:chExt cx="24624704" cy="6858147"/>
          </a:xfrm>
        </p:grpSpPr>
        <p:sp>
          <p:nvSpPr>
            <p:cNvPr id="9" name="Retângulo 8"/>
            <p:cNvSpPr/>
            <p:nvPr/>
          </p:nvSpPr>
          <p:spPr>
            <a:xfrm>
              <a:off x="1115616" y="0"/>
              <a:ext cx="97930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0" y="147"/>
              <a:ext cx="18288000" cy="6858000"/>
            </a:xfrm>
            <a:prstGeom prst="rect">
              <a:avLst/>
            </a:prstGeom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6" y="1424651"/>
            <a:ext cx="5998476" cy="16184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17" r="25208" b="64167"/>
          <a:stretch/>
        </p:blipFill>
        <p:spPr>
          <a:xfrm>
            <a:off x="0" y="1228724"/>
            <a:ext cx="6838950" cy="122872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480506" y="5722127"/>
            <a:ext cx="3875470" cy="587193"/>
            <a:chOff x="336490" y="5360126"/>
            <a:chExt cx="4553447" cy="689916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90" y="5360126"/>
              <a:ext cx="2865263" cy="689916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954" y="5497198"/>
              <a:ext cx="1398983" cy="493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592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73441E-6 L 1.48819 4.73441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indefinite" fill="remove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" presetClass="emph" presetSubtype="0" repeatCount="indefinite" accel="39000" decel="42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877272"/>
            <a:ext cx="1643396" cy="57955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2132856"/>
            <a:ext cx="9144000" cy="25922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9657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NOME SOBRENOME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15816" y="2777014"/>
            <a:ext cx="6230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accent3"/>
                </a:solidFill>
              </a:rPr>
              <a:t>Título da Apresentação</a:t>
            </a:r>
            <a:endParaRPr lang="pt-BR" sz="3000" b="1" dirty="0">
              <a:solidFill>
                <a:schemeClr val="accent3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15816" y="3456002"/>
            <a:ext cx="62281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 smtClean="0">
                <a:solidFill>
                  <a:schemeClr val="bg1"/>
                </a:solidFill>
              </a:rPr>
              <a:t>Subtítulo</a:t>
            </a:r>
            <a:endParaRPr lang="pt-BR" sz="2500" cap="all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6" y="1594846"/>
            <a:ext cx="2563912" cy="31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2" y="39727"/>
            <a:ext cx="8964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3"/>
                </a:solidFill>
              </a:rPr>
              <a:t>Título do slide</a:t>
            </a:r>
            <a:endParaRPr lang="pt-BR" sz="2500" b="1" dirty="0">
              <a:solidFill>
                <a:schemeClr val="accent3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7484" y="6708722"/>
            <a:ext cx="9180000" cy="191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2" y="39727"/>
            <a:ext cx="8964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3"/>
                </a:solidFill>
              </a:rPr>
              <a:t>Título do slide</a:t>
            </a:r>
            <a:endParaRPr lang="pt-BR" sz="2500" b="1" dirty="0">
              <a:solidFill>
                <a:schemeClr val="accent3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7484" y="6708722"/>
            <a:ext cx="9180000" cy="191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9512" y="39727"/>
            <a:ext cx="89644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accent3"/>
                </a:solidFill>
              </a:rPr>
              <a:t>Título do slide</a:t>
            </a:r>
            <a:endParaRPr lang="pt-BR" sz="2500" b="1" dirty="0">
              <a:solidFill>
                <a:schemeClr val="accent3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7484" y="6708722"/>
            <a:ext cx="9180000" cy="191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1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7484" y="6708722"/>
            <a:ext cx="9180000" cy="191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upo 6"/>
          <p:cNvGrpSpPr/>
          <p:nvPr/>
        </p:nvGrpSpPr>
        <p:grpSpPr>
          <a:xfrm>
            <a:off x="683567" y="2204864"/>
            <a:ext cx="4164708" cy="1302782"/>
            <a:chOff x="683567" y="2571200"/>
            <a:chExt cx="4164708" cy="130278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940532"/>
              <a:ext cx="3876675" cy="933450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683567" y="2571200"/>
              <a:ext cx="2226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Patrocinadores:</a:t>
              </a:r>
              <a:endParaRPr lang="pt-B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508104" y="2204864"/>
            <a:ext cx="2699792" cy="1191556"/>
            <a:chOff x="5508104" y="2571200"/>
            <a:chExt cx="2699792" cy="119155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207" y="3095243"/>
              <a:ext cx="1892812" cy="667513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5508104" y="2571200"/>
              <a:ext cx="2699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Realização:</a:t>
              </a:r>
              <a:endParaRPr lang="pt-B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0" y="50068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pc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www.doity.com.br</a:t>
            </a:r>
            <a:r>
              <a:rPr lang="pt-BR" b="1" spc="100" dirty="0" smtClean="0">
                <a:solidFill>
                  <a:schemeClr val="tx2"/>
                </a:solidFill>
              </a:rPr>
              <a:t>/concept</a:t>
            </a:r>
            <a:endParaRPr lang="pt-BR" b="1" spc="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</Words>
  <Application>Microsoft Office PowerPoint</Application>
  <PresentationFormat>Apresentação na tela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Lucianna Oliveira Carneiro</cp:lastModifiedBy>
  <cp:revision>26</cp:revision>
  <dcterms:created xsi:type="dcterms:W3CDTF">2015-08-11T13:40:02Z</dcterms:created>
  <dcterms:modified xsi:type="dcterms:W3CDTF">2015-10-07T18:00:40Z</dcterms:modified>
</cp:coreProperties>
</file>