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6">
  <p:sldMasterIdLst>
    <p:sldMasterId id="2147483648" r:id="rId1"/>
  </p:sldMasterIdLst>
  <p:notesMasterIdLst>
    <p:notesMasterId r:id="rId22"/>
  </p:notesMasterIdLst>
  <p:sldIdLst>
    <p:sldId id="313" r:id="rId2"/>
    <p:sldId id="339" r:id="rId3"/>
    <p:sldId id="315" r:id="rId4"/>
    <p:sldId id="338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05" r:id="rId15"/>
    <p:sldId id="311" r:id="rId16"/>
    <p:sldId id="327" r:id="rId17"/>
    <p:sldId id="337" r:id="rId18"/>
    <p:sldId id="330" r:id="rId19"/>
    <p:sldId id="333" r:id="rId20"/>
    <p:sldId id="340" r:id="rId21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9EBB9"/>
    <a:srgbClr val="FFFFCC"/>
    <a:srgbClr val="002E0A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7" autoAdjust="0"/>
    <p:restoredTop sz="96085" autoAdjust="0"/>
  </p:normalViewPr>
  <p:slideViewPr>
    <p:cSldViewPr>
      <p:cViewPr>
        <p:scale>
          <a:sx n="80" d="100"/>
          <a:sy n="80" d="100"/>
        </p:scale>
        <p:origin x="-1080" y="-3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BD0CD-427A-408B-98C2-DCD8830F2D6D}" type="datetimeFigureOut">
              <a:rPr lang="pt-BR" smtClean="0"/>
              <a:t>04/07/2016</a:t>
            </a:fld>
            <a:endParaRPr lang="pt-BR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8E6B1-0896-4709-8425-79D529B81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46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7115-EBF2-4360-AA5C-90536D025FF9}" type="datetimeFigureOut">
              <a:rPr lang="pt-BR" smtClean="0"/>
              <a:t>04/07/2016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BEF5-EA71-47C1-BC10-BA032960EF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994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7115-EBF2-4360-AA5C-90536D025FF9}" type="datetimeFigureOut">
              <a:rPr lang="pt-BR" smtClean="0"/>
              <a:t>04/07/2016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BEF5-EA71-47C1-BC10-BA032960EF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370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7115-EBF2-4360-AA5C-90536D025FF9}" type="datetimeFigureOut">
              <a:rPr lang="pt-BR" smtClean="0"/>
              <a:t>04/07/2016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BEF5-EA71-47C1-BC10-BA032960EF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480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7115-EBF2-4360-AA5C-90536D025FF9}" type="datetimeFigureOut">
              <a:rPr lang="pt-BR" smtClean="0"/>
              <a:t>04/07/2016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BEF5-EA71-47C1-BC10-BA032960EF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17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7115-EBF2-4360-AA5C-90536D025FF9}" type="datetimeFigureOut">
              <a:rPr lang="pt-BR" smtClean="0"/>
              <a:t>04/07/2016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BEF5-EA71-47C1-BC10-BA032960EF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45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7115-EBF2-4360-AA5C-90536D025FF9}" type="datetimeFigureOut">
              <a:rPr lang="pt-BR" smtClean="0"/>
              <a:t>04/07/2016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BEF5-EA71-47C1-BC10-BA032960EF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049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7115-EBF2-4360-AA5C-90536D025FF9}" type="datetimeFigureOut">
              <a:rPr lang="pt-BR" smtClean="0"/>
              <a:t>04/07/2016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BEF5-EA71-47C1-BC10-BA032960EF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19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7115-EBF2-4360-AA5C-90536D025FF9}" type="datetimeFigureOut">
              <a:rPr lang="pt-BR" smtClean="0"/>
              <a:t>04/07/2016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BEF5-EA71-47C1-BC10-BA032960EF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671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7115-EBF2-4360-AA5C-90536D025FF9}" type="datetimeFigureOut">
              <a:rPr lang="pt-BR" smtClean="0"/>
              <a:t>04/07/2016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BEF5-EA71-47C1-BC10-BA032960EF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55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7115-EBF2-4360-AA5C-90536D025FF9}" type="datetimeFigureOut">
              <a:rPr lang="pt-BR" smtClean="0"/>
              <a:t>04/07/2016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BEF5-EA71-47C1-BC10-BA032960EF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2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7115-EBF2-4360-AA5C-90536D025FF9}" type="datetimeFigureOut">
              <a:rPr lang="pt-BR" smtClean="0"/>
              <a:t>04/07/2016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7BEF5-EA71-47C1-BC10-BA032960EF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87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F7115-EBF2-4360-AA5C-90536D025FF9}" type="datetimeFigureOut">
              <a:rPr lang="pt-BR" smtClean="0"/>
              <a:t>04/07/2016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7BEF5-EA71-47C1-BC10-BA032960EF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00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37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762146" y="752476"/>
            <a:ext cx="2695576" cy="439102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8" name="Retângulo 7"/>
          <p:cNvSpPr/>
          <p:nvPr/>
        </p:nvSpPr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8" name="Imagem 6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2038351" cy="189547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2" name="Imagem 7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4925" y="1619250"/>
            <a:ext cx="2676525" cy="35242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3" name="Imagem 7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7575" y="3152776"/>
            <a:ext cx="1876423" cy="199072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4" name="Imagem 7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1800" y="0"/>
            <a:ext cx="3600450" cy="19812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5" name="Imagem 7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3800" y="0"/>
            <a:ext cx="1600198" cy="29479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6" name="Imagem 7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73994"/>
            <a:ext cx="1933576" cy="366950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7" name="Imagem 76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8912" y="2947988"/>
            <a:ext cx="2728913" cy="219551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8" name="Imagem 7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978" y="2141999"/>
            <a:ext cx="4048690" cy="2734057"/>
          </a:xfrm>
          <a:prstGeom prst="rect">
            <a:avLst/>
          </a:prstGeom>
        </p:spPr>
      </p:pic>
      <p:sp>
        <p:nvSpPr>
          <p:cNvPr id="79" name="Subtítulo 2"/>
          <p:cNvSpPr>
            <a:spLocks noGrp="1"/>
          </p:cNvSpPr>
          <p:nvPr>
            <p:ph type="subTitle" idx="1"/>
          </p:nvPr>
        </p:nvSpPr>
        <p:spPr>
          <a:xfrm>
            <a:off x="635630" y="867577"/>
            <a:ext cx="4126516" cy="1920197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pt-BR" sz="50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Curso de </a:t>
            </a:r>
            <a:br>
              <a:rPr lang="pt-BR" sz="5000" dirty="0" smtClean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pt-BR" sz="50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Licenciatura em Física</a:t>
            </a:r>
            <a:endParaRPr lang="pt-BR" sz="50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grpSp>
        <p:nvGrpSpPr>
          <p:cNvPr id="80" name="Grupo 79"/>
          <p:cNvGrpSpPr/>
          <p:nvPr/>
        </p:nvGrpSpPr>
        <p:grpSpPr>
          <a:xfrm>
            <a:off x="755650" y="3774028"/>
            <a:ext cx="2444751" cy="669930"/>
            <a:chOff x="755650" y="4156075"/>
            <a:chExt cx="2444751" cy="669930"/>
          </a:xfrm>
        </p:grpSpPr>
        <p:grpSp>
          <p:nvGrpSpPr>
            <p:cNvPr id="81" name="Group 5"/>
            <p:cNvGrpSpPr>
              <a:grpSpLocks noChangeAspect="1"/>
            </p:cNvGrpSpPr>
            <p:nvPr/>
          </p:nvGrpSpPr>
          <p:grpSpPr bwMode="auto">
            <a:xfrm>
              <a:off x="1309688" y="4319592"/>
              <a:ext cx="1890713" cy="506413"/>
              <a:chOff x="825" y="2721"/>
              <a:chExt cx="1191" cy="319"/>
            </a:xfrm>
            <a:solidFill>
              <a:schemeClr val="bg1"/>
            </a:solidFill>
          </p:grpSpPr>
          <p:sp>
            <p:nvSpPr>
              <p:cNvPr id="85" name="Rectangle 6"/>
              <p:cNvSpPr>
                <a:spLocks noChangeArrowheads="1"/>
              </p:cNvSpPr>
              <p:nvPr/>
            </p:nvSpPr>
            <p:spPr bwMode="auto">
              <a:xfrm>
                <a:off x="833" y="2722"/>
                <a:ext cx="18" cy="8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Freeform 7"/>
              <p:cNvSpPr>
                <a:spLocks/>
              </p:cNvSpPr>
              <p:nvPr/>
            </p:nvSpPr>
            <p:spPr bwMode="auto">
              <a:xfrm>
                <a:off x="873" y="2722"/>
                <a:ext cx="77" cy="86"/>
              </a:xfrm>
              <a:custGeom>
                <a:avLst/>
                <a:gdLst>
                  <a:gd name="T0" fmla="*/ 841 w 841"/>
                  <a:gd name="T1" fmla="*/ 946 h 946"/>
                  <a:gd name="T2" fmla="*/ 586 w 841"/>
                  <a:gd name="T3" fmla="*/ 946 h 946"/>
                  <a:gd name="T4" fmla="*/ 173 w 841"/>
                  <a:gd name="T5" fmla="*/ 231 h 946"/>
                  <a:gd name="T6" fmla="*/ 168 w 841"/>
                  <a:gd name="T7" fmla="*/ 231 h 946"/>
                  <a:gd name="T8" fmla="*/ 171 w 841"/>
                  <a:gd name="T9" fmla="*/ 276 h 946"/>
                  <a:gd name="T10" fmla="*/ 173 w 841"/>
                  <a:gd name="T11" fmla="*/ 319 h 946"/>
                  <a:gd name="T12" fmla="*/ 175 w 841"/>
                  <a:gd name="T13" fmla="*/ 358 h 946"/>
                  <a:gd name="T14" fmla="*/ 177 w 841"/>
                  <a:gd name="T15" fmla="*/ 394 h 946"/>
                  <a:gd name="T16" fmla="*/ 178 w 841"/>
                  <a:gd name="T17" fmla="*/ 426 h 946"/>
                  <a:gd name="T18" fmla="*/ 179 w 841"/>
                  <a:gd name="T19" fmla="*/ 454 h 946"/>
                  <a:gd name="T20" fmla="*/ 179 w 841"/>
                  <a:gd name="T21" fmla="*/ 480 h 946"/>
                  <a:gd name="T22" fmla="*/ 179 w 841"/>
                  <a:gd name="T23" fmla="*/ 502 h 946"/>
                  <a:gd name="T24" fmla="*/ 180 w 841"/>
                  <a:gd name="T25" fmla="*/ 946 h 946"/>
                  <a:gd name="T26" fmla="*/ 0 w 841"/>
                  <a:gd name="T27" fmla="*/ 946 h 946"/>
                  <a:gd name="T28" fmla="*/ 0 w 841"/>
                  <a:gd name="T29" fmla="*/ 0 h 946"/>
                  <a:gd name="T30" fmla="*/ 254 w 841"/>
                  <a:gd name="T31" fmla="*/ 0 h 946"/>
                  <a:gd name="T32" fmla="*/ 665 w 841"/>
                  <a:gd name="T33" fmla="*/ 709 h 946"/>
                  <a:gd name="T34" fmla="*/ 671 w 841"/>
                  <a:gd name="T35" fmla="*/ 709 h 946"/>
                  <a:gd name="T36" fmla="*/ 667 w 841"/>
                  <a:gd name="T37" fmla="*/ 665 h 946"/>
                  <a:gd name="T38" fmla="*/ 665 w 841"/>
                  <a:gd name="T39" fmla="*/ 624 h 946"/>
                  <a:gd name="T40" fmla="*/ 664 w 841"/>
                  <a:gd name="T41" fmla="*/ 586 h 946"/>
                  <a:gd name="T42" fmla="*/ 663 w 841"/>
                  <a:gd name="T43" fmla="*/ 552 h 946"/>
                  <a:gd name="T44" fmla="*/ 662 w 841"/>
                  <a:gd name="T45" fmla="*/ 521 h 946"/>
                  <a:gd name="T46" fmla="*/ 661 w 841"/>
                  <a:gd name="T47" fmla="*/ 493 h 946"/>
                  <a:gd name="T48" fmla="*/ 660 w 841"/>
                  <a:gd name="T49" fmla="*/ 469 h 946"/>
                  <a:gd name="T50" fmla="*/ 660 w 841"/>
                  <a:gd name="T51" fmla="*/ 449 h 946"/>
                  <a:gd name="T52" fmla="*/ 660 w 841"/>
                  <a:gd name="T53" fmla="*/ 0 h 946"/>
                  <a:gd name="T54" fmla="*/ 841 w 841"/>
                  <a:gd name="T55" fmla="*/ 0 h 946"/>
                  <a:gd name="T56" fmla="*/ 841 w 841"/>
                  <a:gd name="T57" fmla="*/ 946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41" h="946">
                    <a:moveTo>
                      <a:pt x="841" y="946"/>
                    </a:moveTo>
                    <a:lnTo>
                      <a:pt x="586" y="946"/>
                    </a:lnTo>
                    <a:lnTo>
                      <a:pt x="173" y="231"/>
                    </a:lnTo>
                    <a:lnTo>
                      <a:pt x="168" y="231"/>
                    </a:lnTo>
                    <a:lnTo>
                      <a:pt x="171" y="276"/>
                    </a:lnTo>
                    <a:lnTo>
                      <a:pt x="173" y="319"/>
                    </a:lnTo>
                    <a:lnTo>
                      <a:pt x="175" y="358"/>
                    </a:lnTo>
                    <a:lnTo>
                      <a:pt x="177" y="394"/>
                    </a:lnTo>
                    <a:lnTo>
                      <a:pt x="178" y="426"/>
                    </a:lnTo>
                    <a:lnTo>
                      <a:pt x="179" y="454"/>
                    </a:lnTo>
                    <a:lnTo>
                      <a:pt x="179" y="480"/>
                    </a:lnTo>
                    <a:lnTo>
                      <a:pt x="179" y="502"/>
                    </a:lnTo>
                    <a:lnTo>
                      <a:pt x="180" y="946"/>
                    </a:lnTo>
                    <a:lnTo>
                      <a:pt x="0" y="946"/>
                    </a:lnTo>
                    <a:lnTo>
                      <a:pt x="0" y="0"/>
                    </a:lnTo>
                    <a:lnTo>
                      <a:pt x="254" y="0"/>
                    </a:lnTo>
                    <a:lnTo>
                      <a:pt x="665" y="709"/>
                    </a:lnTo>
                    <a:lnTo>
                      <a:pt x="671" y="709"/>
                    </a:lnTo>
                    <a:lnTo>
                      <a:pt x="667" y="665"/>
                    </a:lnTo>
                    <a:lnTo>
                      <a:pt x="665" y="624"/>
                    </a:lnTo>
                    <a:lnTo>
                      <a:pt x="664" y="586"/>
                    </a:lnTo>
                    <a:lnTo>
                      <a:pt x="663" y="552"/>
                    </a:lnTo>
                    <a:lnTo>
                      <a:pt x="662" y="521"/>
                    </a:lnTo>
                    <a:lnTo>
                      <a:pt x="661" y="493"/>
                    </a:lnTo>
                    <a:lnTo>
                      <a:pt x="660" y="469"/>
                    </a:lnTo>
                    <a:lnTo>
                      <a:pt x="660" y="449"/>
                    </a:lnTo>
                    <a:lnTo>
                      <a:pt x="660" y="0"/>
                    </a:lnTo>
                    <a:lnTo>
                      <a:pt x="841" y="0"/>
                    </a:lnTo>
                    <a:lnTo>
                      <a:pt x="841" y="9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Freeform 8"/>
              <p:cNvSpPr>
                <a:spLocks/>
              </p:cNvSpPr>
              <p:nvPr/>
            </p:nvSpPr>
            <p:spPr bwMode="auto">
              <a:xfrm>
                <a:off x="966" y="2721"/>
                <a:ext cx="57" cy="88"/>
              </a:xfrm>
              <a:custGeom>
                <a:avLst/>
                <a:gdLst>
                  <a:gd name="T0" fmla="*/ 615 w 619"/>
                  <a:gd name="T1" fmla="*/ 743 h 973"/>
                  <a:gd name="T2" fmla="*/ 601 w 619"/>
                  <a:gd name="T3" fmla="*/ 798 h 973"/>
                  <a:gd name="T4" fmla="*/ 575 w 619"/>
                  <a:gd name="T5" fmla="*/ 848 h 973"/>
                  <a:gd name="T6" fmla="*/ 537 w 619"/>
                  <a:gd name="T7" fmla="*/ 889 h 973"/>
                  <a:gd name="T8" fmla="*/ 488 w 619"/>
                  <a:gd name="T9" fmla="*/ 924 h 973"/>
                  <a:gd name="T10" fmla="*/ 431 w 619"/>
                  <a:gd name="T11" fmla="*/ 950 h 973"/>
                  <a:gd name="T12" fmla="*/ 364 w 619"/>
                  <a:gd name="T13" fmla="*/ 966 h 973"/>
                  <a:gd name="T14" fmla="*/ 289 w 619"/>
                  <a:gd name="T15" fmla="*/ 973 h 973"/>
                  <a:gd name="T16" fmla="*/ 160 w 619"/>
                  <a:gd name="T17" fmla="*/ 965 h 973"/>
                  <a:gd name="T18" fmla="*/ 30 w 619"/>
                  <a:gd name="T19" fmla="*/ 930 h 973"/>
                  <a:gd name="T20" fmla="*/ 47 w 619"/>
                  <a:gd name="T21" fmla="*/ 750 h 973"/>
                  <a:gd name="T22" fmla="*/ 127 w 619"/>
                  <a:gd name="T23" fmla="*/ 779 h 973"/>
                  <a:gd name="T24" fmla="*/ 227 w 619"/>
                  <a:gd name="T25" fmla="*/ 803 h 973"/>
                  <a:gd name="T26" fmla="*/ 316 w 619"/>
                  <a:gd name="T27" fmla="*/ 806 h 973"/>
                  <a:gd name="T28" fmla="*/ 367 w 619"/>
                  <a:gd name="T29" fmla="*/ 793 h 973"/>
                  <a:gd name="T30" fmla="*/ 402 w 619"/>
                  <a:gd name="T31" fmla="*/ 768 h 973"/>
                  <a:gd name="T32" fmla="*/ 420 w 619"/>
                  <a:gd name="T33" fmla="*/ 731 h 973"/>
                  <a:gd name="T34" fmla="*/ 417 w 619"/>
                  <a:gd name="T35" fmla="*/ 681 h 973"/>
                  <a:gd name="T36" fmla="*/ 387 w 619"/>
                  <a:gd name="T37" fmla="*/ 637 h 973"/>
                  <a:gd name="T38" fmla="*/ 314 w 619"/>
                  <a:gd name="T39" fmla="*/ 590 h 973"/>
                  <a:gd name="T40" fmla="*/ 161 w 619"/>
                  <a:gd name="T41" fmla="*/ 512 h 973"/>
                  <a:gd name="T42" fmla="*/ 106 w 619"/>
                  <a:gd name="T43" fmla="*/ 474 h 973"/>
                  <a:gd name="T44" fmla="*/ 67 w 619"/>
                  <a:gd name="T45" fmla="*/ 432 h 973"/>
                  <a:gd name="T46" fmla="*/ 37 w 619"/>
                  <a:gd name="T47" fmla="*/ 386 h 973"/>
                  <a:gd name="T48" fmla="*/ 17 w 619"/>
                  <a:gd name="T49" fmla="*/ 332 h 973"/>
                  <a:gd name="T50" fmla="*/ 11 w 619"/>
                  <a:gd name="T51" fmla="*/ 269 h 973"/>
                  <a:gd name="T52" fmla="*/ 16 w 619"/>
                  <a:gd name="T53" fmla="*/ 210 h 973"/>
                  <a:gd name="T54" fmla="*/ 32 w 619"/>
                  <a:gd name="T55" fmla="*/ 157 h 973"/>
                  <a:gd name="T56" fmla="*/ 60 w 619"/>
                  <a:gd name="T57" fmla="*/ 112 h 973"/>
                  <a:gd name="T58" fmla="*/ 97 w 619"/>
                  <a:gd name="T59" fmla="*/ 72 h 973"/>
                  <a:gd name="T60" fmla="*/ 143 w 619"/>
                  <a:gd name="T61" fmla="*/ 41 h 973"/>
                  <a:gd name="T62" fmla="*/ 198 w 619"/>
                  <a:gd name="T63" fmla="*/ 18 h 973"/>
                  <a:gd name="T64" fmla="*/ 261 w 619"/>
                  <a:gd name="T65" fmla="*/ 5 h 973"/>
                  <a:gd name="T66" fmla="*/ 333 w 619"/>
                  <a:gd name="T67" fmla="*/ 0 h 973"/>
                  <a:gd name="T68" fmla="*/ 405 w 619"/>
                  <a:gd name="T69" fmla="*/ 5 h 973"/>
                  <a:gd name="T70" fmla="*/ 474 w 619"/>
                  <a:gd name="T71" fmla="*/ 17 h 973"/>
                  <a:gd name="T72" fmla="*/ 614 w 619"/>
                  <a:gd name="T73" fmla="*/ 67 h 973"/>
                  <a:gd name="T74" fmla="*/ 450 w 619"/>
                  <a:gd name="T75" fmla="*/ 187 h 973"/>
                  <a:gd name="T76" fmla="*/ 350 w 619"/>
                  <a:gd name="T77" fmla="*/ 168 h 973"/>
                  <a:gd name="T78" fmla="*/ 287 w 619"/>
                  <a:gd name="T79" fmla="*/ 171 h 973"/>
                  <a:gd name="T80" fmla="*/ 246 w 619"/>
                  <a:gd name="T81" fmla="*/ 188 h 973"/>
                  <a:gd name="T82" fmla="*/ 219 w 619"/>
                  <a:gd name="T83" fmla="*/ 216 h 973"/>
                  <a:gd name="T84" fmla="*/ 208 w 619"/>
                  <a:gd name="T85" fmla="*/ 252 h 973"/>
                  <a:gd name="T86" fmla="*/ 215 w 619"/>
                  <a:gd name="T87" fmla="*/ 299 h 973"/>
                  <a:gd name="T88" fmla="*/ 247 w 619"/>
                  <a:gd name="T89" fmla="*/ 338 h 973"/>
                  <a:gd name="T90" fmla="*/ 341 w 619"/>
                  <a:gd name="T91" fmla="*/ 392 h 973"/>
                  <a:gd name="T92" fmla="*/ 475 w 619"/>
                  <a:gd name="T93" fmla="*/ 462 h 973"/>
                  <a:gd name="T94" fmla="*/ 555 w 619"/>
                  <a:gd name="T95" fmla="*/ 525 h 973"/>
                  <a:gd name="T96" fmla="*/ 600 w 619"/>
                  <a:gd name="T97" fmla="*/ 593 h 973"/>
                  <a:gd name="T98" fmla="*/ 618 w 619"/>
                  <a:gd name="T99" fmla="*/ 675 h 9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19" h="973">
                    <a:moveTo>
                      <a:pt x="619" y="697"/>
                    </a:moveTo>
                    <a:lnTo>
                      <a:pt x="619" y="713"/>
                    </a:lnTo>
                    <a:lnTo>
                      <a:pt x="618" y="729"/>
                    </a:lnTo>
                    <a:lnTo>
                      <a:pt x="615" y="743"/>
                    </a:lnTo>
                    <a:lnTo>
                      <a:pt x="612" y="758"/>
                    </a:lnTo>
                    <a:lnTo>
                      <a:pt x="609" y="772"/>
                    </a:lnTo>
                    <a:lnTo>
                      <a:pt x="606" y="786"/>
                    </a:lnTo>
                    <a:lnTo>
                      <a:pt x="601" y="798"/>
                    </a:lnTo>
                    <a:lnTo>
                      <a:pt x="595" y="812"/>
                    </a:lnTo>
                    <a:lnTo>
                      <a:pt x="589" y="824"/>
                    </a:lnTo>
                    <a:lnTo>
                      <a:pt x="583" y="837"/>
                    </a:lnTo>
                    <a:lnTo>
                      <a:pt x="575" y="848"/>
                    </a:lnTo>
                    <a:lnTo>
                      <a:pt x="567" y="859"/>
                    </a:lnTo>
                    <a:lnTo>
                      <a:pt x="557" y="869"/>
                    </a:lnTo>
                    <a:lnTo>
                      <a:pt x="548" y="880"/>
                    </a:lnTo>
                    <a:lnTo>
                      <a:pt x="537" y="889"/>
                    </a:lnTo>
                    <a:lnTo>
                      <a:pt x="526" y="899"/>
                    </a:lnTo>
                    <a:lnTo>
                      <a:pt x="514" y="909"/>
                    </a:lnTo>
                    <a:lnTo>
                      <a:pt x="502" y="917"/>
                    </a:lnTo>
                    <a:lnTo>
                      <a:pt x="488" y="924"/>
                    </a:lnTo>
                    <a:lnTo>
                      <a:pt x="476" y="932"/>
                    </a:lnTo>
                    <a:lnTo>
                      <a:pt x="461" y="938"/>
                    </a:lnTo>
                    <a:lnTo>
                      <a:pt x="446" y="945"/>
                    </a:lnTo>
                    <a:lnTo>
                      <a:pt x="431" y="950"/>
                    </a:lnTo>
                    <a:lnTo>
                      <a:pt x="415" y="954"/>
                    </a:lnTo>
                    <a:lnTo>
                      <a:pt x="399" y="959"/>
                    </a:lnTo>
                    <a:lnTo>
                      <a:pt x="382" y="963"/>
                    </a:lnTo>
                    <a:lnTo>
                      <a:pt x="364" y="966"/>
                    </a:lnTo>
                    <a:lnTo>
                      <a:pt x="346" y="969"/>
                    </a:lnTo>
                    <a:lnTo>
                      <a:pt x="328" y="970"/>
                    </a:lnTo>
                    <a:lnTo>
                      <a:pt x="308" y="972"/>
                    </a:lnTo>
                    <a:lnTo>
                      <a:pt x="289" y="973"/>
                    </a:lnTo>
                    <a:lnTo>
                      <a:pt x="269" y="973"/>
                    </a:lnTo>
                    <a:lnTo>
                      <a:pt x="231" y="972"/>
                    </a:lnTo>
                    <a:lnTo>
                      <a:pt x="195" y="969"/>
                    </a:lnTo>
                    <a:lnTo>
                      <a:pt x="160" y="965"/>
                    </a:lnTo>
                    <a:lnTo>
                      <a:pt x="126" y="958"/>
                    </a:lnTo>
                    <a:lnTo>
                      <a:pt x="92" y="951"/>
                    </a:lnTo>
                    <a:lnTo>
                      <a:pt x="61" y="941"/>
                    </a:lnTo>
                    <a:lnTo>
                      <a:pt x="30" y="930"/>
                    </a:lnTo>
                    <a:lnTo>
                      <a:pt x="0" y="916"/>
                    </a:lnTo>
                    <a:lnTo>
                      <a:pt x="0" y="730"/>
                    </a:lnTo>
                    <a:lnTo>
                      <a:pt x="24" y="740"/>
                    </a:lnTo>
                    <a:lnTo>
                      <a:pt x="47" y="750"/>
                    </a:lnTo>
                    <a:lnTo>
                      <a:pt x="68" y="758"/>
                    </a:lnTo>
                    <a:lnTo>
                      <a:pt x="89" y="766"/>
                    </a:lnTo>
                    <a:lnTo>
                      <a:pt x="108" y="773"/>
                    </a:lnTo>
                    <a:lnTo>
                      <a:pt x="127" y="779"/>
                    </a:lnTo>
                    <a:lnTo>
                      <a:pt x="145" y="785"/>
                    </a:lnTo>
                    <a:lnTo>
                      <a:pt x="162" y="790"/>
                    </a:lnTo>
                    <a:lnTo>
                      <a:pt x="195" y="797"/>
                    </a:lnTo>
                    <a:lnTo>
                      <a:pt x="227" y="803"/>
                    </a:lnTo>
                    <a:lnTo>
                      <a:pt x="256" y="806"/>
                    </a:lnTo>
                    <a:lnTo>
                      <a:pt x="284" y="807"/>
                    </a:lnTo>
                    <a:lnTo>
                      <a:pt x="300" y="807"/>
                    </a:lnTo>
                    <a:lnTo>
                      <a:pt x="316" y="806"/>
                    </a:lnTo>
                    <a:lnTo>
                      <a:pt x="330" y="804"/>
                    </a:lnTo>
                    <a:lnTo>
                      <a:pt x="343" y="801"/>
                    </a:lnTo>
                    <a:lnTo>
                      <a:pt x="355" y="797"/>
                    </a:lnTo>
                    <a:lnTo>
                      <a:pt x="367" y="793"/>
                    </a:lnTo>
                    <a:lnTo>
                      <a:pt x="376" y="788"/>
                    </a:lnTo>
                    <a:lnTo>
                      <a:pt x="386" y="783"/>
                    </a:lnTo>
                    <a:lnTo>
                      <a:pt x="394" y="775"/>
                    </a:lnTo>
                    <a:lnTo>
                      <a:pt x="402" y="768"/>
                    </a:lnTo>
                    <a:lnTo>
                      <a:pt x="408" y="759"/>
                    </a:lnTo>
                    <a:lnTo>
                      <a:pt x="412" y="751"/>
                    </a:lnTo>
                    <a:lnTo>
                      <a:pt x="416" y="741"/>
                    </a:lnTo>
                    <a:lnTo>
                      <a:pt x="420" y="731"/>
                    </a:lnTo>
                    <a:lnTo>
                      <a:pt x="421" y="719"/>
                    </a:lnTo>
                    <a:lnTo>
                      <a:pt x="422" y="707"/>
                    </a:lnTo>
                    <a:lnTo>
                      <a:pt x="421" y="694"/>
                    </a:lnTo>
                    <a:lnTo>
                      <a:pt x="417" y="681"/>
                    </a:lnTo>
                    <a:lnTo>
                      <a:pt x="412" y="668"/>
                    </a:lnTo>
                    <a:lnTo>
                      <a:pt x="406" y="658"/>
                    </a:lnTo>
                    <a:lnTo>
                      <a:pt x="397" y="647"/>
                    </a:lnTo>
                    <a:lnTo>
                      <a:pt x="387" y="637"/>
                    </a:lnTo>
                    <a:lnTo>
                      <a:pt x="374" y="626"/>
                    </a:lnTo>
                    <a:lnTo>
                      <a:pt x="360" y="615"/>
                    </a:lnTo>
                    <a:lnTo>
                      <a:pt x="341" y="604"/>
                    </a:lnTo>
                    <a:lnTo>
                      <a:pt x="314" y="590"/>
                    </a:lnTo>
                    <a:lnTo>
                      <a:pt x="280" y="572"/>
                    </a:lnTo>
                    <a:lnTo>
                      <a:pt x="237" y="552"/>
                    </a:lnTo>
                    <a:lnTo>
                      <a:pt x="196" y="532"/>
                    </a:lnTo>
                    <a:lnTo>
                      <a:pt x="161" y="512"/>
                    </a:lnTo>
                    <a:lnTo>
                      <a:pt x="145" y="502"/>
                    </a:lnTo>
                    <a:lnTo>
                      <a:pt x="130" y="493"/>
                    </a:lnTo>
                    <a:lnTo>
                      <a:pt x="118" y="483"/>
                    </a:lnTo>
                    <a:lnTo>
                      <a:pt x="106" y="474"/>
                    </a:lnTo>
                    <a:lnTo>
                      <a:pt x="96" y="464"/>
                    </a:lnTo>
                    <a:lnTo>
                      <a:pt x="86" y="453"/>
                    </a:lnTo>
                    <a:lnTo>
                      <a:pt x="77" y="444"/>
                    </a:lnTo>
                    <a:lnTo>
                      <a:pt x="67" y="432"/>
                    </a:lnTo>
                    <a:lnTo>
                      <a:pt x="60" y="422"/>
                    </a:lnTo>
                    <a:lnTo>
                      <a:pt x="51" y="410"/>
                    </a:lnTo>
                    <a:lnTo>
                      <a:pt x="44" y="398"/>
                    </a:lnTo>
                    <a:lnTo>
                      <a:pt x="37" y="386"/>
                    </a:lnTo>
                    <a:lnTo>
                      <a:pt x="31" y="373"/>
                    </a:lnTo>
                    <a:lnTo>
                      <a:pt x="26" y="360"/>
                    </a:lnTo>
                    <a:lnTo>
                      <a:pt x="21" y="347"/>
                    </a:lnTo>
                    <a:lnTo>
                      <a:pt x="17" y="332"/>
                    </a:lnTo>
                    <a:lnTo>
                      <a:pt x="15" y="317"/>
                    </a:lnTo>
                    <a:lnTo>
                      <a:pt x="13" y="302"/>
                    </a:lnTo>
                    <a:lnTo>
                      <a:pt x="12" y="286"/>
                    </a:lnTo>
                    <a:lnTo>
                      <a:pt x="11" y="269"/>
                    </a:lnTo>
                    <a:lnTo>
                      <a:pt x="12" y="254"/>
                    </a:lnTo>
                    <a:lnTo>
                      <a:pt x="13" y="239"/>
                    </a:lnTo>
                    <a:lnTo>
                      <a:pt x="14" y="224"/>
                    </a:lnTo>
                    <a:lnTo>
                      <a:pt x="16" y="210"/>
                    </a:lnTo>
                    <a:lnTo>
                      <a:pt x="19" y="196"/>
                    </a:lnTo>
                    <a:lnTo>
                      <a:pt x="24" y="182"/>
                    </a:lnTo>
                    <a:lnTo>
                      <a:pt x="28" y="170"/>
                    </a:lnTo>
                    <a:lnTo>
                      <a:pt x="32" y="157"/>
                    </a:lnTo>
                    <a:lnTo>
                      <a:pt x="38" y="145"/>
                    </a:lnTo>
                    <a:lnTo>
                      <a:pt x="45" y="134"/>
                    </a:lnTo>
                    <a:lnTo>
                      <a:pt x="51" y="122"/>
                    </a:lnTo>
                    <a:lnTo>
                      <a:pt x="60" y="112"/>
                    </a:lnTo>
                    <a:lnTo>
                      <a:pt x="68" y="101"/>
                    </a:lnTo>
                    <a:lnTo>
                      <a:pt x="77" y="90"/>
                    </a:lnTo>
                    <a:lnTo>
                      <a:pt x="86" y="81"/>
                    </a:lnTo>
                    <a:lnTo>
                      <a:pt x="97" y="72"/>
                    </a:lnTo>
                    <a:lnTo>
                      <a:pt x="107" y="63"/>
                    </a:lnTo>
                    <a:lnTo>
                      <a:pt x="119" y="55"/>
                    </a:lnTo>
                    <a:lnTo>
                      <a:pt x="130" y="47"/>
                    </a:lnTo>
                    <a:lnTo>
                      <a:pt x="143" y="41"/>
                    </a:lnTo>
                    <a:lnTo>
                      <a:pt x="156" y="34"/>
                    </a:lnTo>
                    <a:lnTo>
                      <a:pt x="170" y="28"/>
                    </a:lnTo>
                    <a:lnTo>
                      <a:pt x="183" y="23"/>
                    </a:lnTo>
                    <a:lnTo>
                      <a:pt x="198" y="18"/>
                    </a:lnTo>
                    <a:lnTo>
                      <a:pt x="213" y="14"/>
                    </a:lnTo>
                    <a:lnTo>
                      <a:pt x="229" y="10"/>
                    </a:lnTo>
                    <a:lnTo>
                      <a:pt x="245" y="7"/>
                    </a:lnTo>
                    <a:lnTo>
                      <a:pt x="261" y="5"/>
                    </a:lnTo>
                    <a:lnTo>
                      <a:pt x="278" y="3"/>
                    </a:lnTo>
                    <a:lnTo>
                      <a:pt x="296" y="2"/>
                    </a:lnTo>
                    <a:lnTo>
                      <a:pt x="314" y="0"/>
                    </a:lnTo>
                    <a:lnTo>
                      <a:pt x="333" y="0"/>
                    </a:lnTo>
                    <a:lnTo>
                      <a:pt x="351" y="0"/>
                    </a:lnTo>
                    <a:lnTo>
                      <a:pt x="369" y="2"/>
                    </a:lnTo>
                    <a:lnTo>
                      <a:pt x="387" y="3"/>
                    </a:lnTo>
                    <a:lnTo>
                      <a:pt x="405" y="5"/>
                    </a:lnTo>
                    <a:lnTo>
                      <a:pt x="422" y="7"/>
                    </a:lnTo>
                    <a:lnTo>
                      <a:pt x="440" y="10"/>
                    </a:lnTo>
                    <a:lnTo>
                      <a:pt x="457" y="13"/>
                    </a:lnTo>
                    <a:lnTo>
                      <a:pt x="474" y="17"/>
                    </a:lnTo>
                    <a:lnTo>
                      <a:pt x="507" y="27"/>
                    </a:lnTo>
                    <a:lnTo>
                      <a:pt x="542" y="39"/>
                    </a:lnTo>
                    <a:lnTo>
                      <a:pt x="577" y="52"/>
                    </a:lnTo>
                    <a:lnTo>
                      <a:pt x="614" y="67"/>
                    </a:lnTo>
                    <a:lnTo>
                      <a:pt x="549" y="223"/>
                    </a:lnTo>
                    <a:lnTo>
                      <a:pt x="513" y="209"/>
                    </a:lnTo>
                    <a:lnTo>
                      <a:pt x="480" y="196"/>
                    </a:lnTo>
                    <a:lnTo>
                      <a:pt x="450" y="187"/>
                    </a:lnTo>
                    <a:lnTo>
                      <a:pt x="424" y="179"/>
                    </a:lnTo>
                    <a:lnTo>
                      <a:pt x="398" y="174"/>
                    </a:lnTo>
                    <a:lnTo>
                      <a:pt x="374" y="170"/>
                    </a:lnTo>
                    <a:lnTo>
                      <a:pt x="350" y="168"/>
                    </a:lnTo>
                    <a:lnTo>
                      <a:pt x="326" y="168"/>
                    </a:lnTo>
                    <a:lnTo>
                      <a:pt x="312" y="168"/>
                    </a:lnTo>
                    <a:lnTo>
                      <a:pt x="299" y="169"/>
                    </a:lnTo>
                    <a:lnTo>
                      <a:pt x="287" y="171"/>
                    </a:lnTo>
                    <a:lnTo>
                      <a:pt x="276" y="174"/>
                    </a:lnTo>
                    <a:lnTo>
                      <a:pt x="265" y="177"/>
                    </a:lnTo>
                    <a:lnTo>
                      <a:pt x="255" y="182"/>
                    </a:lnTo>
                    <a:lnTo>
                      <a:pt x="246" y="188"/>
                    </a:lnTo>
                    <a:lnTo>
                      <a:pt x="238" y="194"/>
                    </a:lnTo>
                    <a:lnTo>
                      <a:pt x="231" y="200"/>
                    </a:lnTo>
                    <a:lnTo>
                      <a:pt x="225" y="208"/>
                    </a:lnTo>
                    <a:lnTo>
                      <a:pt x="219" y="216"/>
                    </a:lnTo>
                    <a:lnTo>
                      <a:pt x="215" y="224"/>
                    </a:lnTo>
                    <a:lnTo>
                      <a:pt x="212" y="233"/>
                    </a:lnTo>
                    <a:lnTo>
                      <a:pt x="210" y="243"/>
                    </a:lnTo>
                    <a:lnTo>
                      <a:pt x="208" y="252"/>
                    </a:lnTo>
                    <a:lnTo>
                      <a:pt x="208" y="263"/>
                    </a:lnTo>
                    <a:lnTo>
                      <a:pt x="209" y="276"/>
                    </a:lnTo>
                    <a:lnTo>
                      <a:pt x="211" y="288"/>
                    </a:lnTo>
                    <a:lnTo>
                      <a:pt x="215" y="299"/>
                    </a:lnTo>
                    <a:lnTo>
                      <a:pt x="220" y="309"/>
                    </a:lnTo>
                    <a:lnTo>
                      <a:pt x="227" y="319"/>
                    </a:lnTo>
                    <a:lnTo>
                      <a:pt x="236" y="329"/>
                    </a:lnTo>
                    <a:lnTo>
                      <a:pt x="247" y="338"/>
                    </a:lnTo>
                    <a:lnTo>
                      <a:pt x="260" y="348"/>
                    </a:lnTo>
                    <a:lnTo>
                      <a:pt x="278" y="358"/>
                    </a:lnTo>
                    <a:lnTo>
                      <a:pt x="304" y="373"/>
                    </a:lnTo>
                    <a:lnTo>
                      <a:pt x="341" y="392"/>
                    </a:lnTo>
                    <a:lnTo>
                      <a:pt x="387" y="413"/>
                    </a:lnTo>
                    <a:lnTo>
                      <a:pt x="418" y="429"/>
                    </a:lnTo>
                    <a:lnTo>
                      <a:pt x="448" y="445"/>
                    </a:lnTo>
                    <a:lnTo>
                      <a:pt x="475" y="462"/>
                    </a:lnTo>
                    <a:lnTo>
                      <a:pt x="499" y="478"/>
                    </a:lnTo>
                    <a:lnTo>
                      <a:pt x="520" y="494"/>
                    </a:lnTo>
                    <a:lnTo>
                      <a:pt x="539" y="510"/>
                    </a:lnTo>
                    <a:lnTo>
                      <a:pt x="555" y="525"/>
                    </a:lnTo>
                    <a:lnTo>
                      <a:pt x="569" y="541"/>
                    </a:lnTo>
                    <a:lnTo>
                      <a:pt x="580" y="557"/>
                    </a:lnTo>
                    <a:lnTo>
                      <a:pt x="591" y="574"/>
                    </a:lnTo>
                    <a:lnTo>
                      <a:pt x="600" y="593"/>
                    </a:lnTo>
                    <a:lnTo>
                      <a:pt x="606" y="612"/>
                    </a:lnTo>
                    <a:lnTo>
                      <a:pt x="611" y="632"/>
                    </a:lnTo>
                    <a:lnTo>
                      <a:pt x="615" y="652"/>
                    </a:lnTo>
                    <a:lnTo>
                      <a:pt x="618" y="675"/>
                    </a:lnTo>
                    <a:lnTo>
                      <a:pt x="619" y="6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Freeform 9"/>
              <p:cNvSpPr>
                <a:spLocks/>
              </p:cNvSpPr>
              <p:nvPr/>
            </p:nvSpPr>
            <p:spPr bwMode="auto">
              <a:xfrm>
                <a:off x="1030" y="2722"/>
                <a:ext cx="65" cy="86"/>
              </a:xfrm>
              <a:custGeom>
                <a:avLst/>
                <a:gdLst>
                  <a:gd name="T0" fmla="*/ 458 w 716"/>
                  <a:gd name="T1" fmla="*/ 946 h 946"/>
                  <a:gd name="T2" fmla="*/ 257 w 716"/>
                  <a:gd name="T3" fmla="*/ 946 h 946"/>
                  <a:gd name="T4" fmla="*/ 257 w 716"/>
                  <a:gd name="T5" fmla="*/ 167 h 946"/>
                  <a:gd name="T6" fmla="*/ 0 w 716"/>
                  <a:gd name="T7" fmla="*/ 167 h 946"/>
                  <a:gd name="T8" fmla="*/ 0 w 716"/>
                  <a:gd name="T9" fmla="*/ 0 h 946"/>
                  <a:gd name="T10" fmla="*/ 716 w 716"/>
                  <a:gd name="T11" fmla="*/ 0 h 946"/>
                  <a:gd name="T12" fmla="*/ 716 w 716"/>
                  <a:gd name="T13" fmla="*/ 167 h 946"/>
                  <a:gd name="T14" fmla="*/ 458 w 716"/>
                  <a:gd name="T15" fmla="*/ 167 h 946"/>
                  <a:gd name="T16" fmla="*/ 458 w 716"/>
                  <a:gd name="T17" fmla="*/ 946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6" h="946">
                    <a:moveTo>
                      <a:pt x="458" y="946"/>
                    </a:moveTo>
                    <a:lnTo>
                      <a:pt x="257" y="946"/>
                    </a:lnTo>
                    <a:lnTo>
                      <a:pt x="257" y="167"/>
                    </a:lnTo>
                    <a:lnTo>
                      <a:pt x="0" y="167"/>
                    </a:lnTo>
                    <a:lnTo>
                      <a:pt x="0" y="0"/>
                    </a:lnTo>
                    <a:lnTo>
                      <a:pt x="716" y="0"/>
                    </a:lnTo>
                    <a:lnTo>
                      <a:pt x="716" y="167"/>
                    </a:lnTo>
                    <a:lnTo>
                      <a:pt x="458" y="167"/>
                    </a:lnTo>
                    <a:lnTo>
                      <a:pt x="458" y="9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Rectangle 10"/>
              <p:cNvSpPr>
                <a:spLocks noChangeArrowheads="1"/>
              </p:cNvSpPr>
              <p:nvPr/>
            </p:nvSpPr>
            <p:spPr bwMode="auto">
              <a:xfrm>
                <a:off x="1108" y="2722"/>
                <a:ext cx="18" cy="8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Freeform 11"/>
              <p:cNvSpPr>
                <a:spLocks/>
              </p:cNvSpPr>
              <p:nvPr/>
            </p:nvSpPr>
            <p:spPr bwMode="auto">
              <a:xfrm>
                <a:off x="1140" y="2722"/>
                <a:ext cx="65" cy="86"/>
              </a:xfrm>
              <a:custGeom>
                <a:avLst/>
                <a:gdLst>
                  <a:gd name="T0" fmla="*/ 459 w 716"/>
                  <a:gd name="T1" fmla="*/ 946 h 946"/>
                  <a:gd name="T2" fmla="*/ 257 w 716"/>
                  <a:gd name="T3" fmla="*/ 946 h 946"/>
                  <a:gd name="T4" fmla="*/ 257 w 716"/>
                  <a:gd name="T5" fmla="*/ 167 h 946"/>
                  <a:gd name="T6" fmla="*/ 0 w 716"/>
                  <a:gd name="T7" fmla="*/ 167 h 946"/>
                  <a:gd name="T8" fmla="*/ 0 w 716"/>
                  <a:gd name="T9" fmla="*/ 0 h 946"/>
                  <a:gd name="T10" fmla="*/ 716 w 716"/>
                  <a:gd name="T11" fmla="*/ 0 h 946"/>
                  <a:gd name="T12" fmla="*/ 716 w 716"/>
                  <a:gd name="T13" fmla="*/ 167 h 946"/>
                  <a:gd name="T14" fmla="*/ 459 w 716"/>
                  <a:gd name="T15" fmla="*/ 167 h 946"/>
                  <a:gd name="T16" fmla="*/ 459 w 716"/>
                  <a:gd name="T17" fmla="*/ 946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6" h="946">
                    <a:moveTo>
                      <a:pt x="459" y="946"/>
                    </a:moveTo>
                    <a:lnTo>
                      <a:pt x="257" y="946"/>
                    </a:lnTo>
                    <a:lnTo>
                      <a:pt x="257" y="167"/>
                    </a:lnTo>
                    <a:lnTo>
                      <a:pt x="0" y="167"/>
                    </a:lnTo>
                    <a:lnTo>
                      <a:pt x="0" y="0"/>
                    </a:lnTo>
                    <a:lnTo>
                      <a:pt x="716" y="0"/>
                    </a:lnTo>
                    <a:lnTo>
                      <a:pt x="716" y="167"/>
                    </a:lnTo>
                    <a:lnTo>
                      <a:pt x="459" y="167"/>
                    </a:lnTo>
                    <a:lnTo>
                      <a:pt x="459" y="9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Freeform 12"/>
              <p:cNvSpPr>
                <a:spLocks/>
              </p:cNvSpPr>
              <p:nvPr/>
            </p:nvSpPr>
            <p:spPr bwMode="auto">
              <a:xfrm>
                <a:off x="1217" y="2722"/>
                <a:ext cx="71" cy="87"/>
              </a:xfrm>
              <a:custGeom>
                <a:avLst/>
                <a:gdLst>
                  <a:gd name="T0" fmla="*/ 779 w 779"/>
                  <a:gd name="T1" fmla="*/ 613 h 960"/>
                  <a:gd name="T2" fmla="*/ 775 w 779"/>
                  <a:gd name="T3" fmla="*/ 664 h 960"/>
                  <a:gd name="T4" fmla="*/ 767 w 779"/>
                  <a:gd name="T5" fmla="*/ 711 h 960"/>
                  <a:gd name="T6" fmla="*/ 752 w 779"/>
                  <a:gd name="T7" fmla="*/ 756 h 960"/>
                  <a:gd name="T8" fmla="*/ 732 w 779"/>
                  <a:gd name="T9" fmla="*/ 797 h 960"/>
                  <a:gd name="T10" fmla="*/ 706 w 779"/>
                  <a:gd name="T11" fmla="*/ 834 h 960"/>
                  <a:gd name="T12" fmla="*/ 674 w 779"/>
                  <a:gd name="T13" fmla="*/ 867 h 960"/>
                  <a:gd name="T14" fmla="*/ 638 w 779"/>
                  <a:gd name="T15" fmla="*/ 894 h 960"/>
                  <a:gd name="T16" fmla="*/ 596 w 779"/>
                  <a:gd name="T17" fmla="*/ 918 h 960"/>
                  <a:gd name="T18" fmla="*/ 549 w 779"/>
                  <a:gd name="T19" fmla="*/ 936 h 960"/>
                  <a:gd name="T20" fmla="*/ 499 w 779"/>
                  <a:gd name="T21" fmla="*/ 950 h 960"/>
                  <a:gd name="T22" fmla="*/ 444 w 779"/>
                  <a:gd name="T23" fmla="*/ 957 h 960"/>
                  <a:gd name="T24" fmla="*/ 386 w 779"/>
                  <a:gd name="T25" fmla="*/ 960 h 960"/>
                  <a:gd name="T26" fmla="*/ 341 w 779"/>
                  <a:gd name="T27" fmla="*/ 958 h 960"/>
                  <a:gd name="T28" fmla="*/ 299 w 779"/>
                  <a:gd name="T29" fmla="*/ 954 h 960"/>
                  <a:gd name="T30" fmla="*/ 260 w 779"/>
                  <a:gd name="T31" fmla="*/ 946 h 960"/>
                  <a:gd name="T32" fmla="*/ 223 w 779"/>
                  <a:gd name="T33" fmla="*/ 937 h 960"/>
                  <a:gd name="T34" fmla="*/ 189 w 779"/>
                  <a:gd name="T35" fmla="*/ 923 h 960"/>
                  <a:gd name="T36" fmla="*/ 157 w 779"/>
                  <a:gd name="T37" fmla="*/ 907 h 960"/>
                  <a:gd name="T38" fmla="*/ 129 w 779"/>
                  <a:gd name="T39" fmla="*/ 888 h 960"/>
                  <a:gd name="T40" fmla="*/ 102 w 779"/>
                  <a:gd name="T41" fmla="*/ 866 h 960"/>
                  <a:gd name="T42" fmla="*/ 78 w 779"/>
                  <a:gd name="T43" fmla="*/ 842 h 960"/>
                  <a:gd name="T44" fmla="*/ 58 w 779"/>
                  <a:gd name="T45" fmla="*/ 815 h 960"/>
                  <a:gd name="T46" fmla="*/ 40 w 779"/>
                  <a:gd name="T47" fmla="*/ 787 h 960"/>
                  <a:gd name="T48" fmla="*/ 26 w 779"/>
                  <a:gd name="T49" fmla="*/ 756 h 960"/>
                  <a:gd name="T50" fmla="*/ 14 w 779"/>
                  <a:gd name="T51" fmla="*/ 723 h 960"/>
                  <a:gd name="T52" fmla="*/ 7 w 779"/>
                  <a:gd name="T53" fmla="*/ 687 h 960"/>
                  <a:gd name="T54" fmla="*/ 3 w 779"/>
                  <a:gd name="T55" fmla="*/ 650 h 960"/>
                  <a:gd name="T56" fmla="*/ 0 w 779"/>
                  <a:gd name="T57" fmla="*/ 610 h 960"/>
                  <a:gd name="T58" fmla="*/ 201 w 779"/>
                  <a:gd name="T59" fmla="*/ 0 h 960"/>
                  <a:gd name="T60" fmla="*/ 202 w 779"/>
                  <a:gd name="T61" fmla="*/ 607 h 960"/>
                  <a:gd name="T62" fmla="*/ 207 w 779"/>
                  <a:gd name="T63" fmla="*/ 654 h 960"/>
                  <a:gd name="T64" fmla="*/ 219 w 779"/>
                  <a:gd name="T65" fmla="*/ 693 h 960"/>
                  <a:gd name="T66" fmla="*/ 230 w 779"/>
                  <a:gd name="T67" fmla="*/ 719 h 960"/>
                  <a:gd name="T68" fmla="*/ 240 w 779"/>
                  <a:gd name="T69" fmla="*/ 734 h 960"/>
                  <a:gd name="T70" fmla="*/ 250 w 779"/>
                  <a:gd name="T71" fmla="*/ 746 h 960"/>
                  <a:gd name="T72" fmla="*/ 263 w 779"/>
                  <a:gd name="T73" fmla="*/ 758 h 960"/>
                  <a:gd name="T74" fmla="*/ 278 w 779"/>
                  <a:gd name="T75" fmla="*/ 767 h 960"/>
                  <a:gd name="T76" fmla="*/ 295 w 779"/>
                  <a:gd name="T77" fmla="*/ 776 h 960"/>
                  <a:gd name="T78" fmla="*/ 322 w 779"/>
                  <a:gd name="T79" fmla="*/ 784 h 960"/>
                  <a:gd name="T80" fmla="*/ 367 w 779"/>
                  <a:gd name="T81" fmla="*/ 791 h 960"/>
                  <a:gd name="T82" fmla="*/ 414 w 779"/>
                  <a:gd name="T83" fmla="*/ 791 h 960"/>
                  <a:gd name="T84" fmla="*/ 457 w 779"/>
                  <a:gd name="T85" fmla="*/ 784 h 960"/>
                  <a:gd name="T86" fmla="*/ 484 w 779"/>
                  <a:gd name="T87" fmla="*/ 775 h 960"/>
                  <a:gd name="T88" fmla="*/ 501 w 779"/>
                  <a:gd name="T89" fmla="*/ 767 h 960"/>
                  <a:gd name="T90" fmla="*/ 515 w 779"/>
                  <a:gd name="T91" fmla="*/ 758 h 960"/>
                  <a:gd name="T92" fmla="*/ 528 w 779"/>
                  <a:gd name="T93" fmla="*/ 746 h 960"/>
                  <a:gd name="T94" fmla="*/ 539 w 779"/>
                  <a:gd name="T95" fmla="*/ 734 h 960"/>
                  <a:gd name="T96" fmla="*/ 549 w 779"/>
                  <a:gd name="T97" fmla="*/ 719 h 960"/>
                  <a:gd name="T98" fmla="*/ 561 w 779"/>
                  <a:gd name="T99" fmla="*/ 693 h 960"/>
                  <a:gd name="T100" fmla="*/ 572 w 779"/>
                  <a:gd name="T101" fmla="*/ 653 h 960"/>
                  <a:gd name="T102" fmla="*/ 578 w 779"/>
                  <a:gd name="T103" fmla="*/ 606 h 960"/>
                  <a:gd name="T104" fmla="*/ 579 w 779"/>
                  <a:gd name="T105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79" h="960">
                    <a:moveTo>
                      <a:pt x="779" y="0"/>
                    </a:moveTo>
                    <a:lnTo>
                      <a:pt x="779" y="613"/>
                    </a:lnTo>
                    <a:lnTo>
                      <a:pt x="778" y="638"/>
                    </a:lnTo>
                    <a:lnTo>
                      <a:pt x="775" y="664"/>
                    </a:lnTo>
                    <a:lnTo>
                      <a:pt x="772" y="688"/>
                    </a:lnTo>
                    <a:lnTo>
                      <a:pt x="767" y="711"/>
                    </a:lnTo>
                    <a:lnTo>
                      <a:pt x="761" y="734"/>
                    </a:lnTo>
                    <a:lnTo>
                      <a:pt x="752" y="756"/>
                    </a:lnTo>
                    <a:lnTo>
                      <a:pt x="743" y="777"/>
                    </a:lnTo>
                    <a:lnTo>
                      <a:pt x="732" y="797"/>
                    </a:lnTo>
                    <a:lnTo>
                      <a:pt x="719" y="816"/>
                    </a:lnTo>
                    <a:lnTo>
                      <a:pt x="706" y="834"/>
                    </a:lnTo>
                    <a:lnTo>
                      <a:pt x="691" y="851"/>
                    </a:lnTo>
                    <a:lnTo>
                      <a:pt x="674" y="867"/>
                    </a:lnTo>
                    <a:lnTo>
                      <a:pt x="657" y="881"/>
                    </a:lnTo>
                    <a:lnTo>
                      <a:pt x="638" y="894"/>
                    </a:lnTo>
                    <a:lnTo>
                      <a:pt x="618" y="907"/>
                    </a:lnTo>
                    <a:lnTo>
                      <a:pt x="596" y="918"/>
                    </a:lnTo>
                    <a:lnTo>
                      <a:pt x="573" y="927"/>
                    </a:lnTo>
                    <a:lnTo>
                      <a:pt x="549" y="936"/>
                    </a:lnTo>
                    <a:lnTo>
                      <a:pt x="525" y="943"/>
                    </a:lnTo>
                    <a:lnTo>
                      <a:pt x="499" y="950"/>
                    </a:lnTo>
                    <a:lnTo>
                      <a:pt x="472" y="954"/>
                    </a:lnTo>
                    <a:lnTo>
                      <a:pt x="444" y="957"/>
                    </a:lnTo>
                    <a:lnTo>
                      <a:pt x="416" y="959"/>
                    </a:lnTo>
                    <a:lnTo>
                      <a:pt x="386" y="960"/>
                    </a:lnTo>
                    <a:lnTo>
                      <a:pt x="363" y="960"/>
                    </a:lnTo>
                    <a:lnTo>
                      <a:pt x="341" y="958"/>
                    </a:lnTo>
                    <a:lnTo>
                      <a:pt x="320" y="957"/>
                    </a:lnTo>
                    <a:lnTo>
                      <a:pt x="299" y="954"/>
                    </a:lnTo>
                    <a:lnTo>
                      <a:pt x="279" y="951"/>
                    </a:lnTo>
                    <a:lnTo>
                      <a:pt x="260" y="946"/>
                    </a:lnTo>
                    <a:lnTo>
                      <a:pt x="242" y="942"/>
                    </a:lnTo>
                    <a:lnTo>
                      <a:pt x="223" y="937"/>
                    </a:lnTo>
                    <a:lnTo>
                      <a:pt x="206" y="930"/>
                    </a:lnTo>
                    <a:lnTo>
                      <a:pt x="189" y="923"/>
                    </a:lnTo>
                    <a:lnTo>
                      <a:pt x="173" y="916"/>
                    </a:lnTo>
                    <a:lnTo>
                      <a:pt x="157" y="907"/>
                    </a:lnTo>
                    <a:lnTo>
                      <a:pt x="142" y="898"/>
                    </a:lnTo>
                    <a:lnTo>
                      <a:pt x="129" y="888"/>
                    </a:lnTo>
                    <a:lnTo>
                      <a:pt x="115" y="878"/>
                    </a:lnTo>
                    <a:lnTo>
                      <a:pt x="102" y="866"/>
                    </a:lnTo>
                    <a:lnTo>
                      <a:pt x="89" y="854"/>
                    </a:lnTo>
                    <a:lnTo>
                      <a:pt x="78" y="842"/>
                    </a:lnTo>
                    <a:lnTo>
                      <a:pt x="67" y="829"/>
                    </a:lnTo>
                    <a:lnTo>
                      <a:pt x="58" y="815"/>
                    </a:lnTo>
                    <a:lnTo>
                      <a:pt x="48" y="801"/>
                    </a:lnTo>
                    <a:lnTo>
                      <a:pt x="40" y="787"/>
                    </a:lnTo>
                    <a:lnTo>
                      <a:pt x="32" y="772"/>
                    </a:lnTo>
                    <a:lnTo>
                      <a:pt x="26" y="756"/>
                    </a:lnTo>
                    <a:lnTo>
                      <a:pt x="20" y="739"/>
                    </a:lnTo>
                    <a:lnTo>
                      <a:pt x="14" y="723"/>
                    </a:lnTo>
                    <a:lnTo>
                      <a:pt x="10" y="705"/>
                    </a:lnTo>
                    <a:lnTo>
                      <a:pt x="7" y="687"/>
                    </a:lnTo>
                    <a:lnTo>
                      <a:pt x="4" y="669"/>
                    </a:lnTo>
                    <a:lnTo>
                      <a:pt x="3" y="650"/>
                    </a:lnTo>
                    <a:lnTo>
                      <a:pt x="0" y="630"/>
                    </a:lnTo>
                    <a:lnTo>
                      <a:pt x="0" y="610"/>
                    </a:lnTo>
                    <a:lnTo>
                      <a:pt x="0" y="0"/>
                    </a:lnTo>
                    <a:lnTo>
                      <a:pt x="201" y="0"/>
                    </a:lnTo>
                    <a:lnTo>
                      <a:pt x="201" y="580"/>
                    </a:lnTo>
                    <a:lnTo>
                      <a:pt x="202" y="607"/>
                    </a:lnTo>
                    <a:lnTo>
                      <a:pt x="204" y="631"/>
                    </a:lnTo>
                    <a:lnTo>
                      <a:pt x="207" y="654"/>
                    </a:lnTo>
                    <a:lnTo>
                      <a:pt x="212" y="674"/>
                    </a:lnTo>
                    <a:lnTo>
                      <a:pt x="219" y="693"/>
                    </a:lnTo>
                    <a:lnTo>
                      <a:pt x="226" y="711"/>
                    </a:lnTo>
                    <a:lnTo>
                      <a:pt x="230" y="719"/>
                    </a:lnTo>
                    <a:lnTo>
                      <a:pt x="234" y="726"/>
                    </a:lnTo>
                    <a:lnTo>
                      <a:pt x="240" y="734"/>
                    </a:lnTo>
                    <a:lnTo>
                      <a:pt x="245" y="740"/>
                    </a:lnTo>
                    <a:lnTo>
                      <a:pt x="250" y="746"/>
                    </a:lnTo>
                    <a:lnTo>
                      <a:pt x="257" y="753"/>
                    </a:lnTo>
                    <a:lnTo>
                      <a:pt x="263" y="758"/>
                    </a:lnTo>
                    <a:lnTo>
                      <a:pt x="270" y="763"/>
                    </a:lnTo>
                    <a:lnTo>
                      <a:pt x="278" y="767"/>
                    </a:lnTo>
                    <a:lnTo>
                      <a:pt x="286" y="772"/>
                    </a:lnTo>
                    <a:lnTo>
                      <a:pt x="295" y="776"/>
                    </a:lnTo>
                    <a:lnTo>
                      <a:pt x="303" y="779"/>
                    </a:lnTo>
                    <a:lnTo>
                      <a:pt x="322" y="784"/>
                    </a:lnTo>
                    <a:lnTo>
                      <a:pt x="344" y="789"/>
                    </a:lnTo>
                    <a:lnTo>
                      <a:pt x="367" y="791"/>
                    </a:lnTo>
                    <a:lnTo>
                      <a:pt x="391" y="792"/>
                    </a:lnTo>
                    <a:lnTo>
                      <a:pt x="414" y="791"/>
                    </a:lnTo>
                    <a:lnTo>
                      <a:pt x="437" y="789"/>
                    </a:lnTo>
                    <a:lnTo>
                      <a:pt x="457" y="784"/>
                    </a:lnTo>
                    <a:lnTo>
                      <a:pt x="476" y="779"/>
                    </a:lnTo>
                    <a:lnTo>
                      <a:pt x="484" y="775"/>
                    </a:lnTo>
                    <a:lnTo>
                      <a:pt x="493" y="772"/>
                    </a:lnTo>
                    <a:lnTo>
                      <a:pt x="501" y="767"/>
                    </a:lnTo>
                    <a:lnTo>
                      <a:pt x="509" y="762"/>
                    </a:lnTo>
                    <a:lnTo>
                      <a:pt x="515" y="758"/>
                    </a:lnTo>
                    <a:lnTo>
                      <a:pt x="522" y="753"/>
                    </a:lnTo>
                    <a:lnTo>
                      <a:pt x="528" y="746"/>
                    </a:lnTo>
                    <a:lnTo>
                      <a:pt x="534" y="740"/>
                    </a:lnTo>
                    <a:lnTo>
                      <a:pt x="539" y="734"/>
                    </a:lnTo>
                    <a:lnTo>
                      <a:pt x="545" y="726"/>
                    </a:lnTo>
                    <a:lnTo>
                      <a:pt x="549" y="719"/>
                    </a:lnTo>
                    <a:lnTo>
                      <a:pt x="553" y="710"/>
                    </a:lnTo>
                    <a:lnTo>
                      <a:pt x="561" y="693"/>
                    </a:lnTo>
                    <a:lnTo>
                      <a:pt x="567" y="674"/>
                    </a:lnTo>
                    <a:lnTo>
                      <a:pt x="572" y="653"/>
                    </a:lnTo>
                    <a:lnTo>
                      <a:pt x="575" y="630"/>
                    </a:lnTo>
                    <a:lnTo>
                      <a:pt x="578" y="606"/>
                    </a:lnTo>
                    <a:lnTo>
                      <a:pt x="579" y="579"/>
                    </a:lnTo>
                    <a:lnTo>
                      <a:pt x="579" y="0"/>
                    </a:lnTo>
                    <a:lnTo>
                      <a:pt x="7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Freeform 13"/>
              <p:cNvSpPr>
                <a:spLocks/>
              </p:cNvSpPr>
              <p:nvPr/>
            </p:nvSpPr>
            <p:spPr bwMode="auto">
              <a:xfrm>
                <a:off x="1302" y="2722"/>
                <a:ext cx="65" cy="86"/>
              </a:xfrm>
              <a:custGeom>
                <a:avLst/>
                <a:gdLst>
                  <a:gd name="T0" fmla="*/ 458 w 716"/>
                  <a:gd name="T1" fmla="*/ 946 h 946"/>
                  <a:gd name="T2" fmla="*/ 257 w 716"/>
                  <a:gd name="T3" fmla="*/ 946 h 946"/>
                  <a:gd name="T4" fmla="*/ 257 w 716"/>
                  <a:gd name="T5" fmla="*/ 167 h 946"/>
                  <a:gd name="T6" fmla="*/ 0 w 716"/>
                  <a:gd name="T7" fmla="*/ 167 h 946"/>
                  <a:gd name="T8" fmla="*/ 0 w 716"/>
                  <a:gd name="T9" fmla="*/ 0 h 946"/>
                  <a:gd name="T10" fmla="*/ 716 w 716"/>
                  <a:gd name="T11" fmla="*/ 0 h 946"/>
                  <a:gd name="T12" fmla="*/ 716 w 716"/>
                  <a:gd name="T13" fmla="*/ 167 h 946"/>
                  <a:gd name="T14" fmla="*/ 458 w 716"/>
                  <a:gd name="T15" fmla="*/ 167 h 946"/>
                  <a:gd name="T16" fmla="*/ 458 w 716"/>
                  <a:gd name="T17" fmla="*/ 946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6" h="946">
                    <a:moveTo>
                      <a:pt x="458" y="946"/>
                    </a:moveTo>
                    <a:lnTo>
                      <a:pt x="257" y="946"/>
                    </a:lnTo>
                    <a:lnTo>
                      <a:pt x="257" y="167"/>
                    </a:lnTo>
                    <a:lnTo>
                      <a:pt x="0" y="167"/>
                    </a:lnTo>
                    <a:lnTo>
                      <a:pt x="0" y="0"/>
                    </a:lnTo>
                    <a:lnTo>
                      <a:pt x="716" y="0"/>
                    </a:lnTo>
                    <a:lnTo>
                      <a:pt x="716" y="167"/>
                    </a:lnTo>
                    <a:lnTo>
                      <a:pt x="458" y="167"/>
                    </a:lnTo>
                    <a:lnTo>
                      <a:pt x="458" y="9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Freeform 14"/>
              <p:cNvSpPr>
                <a:spLocks noEditPoints="1"/>
              </p:cNvSpPr>
              <p:nvPr/>
            </p:nvSpPr>
            <p:spPr bwMode="auto">
              <a:xfrm>
                <a:off x="1376" y="2721"/>
                <a:ext cx="82" cy="88"/>
              </a:xfrm>
              <a:custGeom>
                <a:avLst/>
                <a:gdLst>
                  <a:gd name="T0" fmla="*/ 898 w 903"/>
                  <a:gd name="T1" fmla="*/ 572 h 975"/>
                  <a:gd name="T2" fmla="*/ 880 w 903"/>
                  <a:gd name="T3" fmla="*/ 672 h 975"/>
                  <a:gd name="T4" fmla="*/ 847 w 903"/>
                  <a:gd name="T5" fmla="*/ 759 h 975"/>
                  <a:gd name="T6" fmla="*/ 800 w 903"/>
                  <a:gd name="T7" fmla="*/ 832 h 975"/>
                  <a:gd name="T8" fmla="*/ 738 w 903"/>
                  <a:gd name="T9" fmla="*/ 891 h 975"/>
                  <a:gd name="T10" fmla="*/ 664 w 903"/>
                  <a:gd name="T11" fmla="*/ 935 h 975"/>
                  <a:gd name="T12" fmla="*/ 578 w 903"/>
                  <a:gd name="T13" fmla="*/ 962 h 975"/>
                  <a:gd name="T14" fmla="*/ 478 w 903"/>
                  <a:gd name="T15" fmla="*/ 974 h 975"/>
                  <a:gd name="T16" fmla="*/ 373 w 903"/>
                  <a:gd name="T17" fmla="*/ 971 h 975"/>
                  <a:gd name="T18" fmla="*/ 280 w 903"/>
                  <a:gd name="T19" fmla="*/ 951 h 975"/>
                  <a:gd name="T20" fmla="*/ 200 w 903"/>
                  <a:gd name="T21" fmla="*/ 916 h 975"/>
                  <a:gd name="T22" fmla="*/ 132 w 903"/>
                  <a:gd name="T23" fmla="*/ 864 h 975"/>
                  <a:gd name="T24" fmla="*/ 77 w 903"/>
                  <a:gd name="T25" fmla="*/ 797 h 975"/>
                  <a:gd name="T26" fmla="*/ 36 w 903"/>
                  <a:gd name="T27" fmla="*/ 717 h 975"/>
                  <a:gd name="T28" fmla="*/ 11 w 903"/>
                  <a:gd name="T29" fmla="*/ 624 h 975"/>
                  <a:gd name="T30" fmla="*/ 0 w 903"/>
                  <a:gd name="T31" fmla="*/ 516 h 975"/>
                  <a:gd name="T32" fmla="*/ 4 w 903"/>
                  <a:gd name="T33" fmla="*/ 401 h 975"/>
                  <a:gd name="T34" fmla="*/ 23 w 903"/>
                  <a:gd name="T35" fmla="*/ 301 h 975"/>
                  <a:gd name="T36" fmla="*/ 56 w 903"/>
                  <a:gd name="T37" fmla="*/ 214 h 975"/>
                  <a:gd name="T38" fmla="*/ 103 w 903"/>
                  <a:gd name="T39" fmla="*/ 141 h 975"/>
                  <a:gd name="T40" fmla="*/ 165 w 903"/>
                  <a:gd name="T41" fmla="*/ 83 h 975"/>
                  <a:gd name="T42" fmla="*/ 239 w 903"/>
                  <a:gd name="T43" fmla="*/ 41 h 975"/>
                  <a:gd name="T44" fmla="*/ 326 w 903"/>
                  <a:gd name="T45" fmla="*/ 13 h 975"/>
                  <a:gd name="T46" fmla="*/ 426 w 903"/>
                  <a:gd name="T47" fmla="*/ 1 h 975"/>
                  <a:gd name="T48" fmla="*/ 531 w 903"/>
                  <a:gd name="T49" fmla="*/ 6 h 975"/>
                  <a:gd name="T50" fmla="*/ 624 w 903"/>
                  <a:gd name="T51" fmla="*/ 25 h 975"/>
                  <a:gd name="T52" fmla="*/ 705 w 903"/>
                  <a:gd name="T53" fmla="*/ 60 h 975"/>
                  <a:gd name="T54" fmla="*/ 772 w 903"/>
                  <a:gd name="T55" fmla="*/ 111 h 975"/>
                  <a:gd name="T56" fmla="*/ 826 w 903"/>
                  <a:gd name="T57" fmla="*/ 177 h 975"/>
                  <a:gd name="T58" fmla="*/ 867 w 903"/>
                  <a:gd name="T59" fmla="*/ 258 h 975"/>
                  <a:gd name="T60" fmla="*/ 891 w 903"/>
                  <a:gd name="T61" fmla="*/ 351 h 975"/>
                  <a:gd name="T62" fmla="*/ 903 w 903"/>
                  <a:gd name="T63" fmla="*/ 459 h 975"/>
                  <a:gd name="T64" fmla="*/ 214 w 903"/>
                  <a:gd name="T65" fmla="*/ 562 h 975"/>
                  <a:gd name="T66" fmla="*/ 226 w 903"/>
                  <a:gd name="T67" fmla="*/ 627 h 975"/>
                  <a:gd name="T68" fmla="*/ 245 w 903"/>
                  <a:gd name="T69" fmla="*/ 681 h 975"/>
                  <a:gd name="T70" fmla="*/ 270 w 903"/>
                  <a:gd name="T71" fmla="*/ 726 h 975"/>
                  <a:gd name="T72" fmla="*/ 305 w 903"/>
                  <a:gd name="T73" fmla="*/ 761 h 975"/>
                  <a:gd name="T74" fmla="*/ 347 w 903"/>
                  <a:gd name="T75" fmla="*/ 787 h 975"/>
                  <a:gd name="T76" fmla="*/ 395 w 903"/>
                  <a:gd name="T77" fmla="*/ 802 h 975"/>
                  <a:gd name="T78" fmla="*/ 452 w 903"/>
                  <a:gd name="T79" fmla="*/ 807 h 975"/>
                  <a:gd name="T80" fmla="*/ 508 w 903"/>
                  <a:gd name="T81" fmla="*/ 802 h 975"/>
                  <a:gd name="T82" fmla="*/ 556 w 903"/>
                  <a:gd name="T83" fmla="*/ 787 h 975"/>
                  <a:gd name="T84" fmla="*/ 598 w 903"/>
                  <a:gd name="T85" fmla="*/ 761 h 975"/>
                  <a:gd name="T86" fmla="*/ 632 w 903"/>
                  <a:gd name="T87" fmla="*/ 726 h 975"/>
                  <a:gd name="T88" fmla="*/ 658 w 903"/>
                  <a:gd name="T89" fmla="*/ 682 h 975"/>
                  <a:gd name="T90" fmla="*/ 677 w 903"/>
                  <a:gd name="T91" fmla="*/ 627 h 975"/>
                  <a:gd name="T92" fmla="*/ 689 w 903"/>
                  <a:gd name="T93" fmla="*/ 562 h 975"/>
                  <a:gd name="T94" fmla="*/ 689 w 903"/>
                  <a:gd name="T95" fmla="*/ 412 h 975"/>
                  <a:gd name="T96" fmla="*/ 677 w 903"/>
                  <a:gd name="T97" fmla="*/ 347 h 975"/>
                  <a:gd name="T98" fmla="*/ 658 w 903"/>
                  <a:gd name="T99" fmla="*/ 292 h 975"/>
                  <a:gd name="T100" fmla="*/ 633 w 903"/>
                  <a:gd name="T101" fmla="*/ 248 h 975"/>
                  <a:gd name="T102" fmla="*/ 599 w 903"/>
                  <a:gd name="T103" fmla="*/ 213 h 975"/>
                  <a:gd name="T104" fmla="*/ 557 w 903"/>
                  <a:gd name="T105" fmla="*/ 188 h 975"/>
                  <a:gd name="T106" fmla="*/ 509 w 903"/>
                  <a:gd name="T107" fmla="*/ 173 h 975"/>
                  <a:gd name="T108" fmla="*/ 453 w 903"/>
                  <a:gd name="T109" fmla="*/ 168 h 975"/>
                  <a:gd name="T110" fmla="*/ 396 w 903"/>
                  <a:gd name="T111" fmla="*/ 173 h 975"/>
                  <a:gd name="T112" fmla="*/ 348 w 903"/>
                  <a:gd name="T113" fmla="*/ 188 h 975"/>
                  <a:gd name="T114" fmla="*/ 305 w 903"/>
                  <a:gd name="T115" fmla="*/ 213 h 975"/>
                  <a:gd name="T116" fmla="*/ 272 w 903"/>
                  <a:gd name="T117" fmla="*/ 248 h 975"/>
                  <a:gd name="T118" fmla="*/ 245 w 903"/>
                  <a:gd name="T119" fmla="*/ 294 h 975"/>
                  <a:gd name="T120" fmla="*/ 226 w 903"/>
                  <a:gd name="T121" fmla="*/ 349 h 975"/>
                  <a:gd name="T122" fmla="*/ 214 w 903"/>
                  <a:gd name="T123" fmla="*/ 413 h 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03" h="975">
                    <a:moveTo>
                      <a:pt x="903" y="487"/>
                    </a:moveTo>
                    <a:lnTo>
                      <a:pt x="903" y="517"/>
                    </a:lnTo>
                    <a:lnTo>
                      <a:pt x="900" y="544"/>
                    </a:lnTo>
                    <a:lnTo>
                      <a:pt x="898" y="572"/>
                    </a:lnTo>
                    <a:lnTo>
                      <a:pt x="895" y="598"/>
                    </a:lnTo>
                    <a:lnTo>
                      <a:pt x="891" y="624"/>
                    </a:lnTo>
                    <a:lnTo>
                      <a:pt x="887" y="648"/>
                    </a:lnTo>
                    <a:lnTo>
                      <a:pt x="880" y="672"/>
                    </a:lnTo>
                    <a:lnTo>
                      <a:pt x="874" y="696"/>
                    </a:lnTo>
                    <a:lnTo>
                      <a:pt x="865" y="718"/>
                    </a:lnTo>
                    <a:lnTo>
                      <a:pt x="857" y="739"/>
                    </a:lnTo>
                    <a:lnTo>
                      <a:pt x="847" y="759"/>
                    </a:lnTo>
                    <a:lnTo>
                      <a:pt x="837" y="779"/>
                    </a:lnTo>
                    <a:lnTo>
                      <a:pt x="825" y="797"/>
                    </a:lnTo>
                    <a:lnTo>
                      <a:pt x="814" y="815"/>
                    </a:lnTo>
                    <a:lnTo>
                      <a:pt x="800" y="832"/>
                    </a:lnTo>
                    <a:lnTo>
                      <a:pt x="786" y="849"/>
                    </a:lnTo>
                    <a:lnTo>
                      <a:pt x="771" y="864"/>
                    </a:lnTo>
                    <a:lnTo>
                      <a:pt x="755" y="879"/>
                    </a:lnTo>
                    <a:lnTo>
                      <a:pt x="738" y="891"/>
                    </a:lnTo>
                    <a:lnTo>
                      <a:pt x="721" y="904"/>
                    </a:lnTo>
                    <a:lnTo>
                      <a:pt x="703" y="916"/>
                    </a:lnTo>
                    <a:lnTo>
                      <a:pt x="684" y="925"/>
                    </a:lnTo>
                    <a:lnTo>
                      <a:pt x="664" y="935"/>
                    </a:lnTo>
                    <a:lnTo>
                      <a:pt x="644" y="943"/>
                    </a:lnTo>
                    <a:lnTo>
                      <a:pt x="623" y="951"/>
                    </a:lnTo>
                    <a:lnTo>
                      <a:pt x="601" y="957"/>
                    </a:lnTo>
                    <a:lnTo>
                      <a:pt x="578" y="962"/>
                    </a:lnTo>
                    <a:lnTo>
                      <a:pt x="554" y="967"/>
                    </a:lnTo>
                    <a:lnTo>
                      <a:pt x="530" y="971"/>
                    </a:lnTo>
                    <a:lnTo>
                      <a:pt x="504" y="973"/>
                    </a:lnTo>
                    <a:lnTo>
                      <a:pt x="478" y="974"/>
                    </a:lnTo>
                    <a:lnTo>
                      <a:pt x="452" y="975"/>
                    </a:lnTo>
                    <a:lnTo>
                      <a:pt x="424" y="974"/>
                    </a:lnTo>
                    <a:lnTo>
                      <a:pt x="399" y="973"/>
                    </a:lnTo>
                    <a:lnTo>
                      <a:pt x="373" y="971"/>
                    </a:lnTo>
                    <a:lnTo>
                      <a:pt x="349" y="967"/>
                    </a:lnTo>
                    <a:lnTo>
                      <a:pt x="326" y="962"/>
                    </a:lnTo>
                    <a:lnTo>
                      <a:pt x="302" y="957"/>
                    </a:lnTo>
                    <a:lnTo>
                      <a:pt x="280" y="951"/>
                    </a:lnTo>
                    <a:lnTo>
                      <a:pt x="259" y="943"/>
                    </a:lnTo>
                    <a:lnTo>
                      <a:pt x="239" y="935"/>
                    </a:lnTo>
                    <a:lnTo>
                      <a:pt x="219" y="925"/>
                    </a:lnTo>
                    <a:lnTo>
                      <a:pt x="200" y="916"/>
                    </a:lnTo>
                    <a:lnTo>
                      <a:pt x="182" y="904"/>
                    </a:lnTo>
                    <a:lnTo>
                      <a:pt x="164" y="891"/>
                    </a:lnTo>
                    <a:lnTo>
                      <a:pt x="148" y="879"/>
                    </a:lnTo>
                    <a:lnTo>
                      <a:pt x="132" y="864"/>
                    </a:lnTo>
                    <a:lnTo>
                      <a:pt x="117" y="849"/>
                    </a:lnTo>
                    <a:lnTo>
                      <a:pt x="102" y="832"/>
                    </a:lnTo>
                    <a:lnTo>
                      <a:pt x="89" y="815"/>
                    </a:lnTo>
                    <a:lnTo>
                      <a:pt x="77" y="797"/>
                    </a:lnTo>
                    <a:lnTo>
                      <a:pt x="65" y="779"/>
                    </a:lnTo>
                    <a:lnTo>
                      <a:pt x="56" y="759"/>
                    </a:lnTo>
                    <a:lnTo>
                      <a:pt x="46" y="739"/>
                    </a:lnTo>
                    <a:lnTo>
                      <a:pt x="36" y="717"/>
                    </a:lnTo>
                    <a:lnTo>
                      <a:pt x="29" y="695"/>
                    </a:lnTo>
                    <a:lnTo>
                      <a:pt x="23" y="672"/>
                    </a:lnTo>
                    <a:lnTo>
                      <a:pt x="16" y="648"/>
                    </a:lnTo>
                    <a:lnTo>
                      <a:pt x="11" y="624"/>
                    </a:lnTo>
                    <a:lnTo>
                      <a:pt x="7" y="597"/>
                    </a:lnTo>
                    <a:lnTo>
                      <a:pt x="4" y="571"/>
                    </a:lnTo>
                    <a:lnTo>
                      <a:pt x="2" y="543"/>
                    </a:lnTo>
                    <a:lnTo>
                      <a:pt x="0" y="516"/>
                    </a:lnTo>
                    <a:lnTo>
                      <a:pt x="0" y="486"/>
                    </a:lnTo>
                    <a:lnTo>
                      <a:pt x="0" y="458"/>
                    </a:lnTo>
                    <a:lnTo>
                      <a:pt x="2" y="429"/>
                    </a:lnTo>
                    <a:lnTo>
                      <a:pt x="4" y="401"/>
                    </a:lnTo>
                    <a:lnTo>
                      <a:pt x="7" y="375"/>
                    </a:lnTo>
                    <a:lnTo>
                      <a:pt x="11" y="350"/>
                    </a:lnTo>
                    <a:lnTo>
                      <a:pt x="16" y="325"/>
                    </a:lnTo>
                    <a:lnTo>
                      <a:pt x="23" y="301"/>
                    </a:lnTo>
                    <a:lnTo>
                      <a:pt x="29" y="278"/>
                    </a:lnTo>
                    <a:lnTo>
                      <a:pt x="38" y="255"/>
                    </a:lnTo>
                    <a:lnTo>
                      <a:pt x="46" y="234"/>
                    </a:lnTo>
                    <a:lnTo>
                      <a:pt x="56" y="214"/>
                    </a:lnTo>
                    <a:lnTo>
                      <a:pt x="66" y="195"/>
                    </a:lnTo>
                    <a:lnTo>
                      <a:pt x="78" y="176"/>
                    </a:lnTo>
                    <a:lnTo>
                      <a:pt x="89" y="158"/>
                    </a:lnTo>
                    <a:lnTo>
                      <a:pt x="103" y="141"/>
                    </a:lnTo>
                    <a:lnTo>
                      <a:pt x="117" y="125"/>
                    </a:lnTo>
                    <a:lnTo>
                      <a:pt x="132" y="110"/>
                    </a:lnTo>
                    <a:lnTo>
                      <a:pt x="148" y="97"/>
                    </a:lnTo>
                    <a:lnTo>
                      <a:pt x="165" y="83"/>
                    </a:lnTo>
                    <a:lnTo>
                      <a:pt x="182" y="71"/>
                    </a:lnTo>
                    <a:lnTo>
                      <a:pt x="201" y="60"/>
                    </a:lnTo>
                    <a:lnTo>
                      <a:pt x="220" y="49"/>
                    </a:lnTo>
                    <a:lnTo>
                      <a:pt x="239" y="41"/>
                    </a:lnTo>
                    <a:lnTo>
                      <a:pt x="260" y="32"/>
                    </a:lnTo>
                    <a:lnTo>
                      <a:pt x="281" y="25"/>
                    </a:lnTo>
                    <a:lnTo>
                      <a:pt x="303" y="18"/>
                    </a:lnTo>
                    <a:lnTo>
                      <a:pt x="326" y="13"/>
                    </a:lnTo>
                    <a:lnTo>
                      <a:pt x="350" y="9"/>
                    </a:lnTo>
                    <a:lnTo>
                      <a:pt x="374" y="6"/>
                    </a:lnTo>
                    <a:lnTo>
                      <a:pt x="400" y="2"/>
                    </a:lnTo>
                    <a:lnTo>
                      <a:pt x="426" y="1"/>
                    </a:lnTo>
                    <a:lnTo>
                      <a:pt x="453" y="0"/>
                    </a:lnTo>
                    <a:lnTo>
                      <a:pt x="480" y="1"/>
                    </a:lnTo>
                    <a:lnTo>
                      <a:pt x="506" y="2"/>
                    </a:lnTo>
                    <a:lnTo>
                      <a:pt x="531" y="6"/>
                    </a:lnTo>
                    <a:lnTo>
                      <a:pt x="555" y="9"/>
                    </a:lnTo>
                    <a:lnTo>
                      <a:pt x="580" y="13"/>
                    </a:lnTo>
                    <a:lnTo>
                      <a:pt x="602" y="18"/>
                    </a:lnTo>
                    <a:lnTo>
                      <a:pt x="624" y="25"/>
                    </a:lnTo>
                    <a:lnTo>
                      <a:pt x="645" y="32"/>
                    </a:lnTo>
                    <a:lnTo>
                      <a:pt x="666" y="41"/>
                    </a:lnTo>
                    <a:lnTo>
                      <a:pt x="686" y="50"/>
                    </a:lnTo>
                    <a:lnTo>
                      <a:pt x="705" y="60"/>
                    </a:lnTo>
                    <a:lnTo>
                      <a:pt x="723" y="71"/>
                    </a:lnTo>
                    <a:lnTo>
                      <a:pt x="739" y="84"/>
                    </a:lnTo>
                    <a:lnTo>
                      <a:pt x="756" y="97"/>
                    </a:lnTo>
                    <a:lnTo>
                      <a:pt x="772" y="111"/>
                    </a:lnTo>
                    <a:lnTo>
                      <a:pt x="787" y="126"/>
                    </a:lnTo>
                    <a:lnTo>
                      <a:pt x="801" y="142"/>
                    </a:lnTo>
                    <a:lnTo>
                      <a:pt x="814" y="159"/>
                    </a:lnTo>
                    <a:lnTo>
                      <a:pt x="826" y="177"/>
                    </a:lnTo>
                    <a:lnTo>
                      <a:pt x="838" y="196"/>
                    </a:lnTo>
                    <a:lnTo>
                      <a:pt x="847" y="215"/>
                    </a:lnTo>
                    <a:lnTo>
                      <a:pt x="857" y="236"/>
                    </a:lnTo>
                    <a:lnTo>
                      <a:pt x="867" y="258"/>
                    </a:lnTo>
                    <a:lnTo>
                      <a:pt x="874" y="280"/>
                    </a:lnTo>
                    <a:lnTo>
                      <a:pt x="880" y="302"/>
                    </a:lnTo>
                    <a:lnTo>
                      <a:pt x="887" y="326"/>
                    </a:lnTo>
                    <a:lnTo>
                      <a:pt x="891" y="351"/>
                    </a:lnTo>
                    <a:lnTo>
                      <a:pt x="895" y="376"/>
                    </a:lnTo>
                    <a:lnTo>
                      <a:pt x="898" y="403"/>
                    </a:lnTo>
                    <a:lnTo>
                      <a:pt x="900" y="430"/>
                    </a:lnTo>
                    <a:lnTo>
                      <a:pt x="903" y="459"/>
                    </a:lnTo>
                    <a:lnTo>
                      <a:pt x="903" y="487"/>
                    </a:lnTo>
                    <a:close/>
                    <a:moveTo>
                      <a:pt x="211" y="487"/>
                    </a:moveTo>
                    <a:lnTo>
                      <a:pt x="211" y="526"/>
                    </a:lnTo>
                    <a:lnTo>
                      <a:pt x="214" y="562"/>
                    </a:lnTo>
                    <a:lnTo>
                      <a:pt x="216" y="579"/>
                    </a:lnTo>
                    <a:lnTo>
                      <a:pt x="220" y="595"/>
                    </a:lnTo>
                    <a:lnTo>
                      <a:pt x="223" y="611"/>
                    </a:lnTo>
                    <a:lnTo>
                      <a:pt x="226" y="627"/>
                    </a:lnTo>
                    <a:lnTo>
                      <a:pt x="230" y="641"/>
                    </a:lnTo>
                    <a:lnTo>
                      <a:pt x="234" y="655"/>
                    </a:lnTo>
                    <a:lnTo>
                      <a:pt x="240" y="668"/>
                    </a:lnTo>
                    <a:lnTo>
                      <a:pt x="245" y="681"/>
                    </a:lnTo>
                    <a:lnTo>
                      <a:pt x="250" y="694"/>
                    </a:lnTo>
                    <a:lnTo>
                      <a:pt x="257" y="705"/>
                    </a:lnTo>
                    <a:lnTo>
                      <a:pt x="264" y="716"/>
                    </a:lnTo>
                    <a:lnTo>
                      <a:pt x="270" y="726"/>
                    </a:lnTo>
                    <a:lnTo>
                      <a:pt x="279" y="736"/>
                    </a:lnTo>
                    <a:lnTo>
                      <a:pt x="287" y="745"/>
                    </a:lnTo>
                    <a:lnTo>
                      <a:pt x="296" y="754"/>
                    </a:lnTo>
                    <a:lnTo>
                      <a:pt x="305" y="761"/>
                    </a:lnTo>
                    <a:lnTo>
                      <a:pt x="315" y="769"/>
                    </a:lnTo>
                    <a:lnTo>
                      <a:pt x="324" y="775"/>
                    </a:lnTo>
                    <a:lnTo>
                      <a:pt x="335" y="781"/>
                    </a:lnTo>
                    <a:lnTo>
                      <a:pt x="347" y="787"/>
                    </a:lnTo>
                    <a:lnTo>
                      <a:pt x="357" y="791"/>
                    </a:lnTo>
                    <a:lnTo>
                      <a:pt x="370" y="795"/>
                    </a:lnTo>
                    <a:lnTo>
                      <a:pt x="383" y="798"/>
                    </a:lnTo>
                    <a:lnTo>
                      <a:pt x="395" y="802"/>
                    </a:lnTo>
                    <a:lnTo>
                      <a:pt x="408" y="804"/>
                    </a:lnTo>
                    <a:lnTo>
                      <a:pt x="422" y="806"/>
                    </a:lnTo>
                    <a:lnTo>
                      <a:pt x="437" y="807"/>
                    </a:lnTo>
                    <a:lnTo>
                      <a:pt x="452" y="807"/>
                    </a:lnTo>
                    <a:lnTo>
                      <a:pt x="466" y="807"/>
                    </a:lnTo>
                    <a:lnTo>
                      <a:pt x="480" y="806"/>
                    </a:lnTo>
                    <a:lnTo>
                      <a:pt x="494" y="804"/>
                    </a:lnTo>
                    <a:lnTo>
                      <a:pt x="508" y="802"/>
                    </a:lnTo>
                    <a:lnTo>
                      <a:pt x="520" y="798"/>
                    </a:lnTo>
                    <a:lnTo>
                      <a:pt x="533" y="795"/>
                    </a:lnTo>
                    <a:lnTo>
                      <a:pt x="545" y="791"/>
                    </a:lnTo>
                    <a:lnTo>
                      <a:pt x="556" y="787"/>
                    </a:lnTo>
                    <a:lnTo>
                      <a:pt x="568" y="781"/>
                    </a:lnTo>
                    <a:lnTo>
                      <a:pt x="579" y="775"/>
                    </a:lnTo>
                    <a:lnTo>
                      <a:pt x="588" y="769"/>
                    </a:lnTo>
                    <a:lnTo>
                      <a:pt x="598" y="761"/>
                    </a:lnTo>
                    <a:lnTo>
                      <a:pt x="607" y="754"/>
                    </a:lnTo>
                    <a:lnTo>
                      <a:pt x="616" y="745"/>
                    </a:lnTo>
                    <a:lnTo>
                      <a:pt x="624" y="737"/>
                    </a:lnTo>
                    <a:lnTo>
                      <a:pt x="632" y="726"/>
                    </a:lnTo>
                    <a:lnTo>
                      <a:pt x="639" y="717"/>
                    </a:lnTo>
                    <a:lnTo>
                      <a:pt x="646" y="705"/>
                    </a:lnTo>
                    <a:lnTo>
                      <a:pt x="653" y="694"/>
                    </a:lnTo>
                    <a:lnTo>
                      <a:pt x="658" y="682"/>
                    </a:lnTo>
                    <a:lnTo>
                      <a:pt x="663" y="669"/>
                    </a:lnTo>
                    <a:lnTo>
                      <a:pt x="669" y="655"/>
                    </a:lnTo>
                    <a:lnTo>
                      <a:pt x="673" y="642"/>
                    </a:lnTo>
                    <a:lnTo>
                      <a:pt x="677" y="627"/>
                    </a:lnTo>
                    <a:lnTo>
                      <a:pt x="680" y="612"/>
                    </a:lnTo>
                    <a:lnTo>
                      <a:pt x="683" y="596"/>
                    </a:lnTo>
                    <a:lnTo>
                      <a:pt x="687" y="579"/>
                    </a:lnTo>
                    <a:lnTo>
                      <a:pt x="689" y="562"/>
                    </a:lnTo>
                    <a:lnTo>
                      <a:pt x="691" y="526"/>
                    </a:lnTo>
                    <a:lnTo>
                      <a:pt x="692" y="487"/>
                    </a:lnTo>
                    <a:lnTo>
                      <a:pt x="691" y="449"/>
                    </a:lnTo>
                    <a:lnTo>
                      <a:pt x="689" y="412"/>
                    </a:lnTo>
                    <a:lnTo>
                      <a:pt x="687" y="395"/>
                    </a:lnTo>
                    <a:lnTo>
                      <a:pt x="683" y="379"/>
                    </a:lnTo>
                    <a:lnTo>
                      <a:pt x="680" y="363"/>
                    </a:lnTo>
                    <a:lnTo>
                      <a:pt x="677" y="347"/>
                    </a:lnTo>
                    <a:lnTo>
                      <a:pt x="673" y="333"/>
                    </a:lnTo>
                    <a:lnTo>
                      <a:pt x="669" y="319"/>
                    </a:lnTo>
                    <a:lnTo>
                      <a:pt x="663" y="305"/>
                    </a:lnTo>
                    <a:lnTo>
                      <a:pt x="658" y="292"/>
                    </a:lnTo>
                    <a:lnTo>
                      <a:pt x="653" y="281"/>
                    </a:lnTo>
                    <a:lnTo>
                      <a:pt x="646" y="269"/>
                    </a:lnTo>
                    <a:lnTo>
                      <a:pt x="639" y="258"/>
                    </a:lnTo>
                    <a:lnTo>
                      <a:pt x="633" y="248"/>
                    </a:lnTo>
                    <a:lnTo>
                      <a:pt x="624" y="238"/>
                    </a:lnTo>
                    <a:lnTo>
                      <a:pt x="617" y="229"/>
                    </a:lnTo>
                    <a:lnTo>
                      <a:pt x="607" y="220"/>
                    </a:lnTo>
                    <a:lnTo>
                      <a:pt x="599" y="213"/>
                    </a:lnTo>
                    <a:lnTo>
                      <a:pt x="589" y="206"/>
                    </a:lnTo>
                    <a:lnTo>
                      <a:pt x="579" y="199"/>
                    </a:lnTo>
                    <a:lnTo>
                      <a:pt x="568" y="193"/>
                    </a:lnTo>
                    <a:lnTo>
                      <a:pt x="557" y="188"/>
                    </a:lnTo>
                    <a:lnTo>
                      <a:pt x="546" y="183"/>
                    </a:lnTo>
                    <a:lnTo>
                      <a:pt x="534" y="179"/>
                    </a:lnTo>
                    <a:lnTo>
                      <a:pt x="521" y="176"/>
                    </a:lnTo>
                    <a:lnTo>
                      <a:pt x="509" y="173"/>
                    </a:lnTo>
                    <a:lnTo>
                      <a:pt x="495" y="171"/>
                    </a:lnTo>
                    <a:lnTo>
                      <a:pt x="481" y="169"/>
                    </a:lnTo>
                    <a:lnTo>
                      <a:pt x="467" y="169"/>
                    </a:lnTo>
                    <a:lnTo>
                      <a:pt x="453" y="168"/>
                    </a:lnTo>
                    <a:lnTo>
                      <a:pt x="438" y="169"/>
                    </a:lnTo>
                    <a:lnTo>
                      <a:pt x="424" y="169"/>
                    </a:lnTo>
                    <a:lnTo>
                      <a:pt x="410" y="171"/>
                    </a:lnTo>
                    <a:lnTo>
                      <a:pt x="396" y="173"/>
                    </a:lnTo>
                    <a:lnTo>
                      <a:pt x="384" y="176"/>
                    </a:lnTo>
                    <a:lnTo>
                      <a:pt x="371" y="179"/>
                    </a:lnTo>
                    <a:lnTo>
                      <a:pt x="359" y="183"/>
                    </a:lnTo>
                    <a:lnTo>
                      <a:pt x="348" y="188"/>
                    </a:lnTo>
                    <a:lnTo>
                      <a:pt x="336" y="193"/>
                    </a:lnTo>
                    <a:lnTo>
                      <a:pt x="326" y="199"/>
                    </a:lnTo>
                    <a:lnTo>
                      <a:pt x="316" y="206"/>
                    </a:lnTo>
                    <a:lnTo>
                      <a:pt x="305" y="213"/>
                    </a:lnTo>
                    <a:lnTo>
                      <a:pt x="297" y="222"/>
                    </a:lnTo>
                    <a:lnTo>
                      <a:pt x="287" y="230"/>
                    </a:lnTo>
                    <a:lnTo>
                      <a:pt x="280" y="238"/>
                    </a:lnTo>
                    <a:lnTo>
                      <a:pt x="272" y="248"/>
                    </a:lnTo>
                    <a:lnTo>
                      <a:pt x="264" y="259"/>
                    </a:lnTo>
                    <a:lnTo>
                      <a:pt x="258" y="270"/>
                    </a:lnTo>
                    <a:lnTo>
                      <a:pt x="251" y="282"/>
                    </a:lnTo>
                    <a:lnTo>
                      <a:pt x="245" y="294"/>
                    </a:lnTo>
                    <a:lnTo>
                      <a:pt x="240" y="306"/>
                    </a:lnTo>
                    <a:lnTo>
                      <a:pt x="234" y="320"/>
                    </a:lnTo>
                    <a:lnTo>
                      <a:pt x="230" y="334"/>
                    </a:lnTo>
                    <a:lnTo>
                      <a:pt x="226" y="349"/>
                    </a:lnTo>
                    <a:lnTo>
                      <a:pt x="223" y="363"/>
                    </a:lnTo>
                    <a:lnTo>
                      <a:pt x="220" y="379"/>
                    </a:lnTo>
                    <a:lnTo>
                      <a:pt x="216" y="396"/>
                    </a:lnTo>
                    <a:lnTo>
                      <a:pt x="214" y="413"/>
                    </a:lnTo>
                    <a:lnTo>
                      <a:pt x="211" y="449"/>
                    </a:lnTo>
                    <a:lnTo>
                      <a:pt x="211" y="4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Freeform 15"/>
              <p:cNvSpPr>
                <a:spLocks/>
              </p:cNvSpPr>
              <p:nvPr/>
            </p:nvSpPr>
            <p:spPr bwMode="auto">
              <a:xfrm>
                <a:off x="1507" y="2722"/>
                <a:ext cx="50" cy="86"/>
              </a:xfrm>
              <a:custGeom>
                <a:avLst/>
                <a:gdLst>
                  <a:gd name="T0" fmla="*/ 198 w 544"/>
                  <a:gd name="T1" fmla="*/ 946 h 946"/>
                  <a:gd name="T2" fmla="*/ 0 w 544"/>
                  <a:gd name="T3" fmla="*/ 946 h 946"/>
                  <a:gd name="T4" fmla="*/ 0 w 544"/>
                  <a:gd name="T5" fmla="*/ 0 h 946"/>
                  <a:gd name="T6" fmla="*/ 544 w 544"/>
                  <a:gd name="T7" fmla="*/ 0 h 946"/>
                  <a:gd name="T8" fmla="*/ 544 w 544"/>
                  <a:gd name="T9" fmla="*/ 165 h 946"/>
                  <a:gd name="T10" fmla="*/ 198 w 544"/>
                  <a:gd name="T11" fmla="*/ 165 h 946"/>
                  <a:gd name="T12" fmla="*/ 198 w 544"/>
                  <a:gd name="T13" fmla="*/ 409 h 946"/>
                  <a:gd name="T14" fmla="*/ 519 w 544"/>
                  <a:gd name="T15" fmla="*/ 409 h 946"/>
                  <a:gd name="T16" fmla="*/ 519 w 544"/>
                  <a:gd name="T17" fmla="*/ 573 h 946"/>
                  <a:gd name="T18" fmla="*/ 198 w 544"/>
                  <a:gd name="T19" fmla="*/ 573 h 946"/>
                  <a:gd name="T20" fmla="*/ 198 w 544"/>
                  <a:gd name="T21" fmla="*/ 946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4" h="946">
                    <a:moveTo>
                      <a:pt x="198" y="946"/>
                    </a:moveTo>
                    <a:lnTo>
                      <a:pt x="0" y="946"/>
                    </a:lnTo>
                    <a:lnTo>
                      <a:pt x="0" y="0"/>
                    </a:lnTo>
                    <a:lnTo>
                      <a:pt x="544" y="0"/>
                    </a:lnTo>
                    <a:lnTo>
                      <a:pt x="544" y="165"/>
                    </a:lnTo>
                    <a:lnTo>
                      <a:pt x="198" y="165"/>
                    </a:lnTo>
                    <a:lnTo>
                      <a:pt x="198" y="409"/>
                    </a:lnTo>
                    <a:lnTo>
                      <a:pt x="519" y="409"/>
                    </a:lnTo>
                    <a:lnTo>
                      <a:pt x="519" y="573"/>
                    </a:lnTo>
                    <a:lnTo>
                      <a:pt x="198" y="573"/>
                    </a:lnTo>
                    <a:lnTo>
                      <a:pt x="198" y="9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Freeform 16"/>
              <p:cNvSpPr>
                <a:spLocks/>
              </p:cNvSpPr>
              <p:nvPr/>
            </p:nvSpPr>
            <p:spPr bwMode="auto">
              <a:xfrm>
                <a:off x="1574" y="2722"/>
                <a:ext cx="50" cy="86"/>
              </a:xfrm>
              <a:custGeom>
                <a:avLst/>
                <a:gdLst>
                  <a:gd name="T0" fmla="*/ 547 w 547"/>
                  <a:gd name="T1" fmla="*/ 946 h 946"/>
                  <a:gd name="T2" fmla="*/ 0 w 547"/>
                  <a:gd name="T3" fmla="*/ 946 h 946"/>
                  <a:gd name="T4" fmla="*/ 0 w 547"/>
                  <a:gd name="T5" fmla="*/ 0 h 946"/>
                  <a:gd name="T6" fmla="*/ 547 w 547"/>
                  <a:gd name="T7" fmla="*/ 0 h 946"/>
                  <a:gd name="T8" fmla="*/ 547 w 547"/>
                  <a:gd name="T9" fmla="*/ 165 h 946"/>
                  <a:gd name="T10" fmla="*/ 201 w 547"/>
                  <a:gd name="T11" fmla="*/ 165 h 946"/>
                  <a:gd name="T12" fmla="*/ 201 w 547"/>
                  <a:gd name="T13" fmla="*/ 373 h 946"/>
                  <a:gd name="T14" fmla="*/ 522 w 547"/>
                  <a:gd name="T15" fmla="*/ 373 h 946"/>
                  <a:gd name="T16" fmla="*/ 522 w 547"/>
                  <a:gd name="T17" fmla="*/ 537 h 946"/>
                  <a:gd name="T18" fmla="*/ 201 w 547"/>
                  <a:gd name="T19" fmla="*/ 537 h 946"/>
                  <a:gd name="T20" fmla="*/ 201 w 547"/>
                  <a:gd name="T21" fmla="*/ 781 h 946"/>
                  <a:gd name="T22" fmla="*/ 547 w 547"/>
                  <a:gd name="T23" fmla="*/ 781 h 946"/>
                  <a:gd name="T24" fmla="*/ 547 w 547"/>
                  <a:gd name="T25" fmla="*/ 946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7" h="946">
                    <a:moveTo>
                      <a:pt x="547" y="946"/>
                    </a:moveTo>
                    <a:lnTo>
                      <a:pt x="0" y="946"/>
                    </a:lnTo>
                    <a:lnTo>
                      <a:pt x="0" y="0"/>
                    </a:lnTo>
                    <a:lnTo>
                      <a:pt x="547" y="0"/>
                    </a:lnTo>
                    <a:lnTo>
                      <a:pt x="547" y="165"/>
                    </a:lnTo>
                    <a:lnTo>
                      <a:pt x="201" y="165"/>
                    </a:lnTo>
                    <a:lnTo>
                      <a:pt x="201" y="373"/>
                    </a:lnTo>
                    <a:lnTo>
                      <a:pt x="522" y="373"/>
                    </a:lnTo>
                    <a:lnTo>
                      <a:pt x="522" y="537"/>
                    </a:lnTo>
                    <a:lnTo>
                      <a:pt x="201" y="537"/>
                    </a:lnTo>
                    <a:lnTo>
                      <a:pt x="201" y="781"/>
                    </a:lnTo>
                    <a:lnTo>
                      <a:pt x="547" y="781"/>
                    </a:lnTo>
                    <a:lnTo>
                      <a:pt x="547" y="9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Freeform 17"/>
              <p:cNvSpPr>
                <a:spLocks noEditPoints="1"/>
              </p:cNvSpPr>
              <p:nvPr/>
            </p:nvSpPr>
            <p:spPr bwMode="auto">
              <a:xfrm>
                <a:off x="1642" y="2722"/>
                <a:ext cx="71" cy="86"/>
              </a:xfrm>
              <a:custGeom>
                <a:avLst/>
                <a:gdLst>
                  <a:gd name="T0" fmla="*/ 783 w 785"/>
                  <a:gd name="T1" fmla="*/ 521 h 946"/>
                  <a:gd name="T2" fmla="*/ 773 w 785"/>
                  <a:gd name="T3" fmla="*/ 600 h 946"/>
                  <a:gd name="T4" fmla="*/ 752 w 785"/>
                  <a:gd name="T5" fmla="*/ 671 h 946"/>
                  <a:gd name="T6" fmla="*/ 723 w 785"/>
                  <a:gd name="T7" fmla="*/ 734 h 946"/>
                  <a:gd name="T8" fmla="*/ 684 w 785"/>
                  <a:gd name="T9" fmla="*/ 790 h 946"/>
                  <a:gd name="T10" fmla="*/ 635 w 785"/>
                  <a:gd name="T11" fmla="*/ 837 h 946"/>
                  <a:gd name="T12" fmla="*/ 578 w 785"/>
                  <a:gd name="T13" fmla="*/ 876 h 946"/>
                  <a:gd name="T14" fmla="*/ 513 w 785"/>
                  <a:gd name="T15" fmla="*/ 907 h 946"/>
                  <a:gd name="T16" fmla="*/ 439 w 785"/>
                  <a:gd name="T17" fmla="*/ 929 h 946"/>
                  <a:gd name="T18" fmla="*/ 357 w 785"/>
                  <a:gd name="T19" fmla="*/ 942 h 946"/>
                  <a:gd name="T20" fmla="*/ 268 w 785"/>
                  <a:gd name="T21" fmla="*/ 946 h 946"/>
                  <a:gd name="T22" fmla="*/ 296 w 785"/>
                  <a:gd name="T23" fmla="*/ 0 h 946"/>
                  <a:gd name="T24" fmla="*/ 380 w 785"/>
                  <a:gd name="T25" fmla="*/ 4 h 946"/>
                  <a:gd name="T26" fmla="*/ 456 w 785"/>
                  <a:gd name="T27" fmla="*/ 18 h 946"/>
                  <a:gd name="T28" fmla="*/ 525 w 785"/>
                  <a:gd name="T29" fmla="*/ 39 h 946"/>
                  <a:gd name="T30" fmla="*/ 586 w 785"/>
                  <a:gd name="T31" fmla="*/ 69 h 946"/>
                  <a:gd name="T32" fmla="*/ 640 w 785"/>
                  <a:gd name="T33" fmla="*/ 108 h 946"/>
                  <a:gd name="T34" fmla="*/ 687 w 785"/>
                  <a:gd name="T35" fmla="*/ 155 h 946"/>
                  <a:gd name="T36" fmla="*/ 725 w 785"/>
                  <a:gd name="T37" fmla="*/ 209 h 946"/>
                  <a:gd name="T38" fmla="*/ 753 w 785"/>
                  <a:gd name="T39" fmla="*/ 269 h 946"/>
                  <a:gd name="T40" fmla="*/ 773 w 785"/>
                  <a:gd name="T41" fmla="*/ 337 h 946"/>
                  <a:gd name="T42" fmla="*/ 783 w 785"/>
                  <a:gd name="T43" fmla="*/ 411 h 946"/>
                  <a:gd name="T44" fmla="*/ 577 w 785"/>
                  <a:gd name="T45" fmla="*/ 470 h 946"/>
                  <a:gd name="T46" fmla="*/ 575 w 785"/>
                  <a:gd name="T47" fmla="*/ 415 h 946"/>
                  <a:gd name="T48" fmla="*/ 567 w 785"/>
                  <a:gd name="T49" fmla="*/ 366 h 946"/>
                  <a:gd name="T50" fmla="*/ 555 w 785"/>
                  <a:gd name="T51" fmla="*/ 322 h 946"/>
                  <a:gd name="T52" fmla="*/ 539 w 785"/>
                  <a:gd name="T53" fmla="*/ 284 h 946"/>
                  <a:gd name="T54" fmla="*/ 517 w 785"/>
                  <a:gd name="T55" fmla="*/ 251 h 946"/>
                  <a:gd name="T56" fmla="*/ 491 w 785"/>
                  <a:gd name="T57" fmla="*/ 223 h 946"/>
                  <a:gd name="T58" fmla="*/ 460 w 785"/>
                  <a:gd name="T59" fmla="*/ 201 h 946"/>
                  <a:gd name="T60" fmla="*/ 425 w 785"/>
                  <a:gd name="T61" fmla="*/ 184 h 946"/>
                  <a:gd name="T62" fmla="*/ 385 w 785"/>
                  <a:gd name="T63" fmla="*/ 173 h 946"/>
                  <a:gd name="T64" fmla="*/ 339 w 785"/>
                  <a:gd name="T65" fmla="*/ 166 h 946"/>
                  <a:gd name="T66" fmla="*/ 200 w 785"/>
                  <a:gd name="T67" fmla="*/ 165 h 946"/>
                  <a:gd name="T68" fmla="*/ 305 w 785"/>
                  <a:gd name="T69" fmla="*/ 781 h 946"/>
                  <a:gd name="T70" fmla="*/ 354 w 785"/>
                  <a:gd name="T71" fmla="*/ 776 h 946"/>
                  <a:gd name="T72" fmla="*/ 400 w 785"/>
                  <a:gd name="T73" fmla="*/ 766 h 946"/>
                  <a:gd name="T74" fmla="*/ 439 w 785"/>
                  <a:gd name="T75" fmla="*/ 751 h 946"/>
                  <a:gd name="T76" fmla="*/ 474 w 785"/>
                  <a:gd name="T77" fmla="*/ 729 h 946"/>
                  <a:gd name="T78" fmla="*/ 504 w 785"/>
                  <a:gd name="T79" fmla="*/ 703 h 946"/>
                  <a:gd name="T80" fmla="*/ 529 w 785"/>
                  <a:gd name="T81" fmla="*/ 671 h 946"/>
                  <a:gd name="T82" fmla="*/ 548 w 785"/>
                  <a:gd name="T83" fmla="*/ 634 h 946"/>
                  <a:gd name="T84" fmla="*/ 563 w 785"/>
                  <a:gd name="T85" fmla="*/ 591 h 946"/>
                  <a:gd name="T86" fmla="*/ 572 w 785"/>
                  <a:gd name="T87" fmla="*/ 543 h 946"/>
                  <a:gd name="T88" fmla="*/ 577 w 785"/>
                  <a:gd name="T89" fmla="*/ 48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85" h="946">
                    <a:moveTo>
                      <a:pt x="785" y="465"/>
                    </a:moveTo>
                    <a:lnTo>
                      <a:pt x="785" y="493"/>
                    </a:lnTo>
                    <a:lnTo>
                      <a:pt x="783" y="521"/>
                    </a:lnTo>
                    <a:lnTo>
                      <a:pt x="781" y="548"/>
                    </a:lnTo>
                    <a:lnTo>
                      <a:pt x="777" y="575"/>
                    </a:lnTo>
                    <a:lnTo>
                      <a:pt x="773" y="600"/>
                    </a:lnTo>
                    <a:lnTo>
                      <a:pt x="766" y="625"/>
                    </a:lnTo>
                    <a:lnTo>
                      <a:pt x="760" y="648"/>
                    </a:lnTo>
                    <a:lnTo>
                      <a:pt x="752" y="671"/>
                    </a:lnTo>
                    <a:lnTo>
                      <a:pt x="743" y="692"/>
                    </a:lnTo>
                    <a:lnTo>
                      <a:pt x="733" y="713"/>
                    </a:lnTo>
                    <a:lnTo>
                      <a:pt x="723" y="734"/>
                    </a:lnTo>
                    <a:lnTo>
                      <a:pt x="710" y="754"/>
                    </a:lnTo>
                    <a:lnTo>
                      <a:pt x="697" y="772"/>
                    </a:lnTo>
                    <a:lnTo>
                      <a:pt x="684" y="790"/>
                    </a:lnTo>
                    <a:lnTo>
                      <a:pt x="669" y="807"/>
                    </a:lnTo>
                    <a:lnTo>
                      <a:pt x="652" y="823"/>
                    </a:lnTo>
                    <a:lnTo>
                      <a:pt x="635" y="837"/>
                    </a:lnTo>
                    <a:lnTo>
                      <a:pt x="617" y="851"/>
                    </a:lnTo>
                    <a:lnTo>
                      <a:pt x="598" y="865"/>
                    </a:lnTo>
                    <a:lnTo>
                      <a:pt x="578" y="876"/>
                    </a:lnTo>
                    <a:lnTo>
                      <a:pt x="558" y="888"/>
                    </a:lnTo>
                    <a:lnTo>
                      <a:pt x="535" y="898"/>
                    </a:lnTo>
                    <a:lnTo>
                      <a:pt x="513" y="907"/>
                    </a:lnTo>
                    <a:lnTo>
                      <a:pt x="490" y="916"/>
                    </a:lnTo>
                    <a:lnTo>
                      <a:pt x="464" y="923"/>
                    </a:lnTo>
                    <a:lnTo>
                      <a:pt x="439" y="929"/>
                    </a:lnTo>
                    <a:lnTo>
                      <a:pt x="414" y="935"/>
                    </a:lnTo>
                    <a:lnTo>
                      <a:pt x="386" y="939"/>
                    </a:lnTo>
                    <a:lnTo>
                      <a:pt x="357" y="942"/>
                    </a:lnTo>
                    <a:lnTo>
                      <a:pt x="329" y="944"/>
                    </a:lnTo>
                    <a:lnTo>
                      <a:pt x="298" y="946"/>
                    </a:lnTo>
                    <a:lnTo>
                      <a:pt x="268" y="946"/>
                    </a:lnTo>
                    <a:lnTo>
                      <a:pt x="0" y="946"/>
                    </a:lnTo>
                    <a:lnTo>
                      <a:pt x="0" y="0"/>
                    </a:lnTo>
                    <a:lnTo>
                      <a:pt x="296" y="0"/>
                    </a:lnTo>
                    <a:lnTo>
                      <a:pt x="325" y="1"/>
                    </a:lnTo>
                    <a:lnTo>
                      <a:pt x="353" y="2"/>
                    </a:lnTo>
                    <a:lnTo>
                      <a:pt x="380" y="4"/>
                    </a:lnTo>
                    <a:lnTo>
                      <a:pt x="406" y="8"/>
                    </a:lnTo>
                    <a:lnTo>
                      <a:pt x="432" y="13"/>
                    </a:lnTo>
                    <a:lnTo>
                      <a:pt x="456" y="18"/>
                    </a:lnTo>
                    <a:lnTo>
                      <a:pt x="480" y="23"/>
                    </a:lnTo>
                    <a:lnTo>
                      <a:pt x="503" y="31"/>
                    </a:lnTo>
                    <a:lnTo>
                      <a:pt x="525" y="39"/>
                    </a:lnTo>
                    <a:lnTo>
                      <a:pt x="546" y="48"/>
                    </a:lnTo>
                    <a:lnTo>
                      <a:pt x="567" y="58"/>
                    </a:lnTo>
                    <a:lnTo>
                      <a:pt x="586" y="69"/>
                    </a:lnTo>
                    <a:lnTo>
                      <a:pt x="605" y="82"/>
                    </a:lnTo>
                    <a:lnTo>
                      <a:pt x="623" y="94"/>
                    </a:lnTo>
                    <a:lnTo>
                      <a:pt x="640" y="108"/>
                    </a:lnTo>
                    <a:lnTo>
                      <a:pt x="657" y="123"/>
                    </a:lnTo>
                    <a:lnTo>
                      <a:pt x="673" y="139"/>
                    </a:lnTo>
                    <a:lnTo>
                      <a:pt x="687" y="155"/>
                    </a:lnTo>
                    <a:lnTo>
                      <a:pt x="701" y="172"/>
                    </a:lnTo>
                    <a:lnTo>
                      <a:pt x="713" y="190"/>
                    </a:lnTo>
                    <a:lnTo>
                      <a:pt x="725" y="209"/>
                    </a:lnTo>
                    <a:lnTo>
                      <a:pt x="735" y="228"/>
                    </a:lnTo>
                    <a:lnTo>
                      <a:pt x="745" y="249"/>
                    </a:lnTo>
                    <a:lnTo>
                      <a:pt x="753" y="269"/>
                    </a:lnTo>
                    <a:lnTo>
                      <a:pt x="761" y="291"/>
                    </a:lnTo>
                    <a:lnTo>
                      <a:pt x="767" y="313"/>
                    </a:lnTo>
                    <a:lnTo>
                      <a:pt x="773" y="337"/>
                    </a:lnTo>
                    <a:lnTo>
                      <a:pt x="777" y="361"/>
                    </a:lnTo>
                    <a:lnTo>
                      <a:pt x="781" y="385"/>
                    </a:lnTo>
                    <a:lnTo>
                      <a:pt x="783" y="411"/>
                    </a:lnTo>
                    <a:lnTo>
                      <a:pt x="785" y="437"/>
                    </a:lnTo>
                    <a:lnTo>
                      <a:pt x="785" y="465"/>
                    </a:lnTo>
                    <a:close/>
                    <a:moveTo>
                      <a:pt x="577" y="470"/>
                    </a:moveTo>
                    <a:lnTo>
                      <a:pt x="577" y="451"/>
                    </a:lnTo>
                    <a:lnTo>
                      <a:pt x="576" y="433"/>
                    </a:lnTo>
                    <a:lnTo>
                      <a:pt x="575" y="415"/>
                    </a:lnTo>
                    <a:lnTo>
                      <a:pt x="572" y="398"/>
                    </a:lnTo>
                    <a:lnTo>
                      <a:pt x="570" y="382"/>
                    </a:lnTo>
                    <a:lnTo>
                      <a:pt x="567" y="366"/>
                    </a:lnTo>
                    <a:lnTo>
                      <a:pt x="564" y="350"/>
                    </a:lnTo>
                    <a:lnTo>
                      <a:pt x="560" y="337"/>
                    </a:lnTo>
                    <a:lnTo>
                      <a:pt x="555" y="322"/>
                    </a:lnTo>
                    <a:lnTo>
                      <a:pt x="550" y="309"/>
                    </a:lnTo>
                    <a:lnTo>
                      <a:pt x="545" y="296"/>
                    </a:lnTo>
                    <a:lnTo>
                      <a:pt x="539" y="284"/>
                    </a:lnTo>
                    <a:lnTo>
                      <a:pt x="532" y="272"/>
                    </a:lnTo>
                    <a:lnTo>
                      <a:pt x="525" y="262"/>
                    </a:lnTo>
                    <a:lnTo>
                      <a:pt x="517" y="251"/>
                    </a:lnTo>
                    <a:lnTo>
                      <a:pt x="509" y="241"/>
                    </a:lnTo>
                    <a:lnTo>
                      <a:pt x="500" y="232"/>
                    </a:lnTo>
                    <a:lnTo>
                      <a:pt x="491" y="223"/>
                    </a:lnTo>
                    <a:lnTo>
                      <a:pt x="481" y="215"/>
                    </a:lnTo>
                    <a:lnTo>
                      <a:pt x="471" y="208"/>
                    </a:lnTo>
                    <a:lnTo>
                      <a:pt x="460" y="201"/>
                    </a:lnTo>
                    <a:lnTo>
                      <a:pt x="450" y="195"/>
                    </a:lnTo>
                    <a:lnTo>
                      <a:pt x="437" y="189"/>
                    </a:lnTo>
                    <a:lnTo>
                      <a:pt x="425" y="184"/>
                    </a:lnTo>
                    <a:lnTo>
                      <a:pt x="413" y="179"/>
                    </a:lnTo>
                    <a:lnTo>
                      <a:pt x="399" y="176"/>
                    </a:lnTo>
                    <a:lnTo>
                      <a:pt x="385" y="173"/>
                    </a:lnTo>
                    <a:lnTo>
                      <a:pt x="370" y="169"/>
                    </a:lnTo>
                    <a:lnTo>
                      <a:pt x="355" y="167"/>
                    </a:lnTo>
                    <a:lnTo>
                      <a:pt x="339" y="166"/>
                    </a:lnTo>
                    <a:lnTo>
                      <a:pt x="324" y="165"/>
                    </a:lnTo>
                    <a:lnTo>
                      <a:pt x="307" y="165"/>
                    </a:lnTo>
                    <a:lnTo>
                      <a:pt x="200" y="165"/>
                    </a:lnTo>
                    <a:lnTo>
                      <a:pt x="200" y="781"/>
                    </a:lnTo>
                    <a:lnTo>
                      <a:pt x="287" y="781"/>
                    </a:lnTo>
                    <a:lnTo>
                      <a:pt x="305" y="781"/>
                    </a:lnTo>
                    <a:lnTo>
                      <a:pt x="321" y="780"/>
                    </a:lnTo>
                    <a:lnTo>
                      <a:pt x="338" y="778"/>
                    </a:lnTo>
                    <a:lnTo>
                      <a:pt x="354" y="776"/>
                    </a:lnTo>
                    <a:lnTo>
                      <a:pt x="370" y="774"/>
                    </a:lnTo>
                    <a:lnTo>
                      <a:pt x="385" y="770"/>
                    </a:lnTo>
                    <a:lnTo>
                      <a:pt x="400" y="766"/>
                    </a:lnTo>
                    <a:lnTo>
                      <a:pt x="414" y="761"/>
                    </a:lnTo>
                    <a:lnTo>
                      <a:pt x="426" y="757"/>
                    </a:lnTo>
                    <a:lnTo>
                      <a:pt x="439" y="751"/>
                    </a:lnTo>
                    <a:lnTo>
                      <a:pt x="452" y="744"/>
                    </a:lnTo>
                    <a:lnTo>
                      <a:pt x="463" y="737"/>
                    </a:lnTo>
                    <a:lnTo>
                      <a:pt x="474" y="729"/>
                    </a:lnTo>
                    <a:lnTo>
                      <a:pt x="485" y="721"/>
                    </a:lnTo>
                    <a:lnTo>
                      <a:pt x="495" y="712"/>
                    </a:lnTo>
                    <a:lnTo>
                      <a:pt x="504" y="703"/>
                    </a:lnTo>
                    <a:lnTo>
                      <a:pt x="513" y="693"/>
                    </a:lnTo>
                    <a:lnTo>
                      <a:pt x="521" y="683"/>
                    </a:lnTo>
                    <a:lnTo>
                      <a:pt x="529" y="671"/>
                    </a:lnTo>
                    <a:lnTo>
                      <a:pt x="535" y="660"/>
                    </a:lnTo>
                    <a:lnTo>
                      <a:pt x="543" y="647"/>
                    </a:lnTo>
                    <a:lnTo>
                      <a:pt x="548" y="634"/>
                    </a:lnTo>
                    <a:lnTo>
                      <a:pt x="553" y="620"/>
                    </a:lnTo>
                    <a:lnTo>
                      <a:pt x="559" y="606"/>
                    </a:lnTo>
                    <a:lnTo>
                      <a:pt x="563" y="591"/>
                    </a:lnTo>
                    <a:lnTo>
                      <a:pt x="566" y="576"/>
                    </a:lnTo>
                    <a:lnTo>
                      <a:pt x="569" y="559"/>
                    </a:lnTo>
                    <a:lnTo>
                      <a:pt x="572" y="543"/>
                    </a:lnTo>
                    <a:lnTo>
                      <a:pt x="575" y="525"/>
                    </a:lnTo>
                    <a:lnTo>
                      <a:pt x="576" y="507"/>
                    </a:lnTo>
                    <a:lnTo>
                      <a:pt x="577" y="489"/>
                    </a:lnTo>
                    <a:lnTo>
                      <a:pt x="577" y="4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Freeform 18"/>
              <p:cNvSpPr>
                <a:spLocks/>
              </p:cNvSpPr>
              <p:nvPr/>
            </p:nvSpPr>
            <p:spPr bwMode="auto">
              <a:xfrm>
                <a:off x="1731" y="2722"/>
                <a:ext cx="50" cy="86"/>
              </a:xfrm>
              <a:custGeom>
                <a:avLst/>
                <a:gdLst>
                  <a:gd name="T0" fmla="*/ 547 w 547"/>
                  <a:gd name="T1" fmla="*/ 946 h 946"/>
                  <a:gd name="T2" fmla="*/ 0 w 547"/>
                  <a:gd name="T3" fmla="*/ 946 h 946"/>
                  <a:gd name="T4" fmla="*/ 0 w 547"/>
                  <a:gd name="T5" fmla="*/ 0 h 946"/>
                  <a:gd name="T6" fmla="*/ 547 w 547"/>
                  <a:gd name="T7" fmla="*/ 0 h 946"/>
                  <a:gd name="T8" fmla="*/ 547 w 547"/>
                  <a:gd name="T9" fmla="*/ 165 h 946"/>
                  <a:gd name="T10" fmla="*/ 201 w 547"/>
                  <a:gd name="T11" fmla="*/ 165 h 946"/>
                  <a:gd name="T12" fmla="*/ 201 w 547"/>
                  <a:gd name="T13" fmla="*/ 373 h 946"/>
                  <a:gd name="T14" fmla="*/ 522 w 547"/>
                  <a:gd name="T15" fmla="*/ 373 h 946"/>
                  <a:gd name="T16" fmla="*/ 522 w 547"/>
                  <a:gd name="T17" fmla="*/ 537 h 946"/>
                  <a:gd name="T18" fmla="*/ 201 w 547"/>
                  <a:gd name="T19" fmla="*/ 537 h 946"/>
                  <a:gd name="T20" fmla="*/ 201 w 547"/>
                  <a:gd name="T21" fmla="*/ 781 h 946"/>
                  <a:gd name="T22" fmla="*/ 547 w 547"/>
                  <a:gd name="T23" fmla="*/ 781 h 946"/>
                  <a:gd name="T24" fmla="*/ 547 w 547"/>
                  <a:gd name="T25" fmla="*/ 946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7" h="946">
                    <a:moveTo>
                      <a:pt x="547" y="946"/>
                    </a:moveTo>
                    <a:lnTo>
                      <a:pt x="0" y="946"/>
                    </a:lnTo>
                    <a:lnTo>
                      <a:pt x="0" y="0"/>
                    </a:lnTo>
                    <a:lnTo>
                      <a:pt x="547" y="0"/>
                    </a:lnTo>
                    <a:lnTo>
                      <a:pt x="547" y="165"/>
                    </a:lnTo>
                    <a:lnTo>
                      <a:pt x="201" y="165"/>
                    </a:lnTo>
                    <a:lnTo>
                      <a:pt x="201" y="373"/>
                    </a:lnTo>
                    <a:lnTo>
                      <a:pt x="522" y="373"/>
                    </a:lnTo>
                    <a:lnTo>
                      <a:pt x="522" y="537"/>
                    </a:lnTo>
                    <a:lnTo>
                      <a:pt x="201" y="537"/>
                    </a:lnTo>
                    <a:lnTo>
                      <a:pt x="201" y="781"/>
                    </a:lnTo>
                    <a:lnTo>
                      <a:pt x="547" y="781"/>
                    </a:lnTo>
                    <a:lnTo>
                      <a:pt x="547" y="9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Freeform 19"/>
              <p:cNvSpPr>
                <a:spLocks noEditPoints="1"/>
              </p:cNvSpPr>
              <p:nvPr/>
            </p:nvSpPr>
            <p:spPr bwMode="auto">
              <a:xfrm>
                <a:off x="1799" y="2722"/>
                <a:ext cx="69" cy="86"/>
              </a:xfrm>
              <a:custGeom>
                <a:avLst/>
                <a:gdLst>
                  <a:gd name="T0" fmla="*/ 265 w 757"/>
                  <a:gd name="T1" fmla="*/ 420 h 946"/>
                  <a:gd name="T2" fmla="*/ 310 w 757"/>
                  <a:gd name="T3" fmla="*/ 418 h 946"/>
                  <a:gd name="T4" fmla="*/ 348 w 757"/>
                  <a:gd name="T5" fmla="*/ 413 h 946"/>
                  <a:gd name="T6" fmla="*/ 380 w 757"/>
                  <a:gd name="T7" fmla="*/ 402 h 946"/>
                  <a:gd name="T8" fmla="*/ 406 w 757"/>
                  <a:gd name="T9" fmla="*/ 389 h 946"/>
                  <a:gd name="T10" fmla="*/ 425 w 757"/>
                  <a:gd name="T11" fmla="*/ 371 h 946"/>
                  <a:gd name="T12" fmla="*/ 440 w 757"/>
                  <a:gd name="T13" fmla="*/ 348 h 946"/>
                  <a:gd name="T14" fmla="*/ 448 w 757"/>
                  <a:gd name="T15" fmla="*/ 321 h 946"/>
                  <a:gd name="T16" fmla="*/ 451 w 757"/>
                  <a:gd name="T17" fmla="*/ 289 h 946"/>
                  <a:gd name="T18" fmla="*/ 448 w 757"/>
                  <a:gd name="T19" fmla="*/ 258 h 946"/>
                  <a:gd name="T20" fmla="*/ 440 w 757"/>
                  <a:gd name="T21" fmla="*/ 232 h 946"/>
                  <a:gd name="T22" fmla="*/ 425 w 757"/>
                  <a:gd name="T23" fmla="*/ 210 h 946"/>
                  <a:gd name="T24" fmla="*/ 405 w 757"/>
                  <a:gd name="T25" fmla="*/ 193 h 946"/>
                  <a:gd name="T26" fmla="*/ 379 w 757"/>
                  <a:gd name="T27" fmla="*/ 181 h 946"/>
                  <a:gd name="T28" fmla="*/ 346 w 757"/>
                  <a:gd name="T29" fmla="*/ 172 h 946"/>
                  <a:gd name="T30" fmla="*/ 307 w 757"/>
                  <a:gd name="T31" fmla="*/ 166 h 946"/>
                  <a:gd name="T32" fmla="*/ 261 w 757"/>
                  <a:gd name="T33" fmla="*/ 165 h 946"/>
                  <a:gd name="T34" fmla="*/ 201 w 757"/>
                  <a:gd name="T35" fmla="*/ 420 h 946"/>
                  <a:gd name="T36" fmla="*/ 201 w 757"/>
                  <a:gd name="T37" fmla="*/ 946 h 946"/>
                  <a:gd name="T38" fmla="*/ 0 w 757"/>
                  <a:gd name="T39" fmla="*/ 0 h 946"/>
                  <a:gd name="T40" fmla="*/ 299 w 757"/>
                  <a:gd name="T41" fmla="*/ 1 h 946"/>
                  <a:gd name="T42" fmla="*/ 345 w 757"/>
                  <a:gd name="T43" fmla="*/ 3 h 946"/>
                  <a:gd name="T44" fmla="*/ 387 w 757"/>
                  <a:gd name="T45" fmla="*/ 8 h 946"/>
                  <a:gd name="T46" fmla="*/ 425 w 757"/>
                  <a:gd name="T47" fmla="*/ 14 h 946"/>
                  <a:gd name="T48" fmla="*/ 461 w 757"/>
                  <a:gd name="T49" fmla="*/ 22 h 946"/>
                  <a:gd name="T50" fmla="*/ 494 w 757"/>
                  <a:gd name="T51" fmla="*/ 34 h 946"/>
                  <a:gd name="T52" fmla="*/ 523 w 757"/>
                  <a:gd name="T53" fmla="*/ 47 h 946"/>
                  <a:gd name="T54" fmla="*/ 549 w 757"/>
                  <a:gd name="T55" fmla="*/ 63 h 946"/>
                  <a:gd name="T56" fmla="*/ 572 w 757"/>
                  <a:gd name="T57" fmla="*/ 80 h 946"/>
                  <a:gd name="T58" fmla="*/ 592 w 757"/>
                  <a:gd name="T59" fmla="*/ 100 h 946"/>
                  <a:gd name="T60" fmla="*/ 610 w 757"/>
                  <a:gd name="T61" fmla="*/ 122 h 946"/>
                  <a:gd name="T62" fmla="*/ 625 w 757"/>
                  <a:gd name="T63" fmla="*/ 146 h 946"/>
                  <a:gd name="T64" fmla="*/ 636 w 757"/>
                  <a:gd name="T65" fmla="*/ 173 h 946"/>
                  <a:gd name="T66" fmla="*/ 645 w 757"/>
                  <a:gd name="T67" fmla="*/ 201 h 946"/>
                  <a:gd name="T68" fmla="*/ 651 w 757"/>
                  <a:gd name="T69" fmla="*/ 233 h 946"/>
                  <a:gd name="T70" fmla="*/ 654 w 757"/>
                  <a:gd name="T71" fmla="*/ 266 h 946"/>
                  <a:gd name="T72" fmla="*/ 654 w 757"/>
                  <a:gd name="T73" fmla="*/ 304 h 946"/>
                  <a:gd name="T74" fmla="*/ 648 w 757"/>
                  <a:gd name="T75" fmla="*/ 344 h 946"/>
                  <a:gd name="T76" fmla="*/ 636 w 757"/>
                  <a:gd name="T77" fmla="*/ 381 h 946"/>
                  <a:gd name="T78" fmla="*/ 619 w 757"/>
                  <a:gd name="T79" fmla="*/ 416 h 946"/>
                  <a:gd name="T80" fmla="*/ 596 w 757"/>
                  <a:gd name="T81" fmla="*/ 448 h 946"/>
                  <a:gd name="T82" fmla="*/ 568 w 757"/>
                  <a:gd name="T83" fmla="*/ 477 h 946"/>
                  <a:gd name="T84" fmla="*/ 535 w 757"/>
                  <a:gd name="T85" fmla="*/ 503 h 946"/>
                  <a:gd name="T86" fmla="*/ 498 w 757"/>
                  <a:gd name="T87" fmla="*/ 525 h 946"/>
                  <a:gd name="T88" fmla="*/ 529 w 757"/>
                  <a:gd name="T89" fmla="*/ 611 h 946"/>
                  <a:gd name="T90" fmla="*/ 617 w 757"/>
                  <a:gd name="T91" fmla="*/ 742 h 946"/>
                  <a:gd name="T92" fmla="*/ 687 w 757"/>
                  <a:gd name="T93" fmla="*/ 845 h 946"/>
                  <a:gd name="T94" fmla="*/ 738 w 757"/>
                  <a:gd name="T95" fmla="*/ 920 h 946"/>
                  <a:gd name="T96" fmla="*/ 533 w 757"/>
                  <a:gd name="T97" fmla="*/ 946 h 946"/>
                  <a:gd name="T98" fmla="*/ 201 w 757"/>
                  <a:gd name="T99" fmla="*/ 583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57" h="946">
                    <a:moveTo>
                      <a:pt x="201" y="420"/>
                    </a:moveTo>
                    <a:lnTo>
                      <a:pt x="265" y="420"/>
                    </a:lnTo>
                    <a:lnTo>
                      <a:pt x="289" y="420"/>
                    </a:lnTo>
                    <a:lnTo>
                      <a:pt x="310" y="418"/>
                    </a:lnTo>
                    <a:lnTo>
                      <a:pt x="330" y="416"/>
                    </a:lnTo>
                    <a:lnTo>
                      <a:pt x="348" y="413"/>
                    </a:lnTo>
                    <a:lnTo>
                      <a:pt x="365" y="408"/>
                    </a:lnTo>
                    <a:lnTo>
                      <a:pt x="380" y="402"/>
                    </a:lnTo>
                    <a:lnTo>
                      <a:pt x="393" y="396"/>
                    </a:lnTo>
                    <a:lnTo>
                      <a:pt x="406" y="389"/>
                    </a:lnTo>
                    <a:lnTo>
                      <a:pt x="417" y="380"/>
                    </a:lnTo>
                    <a:lnTo>
                      <a:pt x="425" y="371"/>
                    </a:lnTo>
                    <a:lnTo>
                      <a:pt x="434" y="360"/>
                    </a:lnTo>
                    <a:lnTo>
                      <a:pt x="440" y="348"/>
                    </a:lnTo>
                    <a:lnTo>
                      <a:pt x="444" y="335"/>
                    </a:lnTo>
                    <a:lnTo>
                      <a:pt x="448" y="321"/>
                    </a:lnTo>
                    <a:lnTo>
                      <a:pt x="451" y="306"/>
                    </a:lnTo>
                    <a:lnTo>
                      <a:pt x="451" y="289"/>
                    </a:lnTo>
                    <a:lnTo>
                      <a:pt x="451" y="273"/>
                    </a:lnTo>
                    <a:lnTo>
                      <a:pt x="448" y="258"/>
                    </a:lnTo>
                    <a:lnTo>
                      <a:pt x="444" y="244"/>
                    </a:lnTo>
                    <a:lnTo>
                      <a:pt x="440" y="232"/>
                    </a:lnTo>
                    <a:lnTo>
                      <a:pt x="433" y="220"/>
                    </a:lnTo>
                    <a:lnTo>
                      <a:pt x="425" y="210"/>
                    </a:lnTo>
                    <a:lnTo>
                      <a:pt x="416" y="201"/>
                    </a:lnTo>
                    <a:lnTo>
                      <a:pt x="405" y="193"/>
                    </a:lnTo>
                    <a:lnTo>
                      <a:pt x="392" y="186"/>
                    </a:lnTo>
                    <a:lnTo>
                      <a:pt x="379" y="181"/>
                    </a:lnTo>
                    <a:lnTo>
                      <a:pt x="363" y="176"/>
                    </a:lnTo>
                    <a:lnTo>
                      <a:pt x="346" y="172"/>
                    </a:lnTo>
                    <a:lnTo>
                      <a:pt x="327" y="168"/>
                    </a:lnTo>
                    <a:lnTo>
                      <a:pt x="307" y="166"/>
                    </a:lnTo>
                    <a:lnTo>
                      <a:pt x="284" y="165"/>
                    </a:lnTo>
                    <a:lnTo>
                      <a:pt x="261" y="165"/>
                    </a:lnTo>
                    <a:lnTo>
                      <a:pt x="201" y="165"/>
                    </a:lnTo>
                    <a:lnTo>
                      <a:pt x="201" y="420"/>
                    </a:lnTo>
                    <a:close/>
                    <a:moveTo>
                      <a:pt x="201" y="583"/>
                    </a:moveTo>
                    <a:lnTo>
                      <a:pt x="201" y="946"/>
                    </a:lnTo>
                    <a:lnTo>
                      <a:pt x="0" y="946"/>
                    </a:lnTo>
                    <a:lnTo>
                      <a:pt x="0" y="0"/>
                    </a:lnTo>
                    <a:lnTo>
                      <a:pt x="276" y="0"/>
                    </a:lnTo>
                    <a:lnTo>
                      <a:pt x="299" y="1"/>
                    </a:lnTo>
                    <a:lnTo>
                      <a:pt x="322" y="1"/>
                    </a:lnTo>
                    <a:lnTo>
                      <a:pt x="345" y="3"/>
                    </a:lnTo>
                    <a:lnTo>
                      <a:pt x="366" y="4"/>
                    </a:lnTo>
                    <a:lnTo>
                      <a:pt x="387" y="8"/>
                    </a:lnTo>
                    <a:lnTo>
                      <a:pt x="406" y="11"/>
                    </a:lnTo>
                    <a:lnTo>
                      <a:pt x="425" y="14"/>
                    </a:lnTo>
                    <a:lnTo>
                      <a:pt x="443" y="18"/>
                    </a:lnTo>
                    <a:lnTo>
                      <a:pt x="461" y="22"/>
                    </a:lnTo>
                    <a:lnTo>
                      <a:pt x="478" y="28"/>
                    </a:lnTo>
                    <a:lnTo>
                      <a:pt x="494" y="34"/>
                    </a:lnTo>
                    <a:lnTo>
                      <a:pt x="509" y="40"/>
                    </a:lnTo>
                    <a:lnTo>
                      <a:pt x="523" y="47"/>
                    </a:lnTo>
                    <a:lnTo>
                      <a:pt x="536" y="54"/>
                    </a:lnTo>
                    <a:lnTo>
                      <a:pt x="549" y="63"/>
                    </a:lnTo>
                    <a:lnTo>
                      <a:pt x="562" y="71"/>
                    </a:lnTo>
                    <a:lnTo>
                      <a:pt x="572" y="80"/>
                    </a:lnTo>
                    <a:lnTo>
                      <a:pt x="583" y="89"/>
                    </a:lnTo>
                    <a:lnTo>
                      <a:pt x="592" y="100"/>
                    </a:lnTo>
                    <a:lnTo>
                      <a:pt x="602" y="110"/>
                    </a:lnTo>
                    <a:lnTo>
                      <a:pt x="610" y="122"/>
                    </a:lnTo>
                    <a:lnTo>
                      <a:pt x="618" y="134"/>
                    </a:lnTo>
                    <a:lnTo>
                      <a:pt x="625" y="146"/>
                    </a:lnTo>
                    <a:lnTo>
                      <a:pt x="631" y="159"/>
                    </a:lnTo>
                    <a:lnTo>
                      <a:pt x="636" y="173"/>
                    </a:lnTo>
                    <a:lnTo>
                      <a:pt x="641" y="186"/>
                    </a:lnTo>
                    <a:lnTo>
                      <a:pt x="645" y="201"/>
                    </a:lnTo>
                    <a:lnTo>
                      <a:pt x="649" y="217"/>
                    </a:lnTo>
                    <a:lnTo>
                      <a:pt x="651" y="233"/>
                    </a:lnTo>
                    <a:lnTo>
                      <a:pt x="653" y="249"/>
                    </a:lnTo>
                    <a:lnTo>
                      <a:pt x="654" y="266"/>
                    </a:lnTo>
                    <a:lnTo>
                      <a:pt x="654" y="284"/>
                    </a:lnTo>
                    <a:lnTo>
                      <a:pt x="654" y="304"/>
                    </a:lnTo>
                    <a:lnTo>
                      <a:pt x="652" y="324"/>
                    </a:lnTo>
                    <a:lnTo>
                      <a:pt x="648" y="344"/>
                    </a:lnTo>
                    <a:lnTo>
                      <a:pt x="642" y="363"/>
                    </a:lnTo>
                    <a:lnTo>
                      <a:pt x="636" y="381"/>
                    </a:lnTo>
                    <a:lnTo>
                      <a:pt x="628" y="399"/>
                    </a:lnTo>
                    <a:lnTo>
                      <a:pt x="619" y="416"/>
                    </a:lnTo>
                    <a:lnTo>
                      <a:pt x="608" y="432"/>
                    </a:lnTo>
                    <a:lnTo>
                      <a:pt x="596" y="448"/>
                    </a:lnTo>
                    <a:lnTo>
                      <a:pt x="583" y="464"/>
                    </a:lnTo>
                    <a:lnTo>
                      <a:pt x="568" y="477"/>
                    </a:lnTo>
                    <a:lnTo>
                      <a:pt x="552" y="490"/>
                    </a:lnTo>
                    <a:lnTo>
                      <a:pt x="535" y="503"/>
                    </a:lnTo>
                    <a:lnTo>
                      <a:pt x="517" y="515"/>
                    </a:lnTo>
                    <a:lnTo>
                      <a:pt x="498" y="525"/>
                    </a:lnTo>
                    <a:lnTo>
                      <a:pt x="478" y="535"/>
                    </a:lnTo>
                    <a:lnTo>
                      <a:pt x="529" y="611"/>
                    </a:lnTo>
                    <a:lnTo>
                      <a:pt x="576" y="680"/>
                    </a:lnTo>
                    <a:lnTo>
                      <a:pt x="617" y="742"/>
                    </a:lnTo>
                    <a:lnTo>
                      <a:pt x="655" y="797"/>
                    </a:lnTo>
                    <a:lnTo>
                      <a:pt x="687" y="845"/>
                    </a:lnTo>
                    <a:lnTo>
                      <a:pt x="715" y="886"/>
                    </a:lnTo>
                    <a:lnTo>
                      <a:pt x="738" y="920"/>
                    </a:lnTo>
                    <a:lnTo>
                      <a:pt x="757" y="946"/>
                    </a:lnTo>
                    <a:lnTo>
                      <a:pt x="533" y="946"/>
                    </a:lnTo>
                    <a:lnTo>
                      <a:pt x="308" y="583"/>
                    </a:lnTo>
                    <a:lnTo>
                      <a:pt x="201" y="5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Freeform 20"/>
              <p:cNvSpPr>
                <a:spLocks noEditPoints="1"/>
              </p:cNvSpPr>
              <p:nvPr/>
            </p:nvSpPr>
            <p:spPr bwMode="auto">
              <a:xfrm>
                <a:off x="1867" y="2722"/>
                <a:ext cx="84" cy="86"/>
              </a:xfrm>
              <a:custGeom>
                <a:avLst/>
                <a:gdLst>
                  <a:gd name="T0" fmla="*/ 700 w 917"/>
                  <a:gd name="T1" fmla="*/ 950 h 950"/>
                  <a:gd name="T2" fmla="*/ 631 w 917"/>
                  <a:gd name="T3" fmla="*/ 725 h 950"/>
                  <a:gd name="T4" fmla="*/ 286 w 917"/>
                  <a:gd name="T5" fmla="*/ 725 h 950"/>
                  <a:gd name="T6" fmla="*/ 217 w 917"/>
                  <a:gd name="T7" fmla="*/ 950 h 950"/>
                  <a:gd name="T8" fmla="*/ 0 w 917"/>
                  <a:gd name="T9" fmla="*/ 950 h 950"/>
                  <a:gd name="T10" fmla="*/ 335 w 917"/>
                  <a:gd name="T11" fmla="*/ 0 h 950"/>
                  <a:gd name="T12" fmla="*/ 581 w 917"/>
                  <a:gd name="T13" fmla="*/ 0 h 950"/>
                  <a:gd name="T14" fmla="*/ 917 w 917"/>
                  <a:gd name="T15" fmla="*/ 950 h 950"/>
                  <a:gd name="T16" fmla="*/ 700 w 917"/>
                  <a:gd name="T17" fmla="*/ 950 h 950"/>
                  <a:gd name="T18" fmla="*/ 584 w 917"/>
                  <a:gd name="T19" fmla="*/ 557 h 950"/>
                  <a:gd name="T20" fmla="*/ 560 w 917"/>
                  <a:gd name="T21" fmla="*/ 485 h 950"/>
                  <a:gd name="T22" fmla="*/ 541 w 917"/>
                  <a:gd name="T23" fmla="*/ 420 h 950"/>
                  <a:gd name="T24" fmla="*/ 523 w 917"/>
                  <a:gd name="T25" fmla="*/ 365 h 950"/>
                  <a:gd name="T26" fmla="*/ 509 w 917"/>
                  <a:gd name="T27" fmla="*/ 317 h 950"/>
                  <a:gd name="T28" fmla="*/ 497 w 917"/>
                  <a:gd name="T29" fmla="*/ 278 h 950"/>
                  <a:gd name="T30" fmla="*/ 487 w 917"/>
                  <a:gd name="T31" fmla="*/ 248 h 950"/>
                  <a:gd name="T32" fmla="*/ 480 w 917"/>
                  <a:gd name="T33" fmla="*/ 225 h 950"/>
                  <a:gd name="T34" fmla="*/ 476 w 917"/>
                  <a:gd name="T35" fmla="*/ 211 h 950"/>
                  <a:gd name="T36" fmla="*/ 470 w 917"/>
                  <a:gd name="T37" fmla="*/ 191 h 950"/>
                  <a:gd name="T38" fmla="*/ 466 w 917"/>
                  <a:gd name="T39" fmla="*/ 175 h 950"/>
                  <a:gd name="T40" fmla="*/ 462 w 917"/>
                  <a:gd name="T41" fmla="*/ 160 h 950"/>
                  <a:gd name="T42" fmla="*/ 459 w 917"/>
                  <a:gd name="T43" fmla="*/ 147 h 950"/>
                  <a:gd name="T44" fmla="*/ 452 w 917"/>
                  <a:gd name="T45" fmla="*/ 171 h 950"/>
                  <a:gd name="T46" fmla="*/ 443 w 917"/>
                  <a:gd name="T47" fmla="*/ 204 h 950"/>
                  <a:gd name="T48" fmla="*/ 431 w 917"/>
                  <a:gd name="T49" fmla="*/ 243 h 950"/>
                  <a:gd name="T50" fmla="*/ 417 w 917"/>
                  <a:gd name="T51" fmla="*/ 291 h 950"/>
                  <a:gd name="T52" fmla="*/ 401 w 917"/>
                  <a:gd name="T53" fmla="*/ 346 h 950"/>
                  <a:gd name="T54" fmla="*/ 381 w 917"/>
                  <a:gd name="T55" fmla="*/ 408 h 950"/>
                  <a:gd name="T56" fmla="*/ 360 w 917"/>
                  <a:gd name="T57" fmla="*/ 479 h 950"/>
                  <a:gd name="T58" fmla="*/ 336 w 917"/>
                  <a:gd name="T59" fmla="*/ 557 h 950"/>
                  <a:gd name="T60" fmla="*/ 584 w 917"/>
                  <a:gd name="T61" fmla="*/ 557 h 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17" h="950">
                    <a:moveTo>
                      <a:pt x="700" y="950"/>
                    </a:moveTo>
                    <a:lnTo>
                      <a:pt x="631" y="725"/>
                    </a:lnTo>
                    <a:lnTo>
                      <a:pt x="286" y="725"/>
                    </a:lnTo>
                    <a:lnTo>
                      <a:pt x="217" y="950"/>
                    </a:lnTo>
                    <a:lnTo>
                      <a:pt x="0" y="950"/>
                    </a:lnTo>
                    <a:lnTo>
                      <a:pt x="335" y="0"/>
                    </a:lnTo>
                    <a:lnTo>
                      <a:pt x="581" y="0"/>
                    </a:lnTo>
                    <a:lnTo>
                      <a:pt x="917" y="950"/>
                    </a:lnTo>
                    <a:lnTo>
                      <a:pt x="700" y="950"/>
                    </a:lnTo>
                    <a:close/>
                    <a:moveTo>
                      <a:pt x="584" y="557"/>
                    </a:moveTo>
                    <a:lnTo>
                      <a:pt x="560" y="485"/>
                    </a:lnTo>
                    <a:lnTo>
                      <a:pt x="541" y="420"/>
                    </a:lnTo>
                    <a:lnTo>
                      <a:pt x="523" y="365"/>
                    </a:lnTo>
                    <a:lnTo>
                      <a:pt x="509" y="317"/>
                    </a:lnTo>
                    <a:lnTo>
                      <a:pt x="497" y="278"/>
                    </a:lnTo>
                    <a:lnTo>
                      <a:pt x="487" y="248"/>
                    </a:lnTo>
                    <a:lnTo>
                      <a:pt x="480" y="225"/>
                    </a:lnTo>
                    <a:lnTo>
                      <a:pt x="476" y="211"/>
                    </a:lnTo>
                    <a:lnTo>
                      <a:pt x="470" y="191"/>
                    </a:lnTo>
                    <a:lnTo>
                      <a:pt x="466" y="175"/>
                    </a:lnTo>
                    <a:lnTo>
                      <a:pt x="462" y="160"/>
                    </a:lnTo>
                    <a:lnTo>
                      <a:pt x="459" y="147"/>
                    </a:lnTo>
                    <a:lnTo>
                      <a:pt x="452" y="171"/>
                    </a:lnTo>
                    <a:lnTo>
                      <a:pt x="443" y="204"/>
                    </a:lnTo>
                    <a:lnTo>
                      <a:pt x="431" y="243"/>
                    </a:lnTo>
                    <a:lnTo>
                      <a:pt x="417" y="291"/>
                    </a:lnTo>
                    <a:lnTo>
                      <a:pt x="401" y="346"/>
                    </a:lnTo>
                    <a:lnTo>
                      <a:pt x="381" y="408"/>
                    </a:lnTo>
                    <a:lnTo>
                      <a:pt x="360" y="479"/>
                    </a:lnTo>
                    <a:lnTo>
                      <a:pt x="336" y="557"/>
                    </a:lnTo>
                    <a:lnTo>
                      <a:pt x="584" y="5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Freeform 21"/>
              <p:cNvSpPr>
                <a:spLocks/>
              </p:cNvSpPr>
              <p:nvPr/>
            </p:nvSpPr>
            <p:spPr bwMode="auto">
              <a:xfrm>
                <a:off x="1963" y="2722"/>
                <a:ext cx="53" cy="86"/>
              </a:xfrm>
              <a:custGeom>
                <a:avLst/>
                <a:gdLst>
                  <a:gd name="T0" fmla="*/ 0 w 585"/>
                  <a:gd name="T1" fmla="*/ 946 h 946"/>
                  <a:gd name="T2" fmla="*/ 0 w 585"/>
                  <a:gd name="T3" fmla="*/ 0 h 946"/>
                  <a:gd name="T4" fmla="*/ 201 w 585"/>
                  <a:gd name="T5" fmla="*/ 0 h 946"/>
                  <a:gd name="T6" fmla="*/ 201 w 585"/>
                  <a:gd name="T7" fmla="*/ 781 h 946"/>
                  <a:gd name="T8" fmla="*/ 585 w 585"/>
                  <a:gd name="T9" fmla="*/ 781 h 946"/>
                  <a:gd name="T10" fmla="*/ 585 w 585"/>
                  <a:gd name="T11" fmla="*/ 946 h 946"/>
                  <a:gd name="T12" fmla="*/ 0 w 585"/>
                  <a:gd name="T13" fmla="*/ 946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5" h="946">
                    <a:moveTo>
                      <a:pt x="0" y="946"/>
                    </a:moveTo>
                    <a:lnTo>
                      <a:pt x="0" y="0"/>
                    </a:lnTo>
                    <a:lnTo>
                      <a:pt x="201" y="0"/>
                    </a:lnTo>
                    <a:lnTo>
                      <a:pt x="201" y="781"/>
                    </a:lnTo>
                    <a:lnTo>
                      <a:pt x="585" y="781"/>
                    </a:lnTo>
                    <a:lnTo>
                      <a:pt x="585" y="946"/>
                    </a:lnTo>
                    <a:lnTo>
                      <a:pt x="0" y="9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Freeform 22"/>
              <p:cNvSpPr>
                <a:spLocks noEditPoints="1"/>
              </p:cNvSpPr>
              <p:nvPr/>
            </p:nvSpPr>
            <p:spPr bwMode="auto">
              <a:xfrm>
                <a:off x="825" y="2849"/>
                <a:ext cx="57" cy="66"/>
              </a:xfrm>
              <a:custGeom>
                <a:avLst/>
                <a:gdLst>
                  <a:gd name="T0" fmla="*/ 548 w 635"/>
                  <a:gd name="T1" fmla="*/ 719 h 719"/>
                  <a:gd name="T2" fmla="*/ 459 w 635"/>
                  <a:gd name="T3" fmla="*/ 491 h 719"/>
                  <a:gd name="T4" fmla="*/ 172 w 635"/>
                  <a:gd name="T5" fmla="*/ 491 h 719"/>
                  <a:gd name="T6" fmla="*/ 83 w 635"/>
                  <a:gd name="T7" fmla="*/ 719 h 719"/>
                  <a:gd name="T8" fmla="*/ 0 w 635"/>
                  <a:gd name="T9" fmla="*/ 719 h 719"/>
                  <a:gd name="T10" fmla="*/ 282 w 635"/>
                  <a:gd name="T11" fmla="*/ 0 h 719"/>
                  <a:gd name="T12" fmla="*/ 352 w 635"/>
                  <a:gd name="T13" fmla="*/ 0 h 719"/>
                  <a:gd name="T14" fmla="*/ 635 w 635"/>
                  <a:gd name="T15" fmla="*/ 719 h 719"/>
                  <a:gd name="T16" fmla="*/ 548 w 635"/>
                  <a:gd name="T17" fmla="*/ 719 h 719"/>
                  <a:gd name="T18" fmla="*/ 433 w 635"/>
                  <a:gd name="T19" fmla="*/ 416 h 719"/>
                  <a:gd name="T20" fmla="*/ 350 w 635"/>
                  <a:gd name="T21" fmla="*/ 195 h 719"/>
                  <a:gd name="T22" fmla="*/ 342 w 635"/>
                  <a:gd name="T23" fmla="*/ 173 h 719"/>
                  <a:gd name="T24" fmla="*/ 333 w 635"/>
                  <a:gd name="T25" fmla="*/ 147 h 719"/>
                  <a:gd name="T26" fmla="*/ 325 w 635"/>
                  <a:gd name="T27" fmla="*/ 121 h 719"/>
                  <a:gd name="T28" fmla="*/ 316 w 635"/>
                  <a:gd name="T29" fmla="*/ 91 h 719"/>
                  <a:gd name="T30" fmla="*/ 311 w 635"/>
                  <a:gd name="T31" fmla="*/ 116 h 719"/>
                  <a:gd name="T32" fmla="*/ 304 w 635"/>
                  <a:gd name="T33" fmla="*/ 141 h 719"/>
                  <a:gd name="T34" fmla="*/ 295 w 635"/>
                  <a:gd name="T35" fmla="*/ 168 h 719"/>
                  <a:gd name="T36" fmla="*/ 286 w 635"/>
                  <a:gd name="T37" fmla="*/ 195 h 719"/>
                  <a:gd name="T38" fmla="*/ 201 w 635"/>
                  <a:gd name="T39" fmla="*/ 416 h 719"/>
                  <a:gd name="T40" fmla="*/ 433 w 635"/>
                  <a:gd name="T41" fmla="*/ 416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5" h="719">
                    <a:moveTo>
                      <a:pt x="548" y="719"/>
                    </a:moveTo>
                    <a:lnTo>
                      <a:pt x="459" y="491"/>
                    </a:lnTo>
                    <a:lnTo>
                      <a:pt x="172" y="491"/>
                    </a:lnTo>
                    <a:lnTo>
                      <a:pt x="83" y="719"/>
                    </a:lnTo>
                    <a:lnTo>
                      <a:pt x="0" y="719"/>
                    </a:lnTo>
                    <a:lnTo>
                      <a:pt x="282" y="0"/>
                    </a:lnTo>
                    <a:lnTo>
                      <a:pt x="352" y="0"/>
                    </a:lnTo>
                    <a:lnTo>
                      <a:pt x="635" y="719"/>
                    </a:lnTo>
                    <a:lnTo>
                      <a:pt x="548" y="719"/>
                    </a:lnTo>
                    <a:close/>
                    <a:moveTo>
                      <a:pt x="433" y="416"/>
                    </a:moveTo>
                    <a:lnTo>
                      <a:pt x="350" y="195"/>
                    </a:lnTo>
                    <a:lnTo>
                      <a:pt x="342" y="173"/>
                    </a:lnTo>
                    <a:lnTo>
                      <a:pt x="333" y="147"/>
                    </a:lnTo>
                    <a:lnTo>
                      <a:pt x="325" y="121"/>
                    </a:lnTo>
                    <a:lnTo>
                      <a:pt x="316" y="91"/>
                    </a:lnTo>
                    <a:lnTo>
                      <a:pt x="311" y="116"/>
                    </a:lnTo>
                    <a:lnTo>
                      <a:pt x="304" y="141"/>
                    </a:lnTo>
                    <a:lnTo>
                      <a:pt x="295" y="168"/>
                    </a:lnTo>
                    <a:lnTo>
                      <a:pt x="286" y="195"/>
                    </a:lnTo>
                    <a:lnTo>
                      <a:pt x="201" y="416"/>
                    </a:lnTo>
                    <a:lnTo>
                      <a:pt x="433" y="4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Freeform 23"/>
              <p:cNvSpPr>
                <a:spLocks/>
              </p:cNvSpPr>
              <p:nvPr/>
            </p:nvSpPr>
            <p:spPr bwMode="auto">
              <a:xfrm>
                <a:off x="890" y="2865"/>
                <a:ext cx="70" cy="50"/>
              </a:xfrm>
              <a:custGeom>
                <a:avLst/>
                <a:gdLst>
                  <a:gd name="T0" fmla="*/ 684 w 765"/>
                  <a:gd name="T1" fmla="*/ 182 h 546"/>
                  <a:gd name="T2" fmla="*/ 677 w 765"/>
                  <a:gd name="T3" fmla="*/ 141 h 546"/>
                  <a:gd name="T4" fmla="*/ 663 w 765"/>
                  <a:gd name="T5" fmla="*/ 110 h 546"/>
                  <a:gd name="T6" fmla="*/ 641 w 765"/>
                  <a:gd name="T7" fmla="*/ 87 h 546"/>
                  <a:gd name="T8" fmla="*/ 611 w 765"/>
                  <a:gd name="T9" fmla="*/ 73 h 546"/>
                  <a:gd name="T10" fmla="*/ 571 w 765"/>
                  <a:gd name="T11" fmla="*/ 69 h 546"/>
                  <a:gd name="T12" fmla="*/ 520 w 765"/>
                  <a:gd name="T13" fmla="*/ 75 h 546"/>
                  <a:gd name="T14" fmla="*/ 479 w 765"/>
                  <a:gd name="T15" fmla="*/ 93 h 546"/>
                  <a:gd name="T16" fmla="*/ 451 w 765"/>
                  <a:gd name="T17" fmla="*/ 124 h 546"/>
                  <a:gd name="T18" fmla="*/ 432 w 765"/>
                  <a:gd name="T19" fmla="*/ 168 h 546"/>
                  <a:gd name="T20" fmla="*/ 423 w 765"/>
                  <a:gd name="T21" fmla="*/ 224 h 546"/>
                  <a:gd name="T22" fmla="*/ 342 w 765"/>
                  <a:gd name="T23" fmla="*/ 546 h 546"/>
                  <a:gd name="T24" fmla="*/ 340 w 765"/>
                  <a:gd name="T25" fmla="*/ 167 h 546"/>
                  <a:gd name="T26" fmla="*/ 331 w 765"/>
                  <a:gd name="T27" fmla="*/ 129 h 546"/>
                  <a:gd name="T28" fmla="*/ 314 w 765"/>
                  <a:gd name="T29" fmla="*/ 101 h 546"/>
                  <a:gd name="T30" fmla="*/ 289 w 765"/>
                  <a:gd name="T31" fmla="*/ 81 h 546"/>
                  <a:gd name="T32" fmla="*/ 256 w 765"/>
                  <a:gd name="T33" fmla="*/ 71 h 546"/>
                  <a:gd name="T34" fmla="*/ 209 w 765"/>
                  <a:gd name="T35" fmla="*/ 70 h 546"/>
                  <a:gd name="T36" fmla="*/ 162 w 765"/>
                  <a:gd name="T37" fmla="*/ 80 h 546"/>
                  <a:gd name="T38" fmla="*/ 126 w 765"/>
                  <a:gd name="T39" fmla="*/ 104 h 546"/>
                  <a:gd name="T40" fmla="*/ 101 w 765"/>
                  <a:gd name="T41" fmla="*/ 141 h 546"/>
                  <a:gd name="T42" fmla="*/ 86 w 765"/>
                  <a:gd name="T43" fmla="*/ 195 h 546"/>
                  <a:gd name="T44" fmla="*/ 81 w 765"/>
                  <a:gd name="T45" fmla="*/ 264 h 546"/>
                  <a:gd name="T46" fmla="*/ 0 w 765"/>
                  <a:gd name="T47" fmla="*/ 9 h 546"/>
                  <a:gd name="T48" fmla="*/ 83 w 765"/>
                  <a:gd name="T49" fmla="*/ 82 h 546"/>
                  <a:gd name="T50" fmla="*/ 102 w 765"/>
                  <a:gd name="T51" fmla="*/ 56 h 546"/>
                  <a:gd name="T52" fmla="*/ 128 w 765"/>
                  <a:gd name="T53" fmla="*/ 34 h 546"/>
                  <a:gd name="T54" fmla="*/ 159 w 765"/>
                  <a:gd name="T55" fmla="*/ 17 h 546"/>
                  <a:gd name="T56" fmla="*/ 192 w 765"/>
                  <a:gd name="T57" fmla="*/ 5 h 546"/>
                  <a:gd name="T58" fmla="*/ 228 w 765"/>
                  <a:gd name="T59" fmla="*/ 0 h 546"/>
                  <a:gd name="T60" fmla="*/ 272 w 765"/>
                  <a:gd name="T61" fmla="*/ 1 h 546"/>
                  <a:gd name="T62" fmla="*/ 312 w 765"/>
                  <a:gd name="T63" fmla="*/ 8 h 546"/>
                  <a:gd name="T64" fmla="*/ 346 w 765"/>
                  <a:gd name="T65" fmla="*/ 22 h 546"/>
                  <a:gd name="T66" fmla="*/ 373 w 765"/>
                  <a:gd name="T67" fmla="*/ 43 h 546"/>
                  <a:gd name="T68" fmla="*/ 395 w 765"/>
                  <a:gd name="T69" fmla="*/ 70 h 546"/>
                  <a:gd name="T70" fmla="*/ 411 w 765"/>
                  <a:gd name="T71" fmla="*/ 91 h 546"/>
                  <a:gd name="T72" fmla="*/ 431 w 765"/>
                  <a:gd name="T73" fmla="*/ 61 h 546"/>
                  <a:gd name="T74" fmla="*/ 458 w 765"/>
                  <a:gd name="T75" fmla="*/ 38 h 546"/>
                  <a:gd name="T76" fmla="*/ 491 w 765"/>
                  <a:gd name="T77" fmla="*/ 19 h 546"/>
                  <a:gd name="T78" fmla="*/ 528 w 765"/>
                  <a:gd name="T79" fmla="*/ 6 h 546"/>
                  <a:gd name="T80" fmla="*/ 569 w 765"/>
                  <a:gd name="T81" fmla="*/ 0 h 546"/>
                  <a:gd name="T82" fmla="*/ 627 w 765"/>
                  <a:gd name="T83" fmla="*/ 3 h 546"/>
                  <a:gd name="T84" fmla="*/ 679 w 765"/>
                  <a:gd name="T85" fmla="*/ 18 h 546"/>
                  <a:gd name="T86" fmla="*/ 720 w 765"/>
                  <a:gd name="T87" fmla="*/ 46 h 546"/>
                  <a:gd name="T88" fmla="*/ 736 w 765"/>
                  <a:gd name="T89" fmla="*/ 66 h 546"/>
                  <a:gd name="T90" fmla="*/ 754 w 765"/>
                  <a:gd name="T91" fmla="*/ 107 h 546"/>
                  <a:gd name="T92" fmla="*/ 764 w 765"/>
                  <a:gd name="T93" fmla="*/ 171 h 546"/>
                  <a:gd name="T94" fmla="*/ 684 w 765"/>
                  <a:gd name="T95" fmla="*/ 54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65" h="546">
                    <a:moveTo>
                      <a:pt x="684" y="546"/>
                    </a:moveTo>
                    <a:lnTo>
                      <a:pt x="684" y="197"/>
                    </a:lnTo>
                    <a:lnTo>
                      <a:pt x="684" y="182"/>
                    </a:lnTo>
                    <a:lnTo>
                      <a:pt x="683" y="167"/>
                    </a:lnTo>
                    <a:lnTo>
                      <a:pt x="681" y="153"/>
                    </a:lnTo>
                    <a:lnTo>
                      <a:pt x="677" y="141"/>
                    </a:lnTo>
                    <a:lnTo>
                      <a:pt x="673" y="129"/>
                    </a:lnTo>
                    <a:lnTo>
                      <a:pt x="669" y="119"/>
                    </a:lnTo>
                    <a:lnTo>
                      <a:pt x="663" y="110"/>
                    </a:lnTo>
                    <a:lnTo>
                      <a:pt x="656" y="101"/>
                    </a:lnTo>
                    <a:lnTo>
                      <a:pt x="649" y="93"/>
                    </a:lnTo>
                    <a:lnTo>
                      <a:pt x="641" y="87"/>
                    </a:lnTo>
                    <a:lnTo>
                      <a:pt x="632" y="81"/>
                    </a:lnTo>
                    <a:lnTo>
                      <a:pt x="621" y="77"/>
                    </a:lnTo>
                    <a:lnTo>
                      <a:pt x="611" y="73"/>
                    </a:lnTo>
                    <a:lnTo>
                      <a:pt x="598" y="71"/>
                    </a:lnTo>
                    <a:lnTo>
                      <a:pt x="585" y="70"/>
                    </a:lnTo>
                    <a:lnTo>
                      <a:pt x="571" y="69"/>
                    </a:lnTo>
                    <a:lnTo>
                      <a:pt x="552" y="70"/>
                    </a:lnTo>
                    <a:lnTo>
                      <a:pt x="535" y="72"/>
                    </a:lnTo>
                    <a:lnTo>
                      <a:pt x="520" y="75"/>
                    </a:lnTo>
                    <a:lnTo>
                      <a:pt x="505" y="80"/>
                    </a:lnTo>
                    <a:lnTo>
                      <a:pt x="492" y="86"/>
                    </a:lnTo>
                    <a:lnTo>
                      <a:pt x="479" y="93"/>
                    </a:lnTo>
                    <a:lnTo>
                      <a:pt x="469" y="103"/>
                    </a:lnTo>
                    <a:lnTo>
                      <a:pt x="459" y="112"/>
                    </a:lnTo>
                    <a:lnTo>
                      <a:pt x="451" y="124"/>
                    </a:lnTo>
                    <a:lnTo>
                      <a:pt x="443" y="137"/>
                    </a:lnTo>
                    <a:lnTo>
                      <a:pt x="437" y="151"/>
                    </a:lnTo>
                    <a:lnTo>
                      <a:pt x="432" y="168"/>
                    </a:lnTo>
                    <a:lnTo>
                      <a:pt x="427" y="185"/>
                    </a:lnTo>
                    <a:lnTo>
                      <a:pt x="425" y="204"/>
                    </a:lnTo>
                    <a:lnTo>
                      <a:pt x="423" y="224"/>
                    </a:lnTo>
                    <a:lnTo>
                      <a:pt x="423" y="246"/>
                    </a:lnTo>
                    <a:lnTo>
                      <a:pt x="423" y="546"/>
                    </a:lnTo>
                    <a:lnTo>
                      <a:pt x="342" y="546"/>
                    </a:lnTo>
                    <a:lnTo>
                      <a:pt x="342" y="197"/>
                    </a:lnTo>
                    <a:lnTo>
                      <a:pt x="341" y="182"/>
                    </a:lnTo>
                    <a:lnTo>
                      <a:pt x="340" y="167"/>
                    </a:lnTo>
                    <a:lnTo>
                      <a:pt x="337" y="153"/>
                    </a:lnTo>
                    <a:lnTo>
                      <a:pt x="334" y="141"/>
                    </a:lnTo>
                    <a:lnTo>
                      <a:pt x="331" y="129"/>
                    </a:lnTo>
                    <a:lnTo>
                      <a:pt x="326" y="119"/>
                    </a:lnTo>
                    <a:lnTo>
                      <a:pt x="321" y="110"/>
                    </a:lnTo>
                    <a:lnTo>
                      <a:pt x="314" y="101"/>
                    </a:lnTo>
                    <a:lnTo>
                      <a:pt x="307" y="93"/>
                    </a:lnTo>
                    <a:lnTo>
                      <a:pt x="298" y="87"/>
                    </a:lnTo>
                    <a:lnTo>
                      <a:pt x="289" y="81"/>
                    </a:lnTo>
                    <a:lnTo>
                      <a:pt x="279" y="77"/>
                    </a:lnTo>
                    <a:lnTo>
                      <a:pt x="268" y="73"/>
                    </a:lnTo>
                    <a:lnTo>
                      <a:pt x="256" y="71"/>
                    </a:lnTo>
                    <a:lnTo>
                      <a:pt x="242" y="70"/>
                    </a:lnTo>
                    <a:lnTo>
                      <a:pt x="228" y="69"/>
                    </a:lnTo>
                    <a:lnTo>
                      <a:pt x="209" y="70"/>
                    </a:lnTo>
                    <a:lnTo>
                      <a:pt x="192" y="72"/>
                    </a:lnTo>
                    <a:lnTo>
                      <a:pt x="177" y="75"/>
                    </a:lnTo>
                    <a:lnTo>
                      <a:pt x="162" y="80"/>
                    </a:lnTo>
                    <a:lnTo>
                      <a:pt x="149" y="87"/>
                    </a:lnTo>
                    <a:lnTo>
                      <a:pt x="136" y="95"/>
                    </a:lnTo>
                    <a:lnTo>
                      <a:pt x="126" y="104"/>
                    </a:lnTo>
                    <a:lnTo>
                      <a:pt x="116" y="114"/>
                    </a:lnTo>
                    <a:lnTo>
                      <a:pt x="108" y="127"/>
                    </a:lnTo>
                    <a:lnTo>
                      <a:pt x="101" y="141"/>
                    </a:lnTo>
                    <a:lnTo>
                      <a:pt x="95" y="158"/>
                    </a:lnTo>
                    <a:lnTo>
                      <a:pt x="90" y="175"/>
                    </a:lnTo>
                    <a:lnTo>
                      <a:pt x="86" y="195"/>
                    </a:lnTo>
                    <a:lnTo>
                      <a:pt x="83" y="216"/>
                    </a:lnTo>
                    <a:lnTo>
                      <a:pt x="81" y="239"/>
                    </a:lnTo>
                    <a:lnTo>
                      <a:pt x="81" y="264"/>
                    </a:lnTo>
                    <a:lnTo>
                      <a:pt x="81" y="546"/>
                    </a:lnTo>
                    <a:lnTo>
                      <a:pt x="0" y="546"/>
                    </a:lnTo>
                    <a:lnTo>
                      <a:pt x="0" y="9"/>
                    </a:lnTo>
                    <a:lnTo>
                      <a:pt x="65" y="9"/>
                    </a:lnTo>
                    <a:lnTo>
                      <a:pt x="79" y="82"/>
                    </a:lnTo>
                    <a:lnTo>
                      <a:pt x="83" y="82"/>
                    </a:lnTo>
                    <a:lnTo>
                      <a:pt x="89" y="73"/>
                    </a:lnTo>
                    <a:lnTo>
                      <a:pt x="96" y="64"/>
                    </a:lnTo>
                    <a:lnTo>
                      <a:pt x="102" y="56"/>
                    </a:lnTo>
                    <a:lnTo>
                      <a:pt x="111" y="49"/>
                    </a:lnTo>
                    <a:lnTo>
                      <a:pt x="119" y="41"/>
                    </a:lnTo>
                    <a:lnTo>
                      <a:pt x="128" y="34"/>
                    </a:lnTo>
                    <a:lnTo>
                      <a:pt x="137" y="27"/>
                    </a:lnTo>
                    <a:lnTo>
                      <a:pt x="148" y="22"/>
                    </a:lnTo>
                    <a:lnTo>
                      <a:pt x="159" y="17"/>
                    </a:lnTo>
                    <a:lnTo>
                      <a:pt x="169" y="13"/>
                    </a:lnTo>
                    <a:lnTo>
                      <a:pt x="181" y="8"/>
                    </a:lnTo>
                    <a:lnTo>
                      <a:pt x="192" y="5"/>
                    </a:lnTo>
                    <a:lnTo>
                      <a:pt x="204" y="3"/>
                    </a:lnTo>
                    <a:lnTo>
                      <a:pt x="217" y="1"/>
                    </a:lnTo>
                    <a:lnTo>
                      <a:pt x="228" y="0"/>
                    </a:lnTo>
                    <a:lnTo>
                      <a:pt x="241" y="0"/>
                    </a:lnTo>
                    <a:lnTo>
                      <a:pt x="257" y="0"/>
                    </a:lnTo>
                    <a:lnTo>
                      <a:pt x="272" y="1"/>
                    </a:lnTo>
                    <a:lnTo>
                      <a:pt x="286" y="3"/>
                    </a:lnTo>
                    <a:lnTo>
                      <a:pt x="299" y="5"/>
                    </a:lnTo>
                    <a:lnTo>
                      <a:pt x="312" y="8"/>
                    </a:lnTo>
                    <a:lnTo>
                      <a:pt x="324" y="13"/>
                    </a:lnTo>
                    <a:lnTo>
                      <a:pt x="335" y="17"/>
                    </a:lnTo>
                    <a:lnTo>
                      <a:pt x="346" y="22"/>
                    </a:lnTo>
                    <a:lnTo>
                      <a:pt x="355" y="28"/>
                    </a:lnTo>
                    <a:lnTo>
                      <a:pt x="365" y="36"/>
                    </a:lnTo>
                    <a:lnTo>
                      <a:pt x="373" y="43"/>
                    </a:lnTo>
                    <a:lnTo>
                      <a:pt x="381" y="51"/>
                    </a:lnTo>
                    <a:lnTo>
                      <a:pt x="388" y="60"/>
                    </a:lnTo>
                    <a:lnTo>
                      <a:pt x="395" y="70"/>
                    </a:lnTo>
                    <a:lnTo>
                      <a:pt x="401" y="79"/>
                    </a:lnTo>
                    <a:lnTo>
                      <a:pt x="406" y="91"/>
                    </a:lnTo>
                    <a:lnTo>
                      <a:pt x="411" y="91"/>
                    </a:lnTo>
                    <a:lnTo>
                      <a:pt x="417" y="80"/>
                    </a:lnTo>
                    <a:lnTo>
                      <a:pt x="423" y="71"/>
                    </a:lnTo>
                    <a:lnTo>
                      <a:pt x="431" y="61"/>
                    </a:lnTo>
                    <a:lnTo>
                      <a:pt x="439" y="53"/>
                    </a:lnTo>
                    <a:lnTo>
                      <a:pt x="449" y="45"/>
                    </a:lnTo>
                    <a:lnTo>
                      <a:pt x="458" y="38"/>
                    </a:lnTo>
                    <a:lnTo>
                      <a:pt x="469" y="31"/>
                    </a:lnTo>
                    <a:lnTo>
                      <a:pt x="479" y="24"/>
                    </a:lnTo>
                    <a:lnTo>
                      <a:pt x="491" y="19"/>
                    </a:lnTo>
                    <a:lnTo>
                      <a:pt x="504" y="14"/>
                    </a:lnTo>
                    <a:lnTo>
                      <a:pt x="515" y="9"/>
                    </a:lnTo>
                    <a:lnTo>
                      <a:pt x="528" y="6"/>
                    </a:lnTo>
                    <a:lnTo>
                      <a:pt x="542" y="3"/>
                    </a:lnTo>
                    <a:lnTo>
                      <a:pt x="556" y="1"/>
                    </a:lnTo>
                    <a:lnTo>
                      <a:pt x="569" y="0"/>
                    </a:lnTo>
                    <a:lnTo>
                      <a:pt x="583" y="0"/>
                    </a:lnTo>
                    <a:lnTo>
                      <a:pt x="605" y="1"/>
                    </a:lnTo>
                    <a:lnTo>
                      <a:pt x="627" y="3"/>
                    </a:lnTo>
                    <a:lnTo>
                      <a:pt x="646" y="6"/>
                    </a:lnTo>
                    <a:lnTo>
                      <a:pt x="664" y="12"/>
                    </a:lnTo>
                    <a:lnTo>
                      <a:pt x="679" y="18"/>
                    </a:lnTo>
                    <a:lnTo>
                      <a:pt x="694" y="26"/>
                    </a:lnTo>
                    <a:lnTo>
                      <a:pt x="708" y="36"/>
                    </a:lnTo>
                    <a:lnTo>
                      <a:pt x="720" y="46"/>
                    </a:lnTo>
                    <a:lnTo>
                      <a:pt x="725" y="53"/>
                    </a:lnTo>
                    <a:lnTo>
                      <a:pt x="730" y="59"/>
                    </a:lnTo>
                    <a:lnTo>
                      <a:pt x="736" y="66"/>
                    </a:lnTo>
                    <a:lnTo>
                      <a:pt x="740" y="73"/>
                    </a:lnTo>
                    <a:lnTo>
                      <a:pt x="747" y="90"/>
                    </a:lnTo>
                    <a:lnTo>
                      <a:pt x="754" y="107"/>
                    </a:lnTo>
                    <a:lnTo>
                      <a:pt x="759" y="127"/>
                    </a:lnTo>
                    <a:lnTo>
                      <a:pt x="762" y="148"/>
                    </a:lnTo>
                    <a:lnTo>
                      <a:pt x="764" y="171"/>
                    </a:lnTo>
                    <a:lnTo>
                      <a:pt x="765" y="196"/>
                    </a:lnTo>
                    <a:lnTo>
                      <a:pt x="765" y="546"/>
                    </a:lnTo>
                    <a:lnTo>
                      <a:pt x="684" y="5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Freeform 24"/>
              <p:cNvSpPr>
                <a:spLocks noEditPoints="1"/>
              </p:cNvSpPr>
              <p:nvPr/>
            </p:nvSpPr>
            <p:spPr bwMode="auto">
              <a:xfrm>
                <a:off x="971" y="2865"/>
                <a:ext cx="39" cy="51"/>
              </a:xfrm>
              <a:custGeom>
                <a:avLst/>
                <a:gdLst>
                  <a:gd name="T0" fmla="*/ 351 w 431"/>
                  <a:gd name="T1" fmla="*/ 469 h 555"/>
                  <a:gd name="T2" fmla="*/ 321 w 431"/>
                  <a:gd name="T3" fmla="*/ 502 h 555"/>
                  <a:gd name="T4" fmla="*/ 291 w 431"/>
                  <a:gd name="T5" fmla="*/ 526 h 555"/>
                  <a:gd name="T6" fmla="*/ 261 w 431"/>
                  <a:gd name="T7" fmla="*/ 541 h 555"/>
                  <a:gd name="T8" fmla="*/ 226 w 431"/>
                  <a:gd name="T9" fmla="*/ 550 h 555"/>
                  <a:gd name="T10" fmla="*/ 186 w 431"/>
                  <a:gd name="T11" fmla="*/ 555 h 555"/>
                  <a:gd name="T12" fmla="*/ 134 w 431"/>
                  <a:gd name="T13" fmla="*/ 552 h 555"/>
                  <a:gd name="T14" fmla="*/ 85 w 431"/>
                  <a:gd name="T15" fmla="*/ 539 h 555"/>
                  <a:gd name="T16" fmla="*/ 46 w 431"/>
                  <a:gd name="T17" fmla="*/ 513 h 555"/>
                  <a:gd name="T18" fmla="*/ 18 w 431"/>
                  <a:gd name="T19" fmla="*/ 477 h 555"/>
                  <a:gd name="T20" fmla="*/ 3 w 431"/>
                  <a:gd name="T21" fmla="*/ 432 h 555"/>
                  <a:gd name="T22" fmla="*/ 1 w 431"/>
                  <a:gd name="T23" fmla="*/ 386 h 555"/>
                  <a:gd name="T24" fmla="*/ 5 w 431"/>
                  <a:gd name="T25" fmla="*/ 358 h 555"/>
                  <a:gd name="T26" fmla="*/ 13 w 431"/>
                  <a:gd name="T27" fmla="*/ 332 h 555"/>
                  <a:gd name="T28" fmla="*/ 26 w 431"/>
                  <a:gd name="T29" fmla="*/ 310 h 555"/>
                  <a:gd name="T30" fmla="*/ 44 w 431"/>
                  <a:gd name="T31" fmla="*/ 290 h 555"/>
                  <a:gd name="T32" fmla="*/ 66 w 431"/>
                  <a:gd name="T33" fmla="*/ 273 h 555"/>
                  <a:gd name="T34" fmla="*/ 124 w 431"/>
                  <a:gd name="T35" fmla="*/ 247 h 555"/>
                  <a:gd name="T36" fmla="*/ 199 w 431"/>
                  <a:gd name="T37" fmla="*/ 231 h 555"/>
                  <a:gd name="T38" fmla="*/ 352 w 431"/>
                  <a:gd name="T39" fmla="*/ 223 h 555"/>
                  <a:gd name="T40" fmla="*/ 351 w 431"/>
                  <a:gd name="T41" fmla="*/ 161 h 555"/>
                  <a:gd name="T42" fmla="*/ 341 w 431"/>
                  <a:gd name="T43" fmla="*/ 124 h 555"/>
                  <a:gd name="T44" fmla="*/ 325 w 431"/>
                  <a:gd name="T45" fmla="*/ 97 h 555"/>
                  <a:gd name="T46" fmla="*/ 300 w 431"/>
                  <a:gd name="T47" fmla="*/ 78 h 555"/>
                  <a:gd name="T48" fmla="*/ 266 w 431"/>
                  <a:gd name="T49" fmla="*/ 69 h 555"/>
                  <a:gd name="T50" fmla="*/ 220 w 431"/>
                  <a:gd name="T51" fmla="*/ 68 h 555"/>
                  <a:gd name="T52" fmla="*/ 166 w 431"/>
                  <a:gd name="T53" fmla="*/ 77 h 555"/>
                  <a:gd name="T54" fmla="*/ 107 w 431"/>
                  <a:gd name="T55" fmla="*/ 98 h 555"/>
                  <a:gd name="T56" fmla="*/ 82 w 431"/>
                  <a:gd name="T57" fmla="*/ 36 h 555"/>
                  <a:gd name="T58" fmla="*/ 147 w 431"/>
                  <a:gd name="T59" fmla="*/ 12 h 555"/>
                  <a:gd name="T60" fmla="*/ 219 w 431"/>
                  <a:gd name="T61" fmla="*/ 1 h 555"/>
                  <a:gd name="T62" fmla="*/ 287 w 431"/>
                  <a:gd name="T63" fmla="*/ 2 h 555"/>
                  <a:gd name="T64" fmla="*/ 343 w 431"/>
                  <a:gd name="T65" fmla="*/ 17 h 555"/>
                  <a:gd name="T66" fmla="*/ 385 w 431"/>
                  <a:gd name="T67" fmla="*/ 42 h 555"/>
                  <a:gd name="T68" fmla="*/ 400 w 431"/>
                  <a:gd name="T69" fmla="*/ 60 h 555"/>
                  <a:gd name="T70" fmla="*/ 420 w 431"/>
                  <a:gd name="T71" fmla="*/ 97 h 555"/>
                  <a:gd name="T72" fmla="*/ 430 w 431"/>
                  <a:gd name="T73" fmla="*/ 157 h 555"/>
                  <a:gd name="T74" fmla="*/ 371 w 431"/>
                  <a:gd name="T75" fmla="*/ 545 h 555"/>
                  <a:gd name="T76" fmla="*/ 224 w 431"/>
                  <a:gd name="T77" fmla="*/ 485 h 555"/>
                  <a:gd name="T78" fmla="*/ 269 w 431"/>
                  <a:gd name="T79" fmla="*/ 471 h 555"/>
                  <a:gd name="T80" fmla="*/ 306 w 431"/>
                  <a:gd name="T81" fmla="*/ 446 h 555"/>
                  <a:gd name="T82" fmla="*/ 333 w 431"/>
                  <a:gd name="T83" fmla="*/ 411 h 555"/>
                  <a:gd name="T84" fmla="*/ 348 w 431"/>
                  <a:gd name="T85" fmla="*/ 365 h 555"/>
                  <a:gd name="T86" fmla="*/ 350 w 431"/>
                  <a:gd name="T87" fmla="*/ 281 h 555"/>
                  <a:gd name="T88" fmla="*/ 224 w 431"/>
                  <a:gd name="T89" fmla="*/ 288 h 555"/>
                  <a:gd name="T90" fmla="*/ 169 w 431"/>
                  <a:gd name="T91" fmla="*/ 298 h 555"/>
                  <a:gd name="T92" fmla="*/ 128 w 431"/>
                  <a:gd name="T93" fmla="*/ 314 h 555"/>
                  <a:gd name="T94" fmla="*/ 103 w 431"/>
                  <a:gd name="T95" fmla="*/ 339 h 555"/>
                  <a:gd name="T96" fmla="*/ 88 w 431"/>
                  <a:gd name="T97" fmla="*/ 371 h 555"/>
                  <a:gd name="T98" fmla="*/ 86 w 431"/>
                  <a:gd name="T99" fmla="*/ 408 h 555"/>
                  <a:gd name="T100" fmla="*/ 92 w 431"/>
                  <a:gd name="T101" fmla="*/ 436 h 555"/>
                  <a:gd name="T102" fmla="*/ 106 w 431"/>
                  <a:gd name="T103" fmla="*/ 458 h 555"/>
                  <a:gd name="T104" fmla="*/ 127 w 431"/>
                  <a:gd name="T105" fmla="*/ 474 h 555"/>
                  <a:gd name="T106" fmla="*/ 155 w 431"/>
                  <a:gd name="T107" fmla="*/ 485 h 555"/>
                  <a:gd name="T108" fmla="*/ 188 w 431"/>
                  <a:gd name="T109" fmla="*/ 488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31" h="555">
                    <a:moveTo>
                      <a:pt x="371" y="545"/>
                    </a:moveTo>
                    <a:lnTo>
                      <a:pt x="355" y="469"/>
                    </a:lnTo>
                    <a:lnTo>
                      <a:pt x="351" y="469"/>
                    </a:lnTo>
                    <a:lnTo>
                      <a:pt x="341" y="480"/>
                    </a:lnTo>
                    <a:lnTo>
                      <a:pt x="331" y="491"/>
                    </a:lnTo>
                    <a:lnTo>
                      <a:pt x="321" y="502"/>
                    </a:lnTo>
                    <a:lnTo>
                      <a:pt x="310" y="510"/>
                    </a:lnTo>
                    <a:lnTo>
                      <a:pt x="301" y="519"/>
                    </a:lnTo>
                    <a:lnTo>
                      <a:pt x="291" y="526"/>
                    </a:lnTo>
                    <a:lnTo>
                      <a:pt x="281" y="531"/>
                    </a:lnTo>
                    <a:lnTo>
                      <a:pt x="271" y="537"/>
                    </a:lnTo>
                    <a:lnTo>
                      <a:pt x="261" y="541"/>
                    </a:lnTo>
                    <a:lnTo>
                      <a:pt x="250" y="545"/>
                    </a:lnTo>
                    <a:lnTo>
                      <a:pt x="238" y="547"/>
                    </a:lnTo>
                    <a:lnTo>
                      <a:pt x="226" y="550"/>
                    </a:lnTo>
                    <a:lnTo>
                      <a:pt x="213" y="552"/>
                    </a:lnTo>
                    <a:lnTo>
                      <a:pt x="200" y="553"/>
                    </a:lnTo>
                    <a:lnTo>
                      <a:pt x="186" y="555"/>
                    </a:lnTo>
                    <a:lnTo>
                      <a:pt x="172" y="555"/>
                    </a:lnTo>
                    <a:lnTo>
                      <a:pt x="152" y="553"/>
                    </a:lnTo>
                    <a:lnTo>
                      <a:pt x="134" y="552"/>
                    </a:lnTo>
                    <a:lnTo>
                      <a:pt x="116" y="549"/>
                    </a:lnTo>
                    <a:lnTo>
                      <a:pt x="100" y="544"/>
                    </a:lnTo>
                    <a:lnTo>
                      <a:pt x="85" y="539"/>
                    </a:lnTo>
                    <a:lnTo>
                      <a:pt x="71" y="531"/>
                    </a:lnTo>
                    <a:lnTo>
                      <a:pt x="57" y="523"/>
                    </a:lnTo>
                    <a:lnTo>
                      <a:pt x="46" y="513"/>
                    </a:lnTo>
                    <a:lnTo>
                      <a:pt x="35" y="503"/>
                    </a:lnTo>
                    <a:lnTo>
                      <a:pt x="27" y="491"/>
                    </a:lnTo>
                    <a:lnTo>
                      <a:pt x="18" y="477"/>
                    </a:lnTo>
                    <a:lnTo>
                      <a:pt x="12" y="464"/>
                    </a:lnTo>
                    <a:lnTo>
                      <a:pt x="7" y="449"/>
                    </a:lnTo>
                    <a:lnTo>
                      <a:pt x="3" y="432"/>
                    </a:lnTo>
                    <a:lnTo>
                      <a:pt x="1" y="415"/>
                    </a:lnTo>
                    <a:lnTo>
                      <a:pt x="0" y="397"/>
                    </a:lnTo>
                    <a:lnTo>
                      <a:pt x="1" y="386"/>
                    </a:lnTo>
                    <a:lnTo>
                      <a:pt x="1" y="377"/>
                    </a:lnTo>
                    <a:lnTo>
                      <a:pt x="3" y="367"/>
                    </a:lnTo>
                    <a:lnTo>
                      <a:pt x="5" y="358"/>
                    </a:lnTo>
                    <a:lnTo>
                      <a:pt x="7" y="349"/>
                    </a:lnTo>
                    <a:lnTo>
                      <a:pt x="10" y="341"/>
                    </a:lnTo>
                    <a:lnTo>
                      <a:pt x="13" y="332"/>
                    </a:lnTo>
                    <a:lnTo>
                      <a:pt x="17" y="325"/>
                    </a:lnTo>
                    <a:lnTo>
                      <a:pt x="21" y="317"/>
                    </a:lnTo>
                    <a:lnTo>
                      <a:pt x="26" y="310"/>
                    </a:lnTo>
                    <a:lnTo>
                      <a:pt x="31" y="303"/>
                    </a:lnTo>
                    <a:lnTo>
                      <a:pt x="37" y="296"/>
                    </a:lnTo>
                    <a:lnTo>
                      <a:pt x="44" y="290"/>
                    </a:lnTo>
                    <a:lnTo>
                      <a:pt x="50" y="284"/>
                    </a:lnTo>
                    <a:lnTo>
                      <a:pt x="57" y="278"/>
                    </a:lnTo>
                    <a:lnTo>
                      <a:pt x="66" y="273"/>
                    </a:lnTo>
                    <a:lnTo>
                      <a:pt x="83" y="262"/>
                    </a:lnTo>
                    <a:lnTo>
                      <a:pt x="102" y="254"/>
                    </a:lnTo>
                    <a:lnTo>
                      <a:pt x="124" y="247"/>
                    </a:lnTo>
                    <a:lnTo>
                      <a:pt x="147" y="240"/>
                    </a:lnTo>
                    <a:lnTo>
                      <a:pt x="173" y="235"/>
                    </a:lnTo>
                    <a:lnTo>
                      <a:pt x="199" y="231"/>
                    </a:lnTo>
                    <a:lnTo>
                      <a:pt x="229" y="227"/>
                    </a:lnTo>
                    <a:lnTo>
                      <a:pt x="261" y="226"/>
                    </a:lnTo>
                    <a:lnTo>
                      <a:pt x="352" y="223"/>
                    </a:lnTo>
                    <a:lnTo>
                      <a:pt x="352" y="189"/>
                    </a:lnTo>
                    <a:lnTo>
                      <a:pt x="352" y="175"/>
                    </a:lnTo>
                    <a:lnTo>
                      <a:pt x="351" y="161"/>
                    </a:lnTo>
                    <a:lnTo>
                      <a:pt x="349" y="147"/>
                    </a:lnTo>
                    <a:lnTo>
                      <a:pt x="345" y="135"/>
                    </a:lnTo>
                    <a:lnTo>
                      <a:pt x="341" y="124"/>
                    </a:lnTo>
                    <a:lnTo>
                      <a:pt x="337" y="114"/>
                    </a:lnTo>
                    <a:lnTo>
                      <a:pt x="332" y="105"/>
                    </a:lnTo>
                    <a:lnTo>
                      <a:pt x="325" y="97"/>
                    </a:lnTo>
                    <a:lnTo>
                      <a:pt x="318" y="90"/>
                    </a:lnTo>
                    <a:lnTo>
                      <a:pt x="309" y="84"/>
                    </a:lnTo>
                    <a:lnTo>
                      <a:pt x="300" y="78"/>
                    </a:lnTo>
                    <a:lnTo>
                      <a:pt x="289" y="74"/>
                    </a:lnTo>
                    <a:lnTo>
                      <a:pt x="278" y="71"/>
                    </a:lnTo>
                    <a:lnTo>
                      <a:pt x="266" y="69"/>
                    </a:lnTo>
                    <a:lnTo>
                      <a:pt x="252" y="68"/>
                    </a:lnTo>
                    <a:lnTo>
                      <a:pt x="237" y="67"/>
                    </a:lnTo>
                    <a:lnTo>
                      <a:pt x="220" y="68"/>
                    </a:lnTo>
                    <a:lnTo>
                      <a:pt x="204" y="70"/>
                    </a:lnTo>
                    <a:lnTo>
                      <a:pt x="184" y="73"/>
                    </a:lnTo>
                    <a:lnTo>
                      <a:pt x="166" y="77"/>
                    </a:lnTo>
                    <a:lnTo>
                      <a:pt x="147" y="82"/>
                    </a:lnTo>
                    <a:lnTo>
                      <a:pt x="127" y="90"/>
                    </a:lnTo>
                    <a:lnTo>
                      <a:pt x="107" y="98"/>
                    </a:lnTo>
                    <a:lnTo>
                      <a:pt x="86" y="108"/>
                    </a:lnTo>
                    <a:lnTo>
                      <a:pt x="61" y="45"/>
                    </a:lnTo>
                    <a:lnTo>
                      <a:pt x="82" y="36"/>
                    </a:lnTo>
                    <a:lnTo>
                      <a:pt x="103" y="26"/>
                    </a:lnTo>
                    <a:lnTo>
                      <a:pt x="125" y="19"/>
                    </a:lnTo>
                    <a:lnTo>
                      <a:pt x="147" y="12"/>
                    </a:lnTo>
                    <a:lnTo>
                      <a:pt x="172" y="6"/>
                    </a:lnTo>
                    <a:lnTo>
                      <a:pt x="195" y="3"/>
                    </a:lnTo>
                    <a:lnTo>
                      <a:pt x="219" y="1"/>
                    </a:lnTo>
                    <a:lnTo>
                      <a:pt x="243" y="0"/>
                    </a:lnTo>
                    <a:lnTo>
                      <a:pt x="266" y="1"/>
                    </a:lnTo>
                    <a:lnTo>
                      <a:pt x="287" y="2"/>
                    </a:lnTo>
                    <a:lnTo>
                      <a:pt x="307" y="6"/>
                    </a:lnTo>
                    <a:lnTo>
                      <a:pt x="326" y="11"/>
                    </a:lnTo>
                    <a:lnTo>
                      <a:pt x="343" y="17"/>
                    </a:lnTo>
                    <a:lnTo>
                      <a:pt x="359" y="24"/>
                    </a:lnTo>
                    <a:lnTo>
                      <a:pt x="373" y="33"/>
                    </a:lnTo>
                    <a:lnTo>
                      <a:pt x="385" y="42"/>
                    </a:lnTo>
                    <a:lnTo>
                      <a:pt x="391" y="48"/>
                    </a:lnTo>
                    <a:lnTo>
                      <a:pt x="396" y="54"/>
                    </a:lnTo>
                    <a:lnTo>
                      <a:pt x="400" y="60"/>
                    </a:lnTo>
                    <a:lnTo>
                      <a:pt x="406" y="67"/>
                    </a:lnTo>
                    <a:lnTo>
                      <a:pt x="413" y="81"/>
                    </a:lnTo>
                    <a:lnTo>
                      <a:pt x="420" y="97"/>
                    </a:lnTo>
                    <a:lnTo>
                      <a:pt x="425" y="115"/>
                    </a:lnTo>
                    <a:lnTo>
                      <a:pt x="428" y="135"/>
                    </a:lnTo>
                    <a:lnTo>
                      <a:pt x="430" y="157"/>
                    </a:lnTo>
                    <a:lnTo>
                      <a:pt x="431" y="179"/>
                    </a:lnTo>
                    <a:lnTo>
                      <a:pt x="431" y="545"/>
                    </a:lnTo>
                    <a:lnTo>
                      <a:pt x="371" y="545"/>
                    </a:lnTo>
                    <a:close/>
                    <a:moveTo>
                      <a:pt x="188" y="488"/>
                    </a:moveTo>
                    <a:lnTo>
                      <a:pt x="206" y="487"/>
                    </a:lnTo>
                    <a:lnTo>
                      <a:pt x="224" y="485"/>
                    </a:lnTo>
                    <a:lnTo>
                      <a:pt x="240" y="482"/>
                    </a:lnTo>
                    <a:lnTo>
                      <a:pt x="255" y="477"/>
                    </a:lnTo>
                    <a:lnTo>
                      <a:pt x="269" y="471"/>
                    </a:lnTo>
                    <a:lnTo>
                      <a:pt x="283" y="465"/>
                    </a:lnTo>
                    <a:lnTo>
                      <a:pt x="296" y="456"/>
                    </a:lnTo>
                    <a:lnTo>
                      <a:pt x="306" y="446"/>
                    </a:lnTo>
                    <a:lnTo>
                      <a:pt x="317" y="435"/>
                    </a:lnTo>
                    <a:lnTo>
                      <a:pt x="325" y="423"/>
                    </a:lnTo>
                    <a:lnTo>
                      <a:pt x="333" y="411"/>
                    </a:lnTo>
                    <a:lnTo>
                      <a:pt x="339" y="396"/>
                    </a:lnTo>
                    <a:lnTo>
                      <a:pt x="344" y="381"/>
                    </a:lnTo>
                    <a:lnTo>
                      <a:pt x="348" y="365"/>
                    </a:lnTo>
                    <a:lnTo>
                      <a:pt x="350" y="348"/>
                    </a:lnTo>
                    <a:lnTo>
                      <a:pt x="350" y="329"/>
                    </a:lnTo>
                    <a:lnTo>
                      <a:pt x="350" y="281"/>
                    </a:lnTo>
                    <a:lnTo>
                      <a:pt x="268" y="285"/>
                    </a:lnTo>
                    <a:lnTo>
                      <a:pt x="245" y="286"/>
                    </a:lnTo>
                    <a:lnTo>
                      <a:pt x="224" y="288"/>
                    </a:lnTo>
                    <a:lnTo>
                      <a:pt x="204" y="291"/>
                    </a:lnTo>
                    <a:lnTo>
                      <a:pt x="186" y="294"/>
                    </a:lnTo>
                    <a:lnTo>
                      <a:pt x="169" y="298"/>
                    </a:lnTo>
                    <a:lnTo>
                      <a:pt x="154" y="303"/>
                    </a:lnTo>
                    <a:lnTo>
                      <a:pt x="140" y="308"/>
                    </a:lnTo>
                    <a:lnTo>
                      <a:pt x="128" y="314"/>
                    </a:lnTo>
                    <a:lnTo>
                      <a:pt x="119" y="322"/>
                    </a:lnTo>
                    <a:lnTo>
                      <a:pt x="110" y="330"/>
                    </a:lnTo>
                    <a:lnTo>
                      <a:pt x="103" y="339"/>
                    </a:lnTo>
                    <a:lnTo>
                      <a:pt x="97" y="349"/>
                    </a:lnTo>
                    <a:lnTo>
                      <a:pt x="92" y="360"/>
                    </a:lnTo>
                    <a:lnTo>
                      <a:pt x="88" y="371"/>
                    </a:lnTo>
                    <a:lnTo>
                      <a:pt x="87" y="384"/>
                    </a:lnTo>
                    <a:lnTo>
                      <a:pt x="86" y="398"/>
                    </a:lnTo>
                    <a:lnTo>
                      <a:pt x="86" y="408"/>
                    </a:lnTo>
                    <a:lnTo>
                      <a:pt x="88" y="418"/>
                    </a:lnTo>
                    <a:lnTo>
                      <a:pt x="90" y="428"/>
                    </a:lnTo>
                    <a:lnTo>
                      <a:pt x="92" y="436"/>
                    </a:lnTo>
                    <a:lnTo>
                      <a:pt x="97" y="444"/>
                    </a:lnTo>
                    <a:lnTo>
                      <a:pt x="101" y="452"/>
                    </a:lnTo>
                    <a:lnTo>
                      <a:pt x="106" y="458"/>
                    </a:lnTo>
                    <a:lnTo>
                      <a:pt x="112" y="465"/>
                    </a:lnTo>
                    <a:lnTo>
                      <a:pt x="120" y="470"/>
                    </a:lnTo>
                    <a:lnTo>
                      <a:pt x="127" y="474"/>
                    </a:lnTo>
                    <a:lnTo>
                      <a:pt x="136" y="478"/>
                    </a:lnTo>
                    <a:lnTo>
                      <a:pt x="144" y="482"/>
                    </a:lnTo>
                    <a:lnTo>
                      <a:pt x="155" y="485"/>
                    </a:lnTo>
                    <a:lnTo>
                      <a:pt x="164" y="486"/>
                    </a:lnTo>
                    <a:lnTo>
                      <a:pt x="176" y="487"/>
                    </a:lnTo>
                    <a:lnTo>
                      <a:pt x="188" y="4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Freeform 25"/>
              <p:cNvSpPr>
                <a:spLocks/>
              </p:cNvSpPr>
              <p:nvPr/>
            </p:nvSpPr>
            <p:spPr bwMode="auto">
              <a:xfrm>
                <a:off x="1021" y="2866"/>
                <a:ext cx="36" cy="49"/>
              </a:xfrm>
              <a:custGeom>
                <a:avLst/>
                <a:gdLst>
                  <a:gd name="T0" fmla="*/ 390 w 390"/>
                  <a:gd name="T1" fmla="*/ 537 h 537"/>
                  <a:gd name="T2" fmla="*/ 0 w 390"/>
                  <a:gd name="T3" fmla="*/ 537 h 537"/>
                  <a:gd name="T4" fmla="*/ 0 w 390"/>
                  <a:gd name="T5" fmla="*/ 481 h 537"/>
                  <a:gd name="T6" fmla="*/ 293 w 390"/>
                  <a:gd name="T7" fmla="*/ 64 h 537"/>
                  <a:gd name="T8" fmla="*/ 18 w 390"/>
                  <a:gd name="T9" fmla="*/ 64 h 537"/>
                  <a:gd name="T10" fmla="*/ 18 w 390"/>
                  <a:gd name="T11" fmla="*/ 0 h 537"/>
                  <a:gd name="T12" fmla="*/ 382 w 390"/>
                  <a:gd name="T13" fmla="*/ 0 h 537"/>
                  <a:gd name="T14" fmla="*/ 382 w 390"/>
                  <a:gd name="T15" fmla="*/ 64 h 537"/>
                  <a:gd name="T16" fmla="*/ 93 w 390"/>
                  <a:gd name="T17" fmla="*/ 474 h 537"/>
                  <a:gd name="T18" fmla="*/ 390 w 390"/>
                  <a:gd name="T19" fmla="*/ 474 h 537"/>
                  <a:gd name="T20" fmla="*/ 390 w 390"/>
                  <a:gd name="T21" fmla="*/ 537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0" h="537">
                    <a:moveTo>
                      <a:pt x="390" y="537"/>
                    </a:moveTo>
                    <a:lnTo>
                      <a:pt x="0" y="537"/>
                    </a:lnTo>
                    <a:lnTo>
                      <a:pt x="0" y="481"/>
                    </a:lnTo>
                    <a:lnTo>
                      <a:pt x="293" y="64"/>
                    </a:lnTo>
                    <a:lnTo>
                      <a:pt x="18" y="64"/>
                    </a:lnTo>
                    <a:lnTo>
                      <a:pt x="18" y="0"/>
                    </a:lnTo>
                    <a:lnTo>
                      <a:pt x="382" y="0"/>
                    </a:lnTo>
                    <a:lnTo>
                      <a:pt x="382" y="64"/>
                    </a:lnTo>
                    <a:lnTo>
                      <a:pt x="93" y="474"/>
                    </a:lnTo>
                    <a:lnTo>
                      <a:pt x="390" y="474"/>
                    </a:lnTo>
                    <a:lnTo>
                      <a:pt x="390" y="5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Freeform 26"/>
              <p:cNvSpPr>
                <a:spLocks noEditPoints="1"/>
              </p:cNvSpPr>
              <p:nvPr/>
            </p:nvSpPr>
            <p:spPr bwMode="auto">
              <a:xfrm>
                <a:off x="1066" y="2865"/>
                <a:ext cx="44" cy="51"/>
              </a:xfrm>
              <a:custGeom>
                <a:avLst/>
                <a:gdLst>
                  <a:gd name="T0" fmla="*/ 492 w 493"/>
                  <a:gd name="T1" fmla="*/ 309 h 556"/>
                  <a:gd name="T2" fmla="*/ 487 w 493"/>
                  <a:gd name="T3" fmla="*/ 353 h 556"/>
                  <a:gd name="T4" fmla="*/ 476 w 493"/>
                  <a:gd name="T5" fmla="*/ 394 h 556"/>
                  <a:gd name="T6" fmla="*/ 462 w 493"/>
                  <a:gd name="T7" fmla="*/ 431 h 556"/>
                  <a:gd name="T8" fmla="*/ 442 w 493"/>
                  <a:gd name="T9" fmla="*/ 462 h 556"/>
                  <a:gd name="T10" fmla="*/ 418 w 493"/>
                  <a:gd name="T11" fmla="*/ 491 h 556"/>
                  <a:gd name="T12" fmla="*/ 391 w 493"/>
                  <a:gd name="T13" fmla="*/ 514 h 556"/>
                  <a:gd name="T14" fmla="*/ 359 w 493"/>
                  <a:gd name="T15" fmla="*/ 532 h 556"/>
                  <a:gd name="T16" fmla="*/ 325 w 493"/>
                  <a:gd name="T17" fmla="*/ 545 h 556"/>
                  <a:gd name="T18" fmla="*/ 286 w 493"/>
                  <a:gd name="T19" fmla="*/ 553 h 556"/>
                  <a:gd name="T20" fmla="*/ 244 w 493"/>
                  <a:gd name="T21" fmla="*/ 556 h 556"/>
                  <a:gd name="T22" fmla="*/ 193 w 493"/>
                  <a:gd name="T23" fmla="*/ 551 h 556"/>
                  <a:gd name="T24" fmla="*/ 145 w 493"/>
                  <a:gd name="T25" fmla="*/ 536 h 556"/>
                  <a:gd name="T26" fmla="*/ 103 w 493"/>
                  <a:gd name="T27" fmla="*/ 513 h 556"/>
                  <a:gd name="T28" fmla="*/ 67 w 493"/>
                  <a:gd name="T29" fmla="*/ 480 h 556"/>
                  <a:gd name="T30" fmla="*/ 38 w 493"/>
                  <a:gd name="T31" fmla="*/ 440 h 556"/>
                  <a:gd name="T32" fmla="*/ 17 w 493"/>
                  <a:gd name="T33" fmla="*/ 393 h 556"/>
                  <a:gd name="T34" fmla="*/ 4 w 493"/>
                  <a:gd name="T35" fmla="*/ 338 h 556"/>
                  <a:gd name="T36" fmla="*/ 0 w 493"/>
                  <a:gd name="T37" fmla="*/ 277 h 556"/>
                  <a:gd name="T38" fmla="*/ 2 w 493"/>
                  <a:gd name="T39" fmla="*/ 230 h 556"/>
                  <a:gd name="T40" fmla="*/ 8 w 493"/>
                  <a:gd name="T41" fmla="*/ 187 h 556"/>
                  <a:gd name="T42" fmla="*/ 20 w 493"/>
                  <a:gd name="T43" fmla="*/ 148 h 556"/>
                  <a:gd name="T44" fmla="*/ 37 w 493"/>
                  <a:gd name="T45" fmla="*/ 113 h 556"/>
                  <a:gd name="T46" fmla="*/ 57 w 493"/>
                  <a:gd name="T47" fmla="*/ 82 h 556"/>
                  <a:gd name="T48" fmla="*/ 82 w 493"/>
                  <a:gd name="T49" fmla="*/ 56 h 556"/>
                  <a:gd name="T50" fmla="*/ 111 w 493"/>
                  <a:gd name="T51" fmla="*/ 35 h 556"/>
                  <a:gd name="T52" fmla="*/ 144 w 493"/>
                  <a:gd name="T53" fmla="*/ 18 h 556"/>
                  <a:gd name="T54" fmla="*/ 180 w 493"/>
                  <a:gd name="T55" fmla="*/ 7 h 556"/>
                  <a:gd name="T56" fmla="*/ 219 w 493"/>
                  <a:gd name="T57" fmla="*/ 1 h 556"/>
                  <a:gd name="T58" fmla="*/ 261 w 493"/>
                  <a:gd name="T59" fmla="*/ 0 h 556"/>
                  <a:gd name="T60" fmla="*/ 301 w 493"/>
                  <a:gd name="T61" fmla="*/ 4 h 556"/>
                  <a:gd name="T62" fmla="*/ 338 w 493"/>
                  <a:gd name="T63" fmla="*/ 14 h 556"/>
                  <a:gd name="T64" fmla="*/ 370 w 493"/>
                  <a:gd name="T65" fmla="*/ 30 h 556"/>
                  <a:gd name="T66" fmla="*/ 400 w 493"/>
                  <a:gd name="T67" fmla="*/ 50 h 556"/>
                  <a:gd name="T68" fmla="*/ 427 w 493"/>
                  <a:gd name="T69" fmla="*/ 75 h 556"/>
                  <a:gd name="T70" fmla="*/ 449 w 493"/>
                  <a:gd name="T71" fmla="*/ 105 h 556"/>
                  <a:gd name="T72" fmla="*/ 467 w 493"/>
                  <a:gd name="T73" fmla="*/ 139 h 556"/>
                  <a:gd name="T74" fmla="*/ 481 w 493"/>
                  <a:gd name="T75" fmla="*/ 176 h 556"/>
                  <a:gd name="T76" fmla="*/ 489 w 493"/>
                  <a:gd name="T77" fmla="*/ 217 h 556"/>
                  <a:gd name="T78" fmla="*/ 492 w 493"/>
                  <a:gd name="T79" fmla="*/ 261 h 556"/>
                  <a:gd name="T80" fmla="*/ 85 w 493"/>
                  <a:gd name="T81" fmla="*/ 303 h 556"/>
                  <a:gd name="T82" fmla="*/ 94 w 493"/>
                  <a:gd name="T83" fmla="*/ 368 h 556"/>
                  <a:gd name="T84" fmla="*/ 115 w 493"/>
                  <a:gd name="T85" fmla="*/ 420 h 556"/>
                  <a:gd name="T86" fmla="*/ 148 w 493"/>
                  <a:gd name="T87" fmla="*/ 457 h 556"/>
                  <a:gd name="T88" fmla="*/ 192 w 493"/>
                  <a:gd name="T89" fmla="*/ 480 h 556"/>
                  <a:gd name="T90" fmla="*/ 247 w 493"/>
                  <a:gd name="T91" fmla="*/ 488 h 556"/>
                  <a:gd name="T92" fmla="*/ 301 w 493"/>
                  <a:gd name="T93" fmla="*/ 480 h 556"/>
                  <a:gd name="T94" fmla="*/ 344 w 493"/>
                  <a:gd name="T95" fmla="*/ 457 h 556"/>
                  <a:gd name="T96" fmla="*/ 377 w 493"/>
                  <a:gd name="T97" fmla="*/ 420 h 556"/>
                  <a:gd name="T98" fmla="*/ 398 w 493"/>
                  <a:gd name="T99" fmla="*/ 368 h 556"/>
                  <a:gd name="T100" fmla="*/ 408 w 493"/>
                  <a:gd name="T101" fmla="*/ 303 h 556"/>
                  <a:gd name="T102" fmla="*/ 406 w 493"/>
                  <a:gd name="T103" fmla="*/ 230 h 556"/>
                  <a:gd name="T104" fmla="*/ 393 w 493"/>
                  <a:gd name="T105" fmla="*/ 169 h 556"/>
                  <a:gd name="T106" fmla="*/ 367 w 493"/>
                  <a:gd name="T107" fmla="*/ 122 h 556"/>
                  <a:gd name="T108" fmla="*/ 330 w 493"/>
                  <a:gd name="T109" fmla="*/ 90 h 556"/>
                  <a:gd name="T110" fmla="*/ 283 w 493"/>
                  <a:gd name="T111" fmla="*/ 72 h 556"/>
                  <a:gd name="T112" fmla="*/ 225 w 493"/>
                  <a:gd name="T113" fmla="*/ 70 h 556"/>
                  <a:gd name="T114" fmla="*/ 175 w 493"/>
                  <a:gd name="T115" fmla="*/ 82 h 556"/>
                  <a:gd name="T116" fmla="*/ 135 w 493"/>
                  <a:gd name="T117" fmla="*/ 109 h 556"/>
                  <a:gd name="T118" fmla="*/ 107 w 493"/>
                  <a:gd name="T119" fmla="*/ 150 h 556"/>
                  <a:gd name="T120" fmla="*/ 90 w 493"/>
                  <a:gd name="T121" fmla="*/ 206 h 556"/>
                  <a:gd name="T122" fmla="*/ 84 w 493"/>
                  <a:gd name="T123" fmla="*/ 277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93" h="556">
                    <a:moveTo>
                      <a:pt x="493" y="277"/>
                    </a:moveTo>
                    <a:lnTo>
                      <a:pt x="492" y="293"/>
                    </a:lnTo>
                    <a:lnTo>
                      <a:pt x="492" y="309"/>
                    </a:lnTo>
                    <a:lnTo>
                      <a:pt x="490" y="325"/>
                    </a:lnTo>
                    <a:lnTo>
                      <a:pt x="489" y="340"/>
                    </a:lnTo>
                    <a:lnTo>
                      <a:pt x="487" y="353"/>
                    </a:lnTo>
                    <a:lnTo>
                      <a:pt x="484" y="367"/>
                    </a:lnTo>
                    <a:lnTo>
                      <a:pt x="481" y="381"/>
                    </a:lnTo>
                    <a:lnTo>
                      <a:pt x="476" y="394"/>
                    </a:lnTo>
                    <a:lnTo>
                      <a:pt x="472" y="406"/>
                    </a:lnTo>
                    <a:lnTo>
                      <a:pt x="467" y="419"/>
                    </a:lnTo>
                    <a:lnTo>
                      <a:pt x="462" y="431"/>
                    </a:lnTo>
                    <a:lnTo>
                      <a:pt x="456" y="441"/>
                    </a:lnTo>
                    <a:lnTo>
                      <a:pt x="449" y="453"/>
                    </a:lnTo>
                    <a:lnTo>
                      <a:pt x="442" y="462"/>
                    </a:lnTo>
                    <a:lnTo>
                      <a:pt x="435" y="473"/>
                    </a:lnTo>
                    <a:lnTo>
                      <a:pt x="427" y="483"/>
                    </a:lnTo>
                    <a:lnTo>
                      <a:pt x="418" y="491"/>
                    </a:lnTo>
                    <a:lnTo>
                      <a:pt x="410" y="499"/>
                    </a:lnTo>
                    <a:lnTo>
                      <a:pt x="400" y="507"/>
                    </a:lnTo>
                    <a:lnTo>
                      <a:pt x="391" y="514"/>
                    </a:lnTo>
                    <a:lnTo>
                      <a:pt x="381" y="521"/>
                    </a:lnTo>
                    <a:lnTo>
                      <a:pt x="370" y="527"/>
                    </a:lnTo>
                    <a:lnTo>
                      <a:pt x="359" y="532"/>
                    </a:lnTo>
                    <a:lnTo>
                      <a:pt x="348" y="538"/>
                    </a:lnTo>
                    <a:lnTo>
                      <a:pt x="337" y="542"/>
                    </a:lnTo>
                    <a:lnTo>
                      <a:pt x="325" y="545"/>
                    </a:lnTo>
                    <a:lnTo>
                      <a:pt x="312" y="548"/>
                    </a:lnTo>
                    <a:lnTo>
                      <a:pt x="300" y="551"/>
                    </a:lnTo>
                    <a:lnTo>
                      <a:pt x="286" y="553"/>
                    </a:lnTo>
                    <a:lnTo>
                      <a:pt x="272" y="554"/>
                    </a:lnTo>
                    <a:lnTo>
                      <a:pt x="258" y="556"/>
                    </a:lnTo>
                    <a:lnTo>
                      <a:pt x="244" y="556"/>
                    </a:lnTo>
                    <a:lnTo>
                      <a:pt x="226" y="556"/>
                    </a:lnTo>
                    <a:lnTo>
                      <a:pt x="210" y="553"/>
                    </a:lnTo>
                    <a:lnTo>
                      <a:pt x="193" y="551"/>
                    </a:lnTo>
                    <a:lnTo>
                      <a:pt x="176" y="547"/>
                    </a:lnTo>
                    <a:lnTo>
                      <a:pt x="161" y="543"/>
                    </a:lnTo>
                    <a:lnTo>
                      <a:pt x="145" y="536"/>
                    </a:lnTo>
                    <a:lnTo>
                      <a:pt x="130" y="530"/>
                    </a:lnTo>
                    <a:lnTo>
                      <a:pt x="116" y="522"/>
                    </a:lnTo>
                    <a:lnTo>
                      <a:pt x="103" y="513"/>
                    </a:lnTo>
                    <a:lnTo>
                      <a:pt x="90" y="503"/>
                    </a:lnTo>
                    <a:lnTo>
                      <a:pt x="78" y="492"/>
                    </a:lnTo>
                    <a:lnTo>
                      <a:pt x="67" y="480"/>
                    </a:lnTo>
                    <a:lnTo>
                      <a:pt x="56" y="468"/>
                    </a:lnTo>
                    <a:lnTo>
                      <a:pt x="46" y="455"/>
                    </a:lnTo>
                    <a:lnTo>
                      <a:pt x="38" y="440"/>
                    </a:lnTo>
                    <a:lnTo>
                      <a:pt x="30" y="425"/>
                    </a:lnTo>
                    <a:lnTo>
                      <a:pt x="23" y="408"/>
                    </a:lnTo>
                    <a:lnTo>
                      <a:pt x="17" y="393"/>
                    </a:lnTo>
                    <a:lnTo>
                      <a:pt x="12" y="375"/>
                    </a:lnTo>
                    <a:lnTo>
                      <a:pt x="7" y="357"/>
                    </a:lnTo>
                    <a:lnTo>
                      <a:pt x="4" y="338"/>
                    </a:lnTo>
                    <a:lnTo>
                      <a:pt x="1" y="318"/>
                    </a:lnTo>
                    <a:lnTo>
                      <a:pt x="0" y="298"/>
                    </a:lnTo>
                    <a:lnTo>
                      <a:pt x="0" y="277"/>
                    </a:lnTo>
                    <a:lnTo>
                      <a:pt x="0" y="261"/>
                    </a:lnTo>
                    <a:lnTo>
                      <a:pt x="1" y="245"/>
                    </a:lnTo>
                    <a:lnTo>
                      <a:pt x="2" y="230"/>
                    </a:lnTo>
                    <a:lnTo>
                      <a:pt x="4" y="215"/>
                    </a:lnTo>
                    <a:lnTo>
                      <a:pt x="6" y="201"/>
                    </a:lnTo>
                    <a:lnTo>
                      <a:pt x="8" y="187"/>
                    </a:lnTo>
                    <a:lnTo>
                      <a:pt x="13" y="173"/>
                    </a:lnTo>
                    <a:lnTo>
                      <a:pt x="16" y="161"/>
                    </a:lnTo>
                    <a:lnTo>
                      <a:pt x="20" y="148"/>
                    </a:lnTo>
                    <a:lnTo>
                      <a:pt x="25" y="136"/>
                    </a:lnTo>
                    <a:lnTo>
                      <a:pt x="31" y="125"/>
                    </a:lnTo>
                    <a:lnTo>
                      <a:pt x="37" y="113"/>
                    </a:lnTo>
                    <a:lnTo>
                      <a:pt x="43" y="103"/>
                    </a:lnTo>
                    <a:lnTo>
                      <a:pt x="50" y="92"/>
                    </a:lnTo>
                    <a:lnTo>
                      <a:pt x="57" y="82"/>
                    </a:lnTo>
                    <a:lnTo>
                      <a:pt x="66" y="73"/>
                    </a:lnTo>
                    <a:lnTo>
                      <a:pt x="74" y="64"/>
                    </a:lnTo>
                    <a:lnTo>
                      <a:pt x="82" y="56"/>
                    </a:lnTo>
                    <a:lnTo>
                      <a:pt x="92" y="49"/>
                    </a:lnTo>
                    <a:lnTo>
                      <a:pt x="102" y="41"/>
                    </a:lnTo>
                    <a:lnTo>
                      <a:pt x="111" y="35"/>
                    </a:lnTo>
                    <a:lnTo>
                      <a:pt x="122" y="28"/>
                    </a:lnTo>
                    <a:lnTo>
                      <a:pt x="132" y="23"/>
                    </a:lnTo>
                    <a:lnTo>
                      <a:pt x="144" y="18"/>
                    </a:lnTo>
                    <a:lnTo>
                      <a:pt x="156" y="14"/>
                    </a:lnTo>
                    <a:lnTo>
                      <a:pt x="167" y="10"/>
                    </a:lnTo>
                    <a:lnTo>
                      <a:pt x="180" y="7"/>
                    </a:lnTo>
                    <a:lnTo>
                      <a:pt x="193" y="4"/>
                    </a:lnTo>
                    <a:lnTo>
                      <a:pt x="205" y="2"/>
                    </a:lnTo>
                    <a:lnTo>
                      <a:pt x="219" y="1"/>
                    </a:lnTo>
                    <a:lnTo>
                      <a:pt x="233" y="0"/>
                    </a:lnTo>
                    <a:lnTo>
                      <a:pt x="248" y="0"/>
                    </a:lnTo>
                    <a:lnTo>
                      <a:pt x="261" y="0"/>
                    </a:lnTo>
                    <a:lnTo>
                      <a:pt x="275" y="1"/>
                    </a:lnTo>
                    <a:lnTo>
                      <a:pt x="288" y="2"/>
                    </a:lnTo>
                    <a:lnTo>
                      <a:pt x="301" y="4"/>
                    </a:lnTo>
                    <a:lnTo>
                      <a:pt x="313" y="7"/>
                    </a:lnTo>
                    <a:lnTo>
                      <a:pt x="326" y="10"/>
                    </a:lnTo>
                    <a:lnTo>
                      <a:pt x="338" y="14"/>
                    </a:lnTo>
                    <a:lnTo>
                      <a:pt x="348" y="19"/>
                    </a:lnTo>
                    <a:lnTo>
                      <a:pt x="360" y="23"/>
                    </a:lnTo>
                    <a:lnTo>
                      <a:pt x="370" y="30"/>
                    </a:lnTo>
                    <a:lnTo>
                      <a:pt x="380" y="35"/>
                    </a:lnTo>
                    <a:lnTo>
                      <a:pt x="391" y="42"/>
                    </a:lnTo>
                    <a:lnTo>
                      <a:pt x="400" y="50"/>
                    </a:lnTo>
                    <a:lnTo>
                      <a:pt x="410" y="57"/>
                    </a:lnTo>
                    <a:lnTo>
                      <a:pt x="418" y="66"/>
                    </a:lnTo>
                    <a:lnTo>
                      <a:pt x="427" y="75"/>
                    </a:lnTo>
                    <a:lnTo>
                      <a:pt x="435" y="85"/>
                    </a:lnTo>
                    <a:lnTo>
                      <a:pt x="442" y="94"/>
                    </a:lnTo>
                    <a:lnTo>
                      <a:pt x="449" y="105"/>
                    </a:lnTo>
                    <a:lnTo>
                      <a:pt x="455" y="115"/>
                    </a:lnTo>
                    <a:lnTo>
                      <a:pt x="462" y="127"/>
                    </a:lnTo>
                    <a:lnTo>
                      <a:pt x="467" y="139"/>
                    </a:lnTo>
                    <a:lnTo>
                      <a:pt x="472" y="150"/>
                    </a:lnTo>
                    <a:lnTo>
                      <a:pt x="476" y="163"/>
                    </a:lnTo>
                    <a:lnTo>
                      <a:pt x="481" y="176"/>
                    </a:lnTo>
                    <a:lnTo>
                      <a:pt x="484" y="189"/>
                    </a:lnTo>
                    <a:lnTo>
                      <a:pt x="487" y="202"/>
                    </a:lnTo>
                    <a:lnTo>
                      <a:pt x="489" y="217"/>
                    </a:lnTo>
                    <a:lnTo>
                      <a:pt x="490" y="232"/>
                    </a:lnTo>
                    <a:lnTo>
                      <a:pt x="492" y="246"/>
                    </a:lnTo>
                    <a:lnTo>
                      <a:pt x="492" y="261"/>
                    </a:lnTo>
                    <a:lnTo>
                      <a:pt x="493" y="277"/>
                    </a:lnTo>
                    <a:close/>
                    <a:moveTo>
                      <a:pt x="84" y="277"/>
                    </a:moveTo>
                    <a:lnTo>
                      <a:pt x="85" y="303"/>
                    </a:lnTo>
                    <a:lnTo>
                      <a:pt x="87" y="326"/>
                    </a:lnTo>
                    <a:lnTo>
                      <a:pt x="90" y="347"/>
                    </a:lnTo>
                    <a:lnTo>
                      <a:pt x="94" y="368"/>
                    </a:lnTo>
                    <a:lnTo>
                      <a:pt x="99" y="386"/>
                    </a:lnTo>
                    <a:lnTo>
                      <a:pt x="107" y="404"/>
                    </a:lnTo>
                    <a:lnTo>
                      <a:pt x="115" y="420"/>
                    </a:lnTo>
                    <a:lnTo>
                      <a:pt x="125" y="434"/>
                    </a:lnTo>
                    <a:lnTo>
                      <a:pt x="135" y="447"/>
                    </a:lnTo>
                    <a:lnTo>
                      <a:pt x="148" y="457"/>
                    </a:lnTo>
                    <a:lnTo>
                      <a:pt x="161" y="467"/>
                    </a:lnTo>
                    <a:lnTo>
                      <a:pt x="176" y="474"/>
                    </a:lnTo>
                    <a:lnTo>
                      <a:pt x="192" y="480"/>
                    </a:lnTo>
                    <a:lnTo>
                      <a:pt x="208" y="485"/>
                    </a:lnTo>
                    <a:lnTo>
                      <a:pt x="226" y="487"/>
                    </a:lnTo>
                    <a:lnTo>
                      <a:pt x="247" y="488"/>
                    </a:lnTo>
                    <a:lnTo>
                      <a:pt x="266" y="487"/>
                    </a:lnTo>
                    <a:lnTo>
                      <a:pt x="284" y="485"/>
                    </a:lnTo>
                    <a:lnTo>
                      <a:pt x="301" y="480"/>
                    </a:lnTo>
                    <a:lnTo>
                      <a:pt x="316" y="474"/>
                    </a:lnTo>
                    <a:lnTo>
                      <a:pt x="331" y="467"/>
                    </a:lnTo>
                    <a:lnTo>
                      <a:pt x="344" y="457"/>
                    </a:lnTo>
                    <a:lnTo>
                      <a:pt x="357" y="447"/>
                    </a:lnTo>
                    <a:lnTo>
                      <a:pt x="367" y="434"/>
                    </a:lnTo>
                    <a:lnTo>
                      <a:pt x="377" y="420"/>
                    </a:lnTo>
                    <a:lnTo>
                      <a:pt x="385" y="404"/>
                    </a:lnTo>
                    <a:lnTo>
                      <a:pt x="393" y="387"/>
                    </a:lnTo>
                    <a:lnTo>
                      <a:pt x="398" y="368"/>
                    </a:lnTo>
                    <a:lnTo>
                      <a:pt x="403" y="348"/>
                    </a:lnTo>
                    <a:lnTo>
                      <a:pt x="406" y="326"/>
                    </a:lnTo>
                    <a:lnTo>
                      <a:pt x="408" y="303"/>
                    </a:lnTo>
                    <a:lnTo>
                      <a:pt x="409" y="277"/>
                    </a:lnTo>
                    <a:lnTo>
                      <a:pt x="408" y="253"/>
                    </a:lnTo>
                    <a:lnTo>
                      <a:pt x="406" y="230"/>
                    </a:lnTo>
                    <a:lnTo>
                      <a:pt x="403" y="207"/>
                    </a:lnTo>
                    <a:lnTo>
                      <a:pt x="398" y="187"/>
                    </a:lnTo>
                    <a:lnTo>
                      <a:pt x="393" y="169"/>
                    </a:lnTo>
                    <a:lnTo>
                      <a:pt x="385" y="151"/>
                    </a:lnTo>
                    <a:lnTo>
                      <a:pt x="377" y="136"/>
                    </a:lnTo>
                    <a:lnTo>
                      <a:pt x="367" y="122"/>
                    </a:lnTo>
                    <a:lnTo>
                      <a:pt x="357" y="110"/>
                    </a:lnTo>
                    <a:lnTo>
                      <a:pt x="344" y="98"/>
                    </a:lnTo>
                    <a:lnTo>
                      <a:pt x="330" y="90"/>
                    </a:lnTo>
                    <a:lnTo>
                      <a:pt x="316" y="82"/>
                    </a:lnTo>
                    <a:lnTo>
                      <a:pt x="301" y="76"/>
                    </a:lnTo>
                    <a:lnTo>
                      <a:pt x="283" y="72"/>
                    </a:lnTo>
                    <a:lnTo>
                      <a:pt x="265" y="70"/>
                    </a:lnTo>
                    <a:lnTo>
                      <a:pt x="246" y="69"/>
                    </a:lnTo>
                    <a:lnTo>
                      <a:pt x="225" y="70"/>
                    </a:lnTo>
                    <a:lnTo>
                      <a:pt x="207" y="72"/>
                    </a:lnTo>
                    <a:lnTo>
                      <a:pt x="190" y="76"/>
                    </a:lnTo>
                    <a:lnTo>
                      <a:pt x="175" y="82"/>
                    </a:lnTo>
                    <a:lnTo>
                      <a:pt x="161" y="89"/>
                    </a:lnTo>
                    <a:lnTo>
                      <a:pt x="147" y="98"/>
                    </a:lnTo>
                    <a:lnTo>
                      <a:pt x="135" y="109"/>
                    </a:lnTo>
                    <a:lnTo>
                      <a:pt x="125" y="122"/>
                    </a:lnTo>
                    <a:lnTo>
                      <a:pt x="115" y="135"/>
                    </a:lnTo>
                    <a:lnTo>
                      <a:pt x="107" y="150"/>
                    </a:lnTo>
                    <a:lnTo>
                      <a:pt x="99" y="168"/>
                    </a:lnTo>
                    <a:lnTo>
                      <a:pt x="94" y="186"/>
                    </a:lnTo>
                    <a:lnTo>
                      <a:pt x="90" y="206"/>
                    </a:lnTo>
                    <a:lnTo>
                      <a:pt x="87" y="228"/>
                    </a:lnTo>
                    <a:lnTo>
                      <a:pt x="85" y="252"/>
                    </a:lnTo>
                    <a:lnTo>
                      <a:pt x="84" y="2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Freeform 27"/>
              <p:cNvSpPr>
                <a:spLocks/>
              </p:cNvSpPr>
              <p:nvPr/>
            </p:nvSpPr>
            <p:spPr bwMode="auto">
              <a:xfrm>
                <a:off x="1123" y="2865"/>
                <a:ext cx="41" cy="50"/>
              </a:xfrm>
              <a:custGeom>
                <a:avLst/>
                <a:gdLst>
                  <a:gd name="T0" fmla="*/ 369 w 449"/>
                  <a:gd name="T1" fmla="*/ 199 h 546"/>
                  <a:gd name="T2" fmla="*/ 366 w 449"/>
                  <a:gd name="T3" fmla="*/ 168 h 546"/>
                  <a:gd name="T4" fmla="*/ 361 w 449"/>
                  <a:gd name="T5" fmla="*/ 142 h 546"/>
                  <a:gd name="T6" fmla="*/ 352 w 449"/>
                  <a:gd name="T7" fmla="*/ 119 h 546"/>
                  <a:gd name="T8" fmla="*/ 338 w 449"/>
                  <a:gd name="T9" fmla="*/ 101 h 546"/>
                  <a:gd name="T10" fmla="*/ 321 w 449"/>
                  <a:gd name="T11" fmla="*/ 87 h 546"/>
                  <a:gd name="T12" fmla="*/ 300 w 449"/>
                  <a:gd name="T13" fmla="*/ 77 h 546"/>
                  <a:gd name="T14" fmla="*/ 274 w 449"/>
                  <a:gd name="T15" fmla="*/ 71 h 546"/>
                  <a:gd name="T16" fmla="*/ 245 w 449"/>
                  <a:gd name="T17" fmla="*/ 69 h 546"/>
                  <a:gd name="T18" fmla="*/ 206 w 449"/>
                  <a:gd name="T19" fmla="*/ 72 h 546"/>
                  <a:gd name="T20" fmla="*/ 172 w 449"/>
                  <a:gd name="T21" fmla="*/ 80 h 546"/>
                  <a:gd name="T22" fmla="*/ 143 w 449"/>
                  <a:gd name="T23" fmla="*/ 94 h 546"/>
                  <a:gd name="T24" fmla="*/ 121 w 449"/>
                  <a:gd name="T25" fmla="*/ 114 h 546"/>
                  <a:gd name="T26" fmla="*/ 104 w 449"/>
                  <a:gd name="T27" fmla="*/ 141 h 546"/>
                  <a:gd name="T28" fmla="*/ 91 w 449"/>
                  <a:gd name="T29" fmla="*/ 175 h 546"/>
                  <a:gd name="T30" fmla="*/ 84 w 449"/>
                  <a:gd name="T31" fmla="*/ 216 h 546"/>
                  <a:gd name="T32" fmla="*/ 82 w 449"/>
                  <a:gd name="T33" fmla="*/ 264 h 546"/>
                  <a:gd name="T34" fmla="*/ 0 w 449"/>
                  <a:gd name="T35" fmla="*/ 546 h 546"/>
                  <a:gd name="T36" fmla="*/ 67 w 449"/>
                  <a:gd name="T37" fmla="*/ 9 h 546"/>
                  <a:gd name="T38" fmla="*/ 84 w 449"/>
                  <a:gd name="T39" fmla="*/ 82 h 546"/>
                  <a:gd name="T40" fmla="*/ 98 w 449"/>
                  <a:gd name="T41" fmla="*/ 64 h 546"/>
                  <a:gd name="T42" fmla="*/ 113 w 449"/>
                  <a:gd name="T43" fmla="*/ 48 h 546"/>
                  <a:gd name="T44" fmla="*/ 132 w 449"/>
                  <a:gd name="T45" fmla="*/ 34 h 546"/>
                  <a:gd name="T46" fmla="*/ 154 w 449"/>
                  <a:gd name="T47" fmla="*/ 21 h 546"/>
                  <a:gd name="T48" fmla="*/ 177 w 449"/>
                  <a:gd name="T49" fmla="*/ 12 h 546"/>
                  <a:gd name="T50" fmla="*/ 201 w 449"/>
                  <a:gd name="T51" fmla="*/ 5 h 546"/>
                  <a:gd name="T52" fmla="*/ 228 w 449"/>
                  <a:gd name="T53" fmla="*/ 1 h 546"/>
                  <a:gd name="T54" fmla="*/ 254 w 449"/>
                  <a:gd name="T55" fmla="*/ 0 h 546"/>
                  <a:gd name="T56" fmla="*/ 300 w 449"/>
                  <a:gd name="T57" fmla="*/ 3 h 546"/>
                  <a:gd name="T58" fmla="*/ 339 w 449"/>
                  <a:gd name="T59" fmla="*/ 12 h 546"/>
                  <a:gd name="T60" fmla="*/ 373 w 449"/>
                  <a:gd name="T61" fmla="*/ 26 h 546"/>
                  <a:gd name="T62" fmla="*/ 400 w 449"/>
                  <a:gd name="T63" fmla="*/ 46 h 546"/>
                  <a:gd name="T64" fmla="*/ 412 w 449"/>
                  <a:gd name="T65" fmla="*/ 59 h 546"/>
                  <a:gd name="T66" fmla="*/ 422 w 449"/>
                  <a:gd name="T67" fmla="*/ 73 h 546"/>
                  <a:gd name="T68" fmla="*/ 430 w 449"/>
                  <a:gd name="T69" fmla="*/ 90 h 546"/>
                  <a:gd name="T70" fmla="*/ 437 w 449"/>
                  <a:gd name="T71" fmla="*/ 107 h 546"/>
                  <a:gd name="T72" fmla="*/ 446 w 449"/>
                  <a:gd name="T73" fmla="*/ 148 h 546"/>
                  <a:gd name="T74" fmla="*/ 449 w 449"/>
                  <a:gd name="T75" fmla="*/ 196 h 546"/>
                  <a:gd name="T76" fmla="*/ 369 w 449"/>
                  <a:gd name="T77" fmla="*/ 54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9" h="546">
                    <a:moveTo>
                      <a:pt x="369" y="546"/>
                    </a:moveTo>
                    <a:lnTo>
                      <a:pt x="369" y="199"/>
                    </a:lnTo>
                    <a:lnTo>
                      <a:pt x="368" y="183"/>
                    </a:lnTo>
                    <a:lnTo>
                      <a:pt x="366" y="168"/>
                    </a:lnTo>
                    <a:lnTo>
                      <a:pt x="364" y="154"/>
                    </a:lnTo>
                    <a:lnTo>
                      <a:pt x="361" y="142"/>
                    </a:lnTo>
                    <a:lnTo>
                      <a:pt x="357" y="130"/>
                    </a:lnTo>
                    <a:lnTo>
                      <a:pt x="352" y="119"/>
                    </a:lnTo>
                    <a:lnTo>
                      <a:pt x="345" y="110"/>
                    </a:lnTo>
                    <a:lnTo>
                      <a:pt x="338" y="101"/>
                    </a:lnTo>
                    <a:lnTo>
                      <a:pt x="330" y="94"/>
                    </a:lnTo>
                    <a:lnTo>
                      <a:pt x="321" y="87"/>
                    </a:lnTo>
                    <a:lnTo>
                      <a:pt x="311" y="81"/>
                    </a:lnTo>
                    <a:lnTo>
                      <a:pt x="300" y="77"/>
                    </a:lnTo>
                    <a:lnTo>
                      <a:pt x="288" y="73"/>
                    </a:lnTo>
                    <a:lnTo>
                      <a:pt x="274" y="71"/>
                    </a:lnTo>
                    <a:lnTo>
                      <a:pt x="260" y="70"/>
                    </a:lnTo>
                    <a:lnTo>
                      <a:pt x="245" y="69"/>
                    </a:lnTo>
                    <a:lnTo>
                      <a:pt x="225" y="70"/>
                    </a:lnTo>
                    <a:lnTo>
                      <a:pt x="206" y="72"/>
                    </a:lnTo>
                    <a:lnTo>
                      <a:pt x="188" y="75"/>
                    </a:lnTo>
                    <a:lnTo>
                      <a:pt x="172" y="80"/>
                    </a:lnTo>
                    <a:lnTo>
                      <a:pt x="157" y="87"/>
                    </a:lnTo>
                    <a:lnTo>
                      <a:pt x="143" y="94"/>
                    </a:lnTo>
                    <a:lnTo>
                      <a:pt x="131" y="104"/>
                    </a:lnTo>
                    <a:lnTo>
                      <a:pt x="121" y="114"/>
                    </a:lnTo>
                    <a:lnTo>
                      <a:pt x="112" y="127"/>
                    </a:lnTo>
                    <a:lnTo>
                      <a:pt x="104" y="141"/>
                    </a:lnTo>
                    <a:lnTo>
                      <a:pt x="98" y="157"/>
                    </a:lnTo>
                    <a:lnTo>
                      <a:pt x="91" y="175"/>
                    </a:lnTo>
                    <a:lnTo>
                      <a:pt x="87" y="195"/>
                    </a:lnTo>
                    <a:lnTo>
                      <a:pt x="84" y="216"/>
                    </a:lnTo>
                    <a:lnTo>
                      <a:pt x="83" y="239"/>
                    </a:lnTo>
                    <a:lnTo>
                      <a:pt x="82" y="264"/>
                    </a:lnTo>
                    <a:lnTo>
                      <a:pt x="82" y="546"/>
                    </a:lnTo>
                    <a:lnTo>
                      <a:pt x="0" y="546"/>
                    </a:lnTo>
                    <a:lnTo>
                      <a:pt x="0" y="9"/>
                    </a:lnTo>
                    <a:lnTo>
                      <a:pt x="67" y="9"/>
                    </a:lnTo>
                    <a:lnTo>
                      <a:pt x="80" y="82"/>
                    </a:lnTo>
                    <a:lnTo>
                      <a:pt x="84" y="82"/>
                    </a:lnTo>
                    <a:lnTo>
                      <a:pt x="90" y="73"/>
                    </a:lnTo>
                    <a:lnTo>
                      <a:pt x="98" y="64"/>
                    </a:lnTo>
                    <a:lnTo>
                      <a:pt x="105" y="56"/>
                    </a:lnTo>
                    <a:lnTo>
                      <a:pt x="113" y="48"/>
                    </a:lnTo>
                    <a:lnTo>
                      <a:pt x="123" y="40"/>
                    </a:lnTo>
                    <a:lnTo>
                      <a:pt x="132" y="34"/>
                    </a:lnTo>
                    <a:lnTo>
                      <a:pt x="143" y="27"/>
                    </a:lnTo>
                    <a:lnTo>
                      <a:pt x="154" y="21"/>
                    </a:lnTo>
                    <a:lnTo>
                      <a:pt x="165" y="17"/>
                    </a:lnTo>
                    <a:lnTo>
                      <a:pt x="177" y="12"/>
                    </a:lnTo>
                    <a:lnTo>
                      <a:pt x="190" y="8"/>
                    </a:lnTo>
                    <a:lnTo>
                      <a:pt x="201" y="5"/>
                    </a:lnTo>
                    <a:lnTo>
                      <a:pt x="214" y="3"/>
                    </a:lnTo>
                    <a:lnTo>
                      <a:pt x="228" y="1"/>
                    </a:lnTo>
                    <a:lnTo>
                      <a:pt x="240" y="0"/>
                    </a:lnTo>
                    <a:lnTo>
                      <a:pt x="254" y="0"/>
                    </a:lnTo>
                    <a:lnTo>
                      <a:pt x="278" y="1"/>
                    </a:lnTo>
                    <a:lnTo>
                      <a:pt x="300" y="3"/>
                    </a:lnTo>
                    <a:lnTo>
                      <a:pt x="321" y="6"/>
                    </a:lnTo>
                    <a:lnTo>
                      <a:pt x="339" y="12"/>
                    </a:lnTo>
                    <a:lnTo>
                      <a:pt x="357" y="18"/>
                    </a:lnTo>
                    <a:lnTo>
                      <a:pt x="373" y="26"/>
                    </a:lnTo>
                    <a:lnTo>
                      <a:pt x="388" y="36"/>
                    </a:lnTo>
                    <a:lnTo>
                      <a:pt x="400" y="46"/>
                    </a:lnTo>
                    <a:lnTo>
                      <a:pt x="407" y="53"/>
                    </a:lnTo>
                    <a:lnTo>
                      <a:pt x="412" y="59"/>
                    </a:lnTo>
                    <a:lnTo>
                      <a:pt x="417" y="66"/>
                    </a:lnTo>
                    <a:lnTo>
                      <a:pt x="422" y="73"/>
                    </a:lnTo>
                    <a:lnTo>
                      <a:pt x="427" y="81"/>
                    </a:lnTo>
                    <a:lnTo>
                      <a:pt x="430" y="90"/>
                    </a:lnTo>
                    <a:lnTo>
                      <a:pt x="434" y="98"/>
                    </a:lnTo>
                    <a:lnTo>
                      <a:pt x="437" y="107"/>
                    </a:lnTo>
                    <a:lnTo>
                      <a:pt x="443" y="127"/>
                    </a:lnTo>
                    <a:lnTo>
                      <a:pt x="446" y="148"/>
                    </a:lnTo>
                    <a:lnTo>
                      <a:pt x="449" y="171"/>
                    </a:lnTo>
                    <a:lnTo>
                      <a:pt x="449" y="196"/>
                    </a:lnTo>
                    <a:lnTo>
                      <a:pt x="449" y="546"/>
                    </a:lnTo>
                    <a:lnTo>
                      <a:pt x="369" y="5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Freeform 28"/>
              <p:cNvSpPr>
                <a:spLocks noEditPoints="1"/>
              </p:cNvSpPr>
              <p:nvPr/>
            </p:nvSpPr>
            <p:spPr bwMode="auto">
              <a:xfrm>
                <a:off x="1176" y="2865"/>
                <a:ext cx="39" cy="51"/>
              </a:xfrm>
              <a:custGeom>
                <a:avLst/>
                <a:gdLst>
                  <a:gd name="T0" fmla="*/ 351 w 431"/>
                  <a:gd name="T1" fmla="*/ 469 h 555"/>
                  <a:gd name="T2" fmla="*/ 320 w 431"/>
                  <a:gd name="T3" fmla="*/ 502 h 555"/>
                  <a:gd name="T4" fmla="*/ 290 w 431"/>
                  <a:gd name="T5" fmla="*/ 526 h 555"/>
                  <a:gd name="T6" fmla="*/ 261 w 431"/>
                  <a:gd name="T7" fmla="*/ 541 h 555"/>
                  <a:gd name="T8" fmla="*/ 226 w 431"/>
                  <a:gd name="T9" fmla="*/ 550 h 555"/>
                  <a:gd name="T10" fmla="*/ 185 w 431"/>
                  <a:gd name="T11" fmla="*/ 555 h 555"/>
                  <a:gd name="T12" fmla="*/ 132 w 431"/>
                  <a:gd name="T13" fmla="*/ 552 h 555"/>
                  <a:gd name="T14" fmla="*/ 85 w 431"/>
                  <a:gd name="T15" fmla="*/ 539 h 555"/>
                  <a:gd name="T16" fmla="*/ 46 w 431"/>
                  <a:gd name="T17" fmla="*/ 513 h 555"/>
                  <a:gd name="T18" fmla="*/ 18 w 431"/>
                  <a:gd name="T19" fmla="*/ 477 h 555"/>
                  <a:gd name="T20" fmla="*/ 3 w 431"/>
                  <a:gd name="T21" fmla="*/ 432 h 555"/>
                  <a:gd name="T22" fmla="*/ 0 w 431"/>
                  <a:gd name="T23" fmla="*/ 386 h 555"/>
                  <a:gd name="T24" fmla="*/ 4 w 431"/>
                  <a:gd name="T25" fmla="*/ 358 h 555"/>
                  <a:gd name="T26" fmla="*/ 13 w 431"/>
                  <a:gd name="T27" fmla="*/ 332 h 555"/>
                  <a:gd name="T28" fmla="*/ 26 w 431"/>
                  <a:gd name="T29" fmla="*/ 310 h 555"/>
                  <a:gd name="T30" fmla="*/ 44 w 431"/>
                  <a:gd name="T31" fmla="*/ 290 h 555"/>
                  <a:gd name="T32" fmla="*/ 66 w 431"/>
                  <a:gd name="T33" fmla="*/ 273 h 555"/>
                  <a:gd name="T34" fmla="*/ 123 w 431"/>
                  <a:gd name="T35" fmla="*/ 247 h 555"/>
                  <a:gd name="T36" fmla="*/ 199 w 431"/>
                  <a:gd name="T37" fmla="*/ 231 h 555"/>
                  <a:gd name="T38" fmla="*/ 352 w 431"/>
                  <a:gd name="T39" fmla="*/ 223 h 555"/>
                  <a:gd name="T40" fmla="*/ 350 w 431"/>
                  <a:gd name="T41" fmla="*/ 161 h 555"/>
                  <a:gd name="T42" fmla="*/ 341 w 431"/>
                  <a:gd name="T43" fmla="*/ 124 h 555"/>
                  <a:gd name="T44" fmla="*/ 324 w 431"/>
                  <a:gd name="T45" fmla="*/ 97 h 555"/>
                  <a:gd name="T46" fmla="*/ 300 w 431"/>
                  <a:gd name="T47" fmla="*/ 78 h 555"/>
                  <a:gd name="T48" fmla="*/ 265 w 431"/>
                  <a:gd name="T49" fmla="*/ 69 h 555"/>
                  <a:gd name="T50" fmla="*/ 220 w 431"/>
                  <a:gd name="T51" fmla="*/ 68 h 555"/>
                  <a:gd name="T52" fmla="*/ 165 w 431"/>
                  <a:gd name="T53" fmla="*/ 77 h 555"/>
                  <a:gd name="T54" fmla="*/ 106 w 431"/>
                  <a:gd name="T55" fmla="*/ 98 h 555"/>
                  <a:gd name="T56" fmla="*/ 81 w 431"/>
                  <a:gd name="T57" fmla="*/ 36 h 555"/>
                  <a:gd name="T58" fmla="*/ 147 w 431"/>
                  <a:gd name="T59" fmla="*/ 12 h 555"/>
                  <a:gd name="T60" fmla="*/ 218 w 431"/>
                  <a:gd name="T61" fmla="*/ 1 h 555"/>
                  <a:gd name="T62" fmla="*/ 287 w 431"/>
                  <a:gd name="T63" fmla="*/ 2 h 555"/>
                  <a:gd name="T64" fmla="*/ 343 w 431"/>
                  <a:gd name="T65" fmla="*/ 17 h 555"/>
                  <a:gd name="T66" fmla="*/ 384 w 431"/>
                  <a:gd name="T67" fmla="*/ 42 h 555"/>
                  <a:gd name="T68" fmla="*/ 400 w 431"/>
                  <a:gd name="T69" fmla="*/ 60 h 555"/>
                  <a:gd name="T70" fmla="*/ 419 w 431"/>
                  <a:gd name="T71" fmla="*/ 97 h 555"/>
                  <a:gd name="T72" fmla="*/ 430 w 431"/>
                  <a:gd name="T73" fmla="*/ 157 h 555"/>
                  <a:gd name="T74" fmla="*/ 371 w 431"/>
                  <a:gd name="T75" fmla="*/ 545 h 555"/>
                  <a:gd name="T76" fmla="*/ 222 w 431"/>
                  <a:gd name="T77" fmla="*/ 485 h 555"/>
                  <a:gd name="T78" fmla="*/ 269 w 431"/>
                  <a:gd name="T79" fmla="*/ 471 h 555"/>
                  <a:gd name="T80" fmla="*/ 306 w 431"/>
                  <a:gd name="T81" fmla="*/ 446 h 555"/>
                  <a:gd name="T82" fmla="*/ 333 w 431"/>
                  <a:gd name="T83" fmla="*/ 411 h 555"/>
                  <a:gd name="T84" fmla="*/ 346 w 431"/>
                  <a:gd name="T85" fmla="*/ 365 h 555"/>
                  <a:gd name="T86" fmla="*/ 350 w 431"/>
                  <a:gd name="T87" fmla="*/ 281 h 555"/>
                  <a:gd name="T88" fmla="*/ 224 w 431"/>
                  <a:gd name="T89" fmla="*/ 288 h 555"/>
                  <a:gd name="T90" fmla="*/ 168 w 431"/>
                  <a:gd name="T91" fmla="*/ 298 h 555"/>
                  <a:gd name="T92" fmla="*/ 128 w 431"/>
                  <a:gd name="T93" fmla="*/ 314 h 555"/>
                  <a:gd name="T94" fmla="*/ 102 w 431"/>
                  <a:gd name="T95" fmla="*/ 339 h 555"/>
                  <a:gd name="T96" fmla="*/ 88 w 431"/>
                  <a:gd name="T97" fmla="*/ 371 h 555"/>
                  <a:gd name="T98" fmla="*/ 86 w 431"/>
                  <a:gd name="T99" fmla="*/ 408 h 555"/>
                  <a:gd name="T100" fmla="*/ 92 w 431"/>
                  <a:gd name="T101" fmla="*/ 436 h 555"/>
                  <a:gd name="T102" fmla="*/ 106 w 431"/>
                  <a:gd name="T103" fmla="*/ 458 h 555"/>
                  <a:gd name="T104" fmla="*/ 127 w 431"/>
                  <a:gd name="T105" fmla="*/ 474 h 555"/>
                  <a:gd name="T106" fmla="*/ 154 w 431"/>
                  <a:gd name="T107" fmla="*/ 485 h 555"/>
                  <a:gd name="T108" fmla="*/ 186 w 431"/>
                  <a:gd name="T109" fmla="*/ 488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31" h="555">
                    <a:moveTo>
                      <a:pt x="371" y="545"/>
                    </a:moveTo>
                    <a:lnTo>
                      <a:pt x="355" y="469"/>
                    </a:lnTo>
                    <a:lnTo>
                      <a:pt x="351" y="469"/>
                    </a:lnTo>
                    <a:lnTo>
                      <a:pt x="340" y="480"/>
                    </a:lnTo>
                    <a:lnTo>
                      <a:pt x="330" y="491"/>
                    </a:lnTo>
                    <a:lnTo>
                      <a:pt x="320" y="502"/>
                    </a:lnTo>
                    <a:lnTo>
                      <a:pt x="310" y="510"/>
                    </a:lnTo>
                    <a:lnTo>
                      <a:pt x="301" y="519"/>
                    </a:lnTo>
                    <a:lnTo>
                      <a:pt x="290" y="526"/>
                    </a:lnTo>
                    <a:lnTo>
                      <a:pt x="281" y="531"/>
                    </a:lnTo>
                    <a:lnTo>
                      <a:pt x="270" y="537"/>
                    </a:lnTo>
                    <a:lnTo>
                      <a:pt x="261" y="541"/>
                    </a:lnTo>
                    <a:lnTo>
                      <a:pt x="249" y="545"/>
                    </a:lnTo>
                    <a:lnTo>
                      <a:pt x="237" y="547"/>
                    </a:lnTo>
                    <a:lnTo>
                      <a:pt x="226" y="550"/>
                    </a:lnTo>
                    <a:lnTo>
                      <a:pt x="213" y="552"/>
                    </a:lnTo>
                    <a:lnTo>
                      <a:pt x="199" y="553"/>
                    </a:lnTo>
                    <a:lnTo>
                      <a:pt x="185" y="555"/>
                    </a:lnTo>
                    <a:lnTo>
                      <a:pt x="171" y="555"/>
                    </a:lnTo>
                    <a:lnTo>
                      <a:pt x="152" y="553"/>
                    </a:lnTo>
                    <a:lnTo>
                      <a:pt x="132" y="552"/>
                    </a:lnTo>
                    <a:lnTo>
                      <a:pt x="116" y="549"/>
                    </a:lnTo>
                    <a:lnTo>
                      <a:pt x="100" y="544"/>
                    </a:lnTo>
                    <a:lnTo>
                      <a:pt x="85" y="539"/>
                    </a:lnTo>
                    <a:lnTo>
                      <a:pt x="70" y="531"/>
                    </a:lnTo>
                    <a:lnTo>
                      <a:pt x="57" y="523"/>
                    </a:lnTo>
                    <a:lnTo>
                      <a:pt x="46" y="513"/>
                    </a:lnTo>
                    <a:lnTo>
                      <a:pt x="35" y="503"/>
                    </a:lnTo>
                    <a:lnTo>
                      <a:pt x="26" y="491"/>
                    </a:lnTo>
                    <a:lnTo>
                      <a:pt x="18" y="477"/>
                    </a:lnTo>
                    <a:lnTo>
                      <a:pt x="12" y="464"/>
                    </a:lnTo>
                    <a:lnTo>
                      <a:pt x="6" y="449"/>
                    </a:lnTo>
                    <a:lnTo>
                      <a:pt x="3" y="432"/>
                    </a:lnTo>
                    <a:lnTo>
                      <a:pt x="1" y="415"/>
                    </a:lnTo>
                    <a:lnTo>
                      <a:pt x="0" y="397"/>
                    </a:lnTo>
                    <a:lnTo>
                      <a:pt x="0" y="386"/>
                    </a:lnTo>
                    <a:lnTo>
                      <a:pt x="1" y="377"/>
                    </a:lnTo>
                    <a:lnTo>
                      <a:pt x="2" y="367"/>
                    </a:lnTo>
                    <a:lnTo>
                      <a:pt x="4" y="358"/>
                    </a:lnTo>
                    <a:lnTo>
                      <a:pt x="6" y="349"/>
                    </a:lnTo>
                    <a:lnTo>
                      <a:pt x="10" y="341"/>
                    </a:lnTo>
                    <a:lnTo>
                      <a:pt x="13" y="332"/>
                    </a:lnTo>
                    <a:lnTo>
                      <a:pt x="16" y="325"/>
                    </a:lnTo>
                    <a:lnTo>
                      <a:pt x="21" y="317"/>
                    </a:lnTo>
                    <a:lnTo>
                      <a:pt x="26" y="310"/>
                    </a:lnTo>
                    <a:lnTo>
                      <a:pt x="31" y="303"/>
                    </a:lnTo>
                    <a:lnTo>
                      <a:pt x="37" y="296"/>
                    </a:lnTo>
                    <a:lnTo>
                      <a:pt x="44" y="290"/>
                    </a:lnTo>
                    <a:lnTo>
                      <a:pt x="50" y="284"/>
                    </a:lnTo>
                    <a:lnTo>
                      <a:pt x="57" y="278"/>
                    </a:lnTo>
                    <a:lnTo>
                      <a:pt x="66" y="273"/>
                    </a:lnTo>
                    <a:lnTo>
                      <a:pt x="83" y="262"/>
                    </a:lnTo>
                    <a:lnTo>
                      <a:pt x="102" y="254"/>
                    </a:lnTo>
                    <a:lnTo>
                      <a:pt x="123" y="247"/>
                    </a:lnTo>
                    <a:lnTo>
                      <a:pt x="146" y="240"/>
                    </a:lnTo>
                    <a:lnTo>
                      <a:pt x="172" y="235"/>
                    </a:lnTo>
                    <a:lnTo>
                      <a:pt x="199" y="231"/>
                    </a:lnTo>
                    <a:lnTo>
                      <a:pt x="229" y="227"/>
                    </a:lnTo>
                    <a:lnTo>
                      <a:pt x="261" y="226"/>
                    </a:lnTo>
                    <a:lnTo>
                      <a:pt x="352" y="223"/>
                    </a:lnTo>
                    <a:lnTo>
                      <a:pt x="352" y="189"/>
                    </a:lnTo>
                    <a:lnTo>
                      <a:pt x="351" y="175"/>
                    </a:lnTo>
                    <a:lnTo>
                      <a:pt x="350" y="161"/>
                    </a:lnTo>
                    <a:lnTo>
                      <a:pt x="347" y="147"/>
                    </a:lnTo>
                    <a:lnTo>
                      <a:pt x="344" y="135"/>
                    </a:lnTo>
                    <a:lnTo>
                      <a:pt x="341" y="124"/>
                    </a:lnTo>
                    <a:lnTo>
                      <a:pt x="336" y="114"/>
                    </a:lnTo>
                    <a:lnTo>
                      <a:pt x="330" y="105"/>
                    </a:lnTo>
                    <a:lnTo>
                      <a:pt x="324" y="97"/>
                    </a:lnTo>
                    <a:lnTo>
                      <a:pt x="317" y="90"/>
                    </a:lnTo>
                    <a:lnTo>
                      <a:pt x="308" y="84"/>
                    </a:lnTo>
                    <a:lnTo>
                      <a:pt x="300" y="78"/>
                    </a:lnTo>
                    <a:lnTo>
                      <a:pt x="289" y="74"/>
                    </a:lnTo>
                    <a:lnTo>
                      <a:pt x="278" y="71"/>
                    </a:lnTo>
                    <a:lnTo>
                      <a:pt x="265" y="69"/>
                    </a:lnTo>
                    <a:lnTo>
                      <a:pt x="252" y="68"/>
                    </a:lnTo>
                    <a:lnTo>
                      <a:pt x="237" y="67"/>
                    </a:lnTo>
                    <a:lnTo>
                      <a:pt x="220" y="68"/>
                    </a:lnTo>
                    <a:lnTo>
                      <a:pt x="202" y="70"/>
                    </a:lnTo>
                    <a:lnTo>
                      <a:pt x="184" y="73"/>
                    </a:lnTo>
                    <a:lnTo>
                      <a:pt x="165" y="77"/>
                    </a:lnTo>
                    <a:lnTo>
                      <a:pt x="146" y="82"/>
                    </a:lnTo>
                    <a:lnTo>
                      <a:pt x="127" y="90"/>
                    </a:lnTo>
                    <a:lnTo>
                      <a:pt x="106" y="98"/>
                    </a:lnTo>
                    <a:lnTo>
                      <a:pt x="86" y="108"/>
                    </a:lnTo>
                    <a:lnTo>
                      <a:pt x="60" y="45"/>
                    </a:lnTo>
                    <a:lnTo>
                      <a:pt x="81" y="36"/>
                    </a:lnTo>
                    <a:lnTo>
                      <a:pt x="102" y="26"/>
                    </a:lnTo>
                    <a:lnTo>
                      <a:pt x="124" y="19"/>
                    </a:lnTo>
                    <a:lnTo>
                      <a:pt x="147" y="12"/>
                    </a:lnTo>
                    <a:lnTo>
                      <a:pt x="171" y="6"/>
                    </a:lnTo>
                    <a:lnTo>
                      <a:pt x="195" y="3"/>
                    </a:lnTo>
                    <a:lnTo>
                      <a:pt x="218" y="1"/>
                    </a:lnTo>
                    <a:lnTo>
                      <a:pt x="243" y="0"/>
                    </a:lnTo>
                    <a:lnTo>
                      <a:pt x="266" y="1"/>
                    </a:lnTo>
                    <a:lnTo>
                      <a:pt x="287" y="2"/>
                    </a:lnTo>
                    <a:lnTo>
                      <a:pt x="307" y="6"/>
                    </a:lnTo>
                    <a:lnTo>
                      <a:pt x="326" y="11"/>
                    </a:lnTo>
                    <a:lnTo>
                      <a:pt x="343" y="17"/>
                    </a:lnTo>
                    <a:lnTo>
                      <a:pt x="358" y="24"/>
                    </a:lnTo>
                    <a:lnTo>
                      <a:pt x="372" y="33"/>
                    </a:lnTo>
                    <a:lnTo>
                      <a:pt x="384" y="42"/>
                    </a:lnTo>
                    <a:lnTo>
                      <a:pt x="390" y="48"/>
                    </a:lnTo>
                    <a:lnTo>
                      <a:pt x="395" y="54"/>
                    </a:lnTo>
                    <a:lnTo>
                      <a:pt x="400" y="60"/>
                    </a:lnTo>
                    <a:lnTo>
                      <a:pt x="405" y="67"/>
                    </a:lnTo>
                    <a:lnTo>
                      <a:pt x="413" y="81"/>
                    </a:lnTo>
                    <a:lnTo>
                      <a:pt x="419" y="97"/>
                    </a:lnTo>
                    <a:lnTo>
                      <a:pt x="425" y="115"/>
                    </a:lnTo>
                    <a:lnTo>
                      <a:pt x="428" y="135"/>
                    </a:lnTo>
                    <a:lnTo>
                      <a:pt x="430" y="157"/>
                    </a:lnTo>
                    <a:lnTo>
                      <a:pt x="431" y="179"/>
                    </a:lnTo>
                    <a:lnTo>
                      <a:pt x="431" y="545"/>
                    </a:lnTo>
                    <a:lnTo>
                      <a:pt x="371" y="545"/>
                    </a:lnTo>
                    <a:close/>
                    <a:moveTo>
                      <a:pt x="186" y="488"/>
                    </a:moveTo>
                    <a:lnTo>
                      <a:pt x="206" y="487"/>
                    </a:lnTo>
                    <a:lnTo>
                      <a:pt x="222" y="485"/>
                    </a:lnTo>
                    <a:lnTo>
                      <a:pt x="239" y="482"/>
                    </a:lnTo>
                    <a:lnTo>
                      <a:pt x="254" y="477"/>
                    </a:lnTo>
                    <a:lnTo>
                      <a:pt x="269" y="471"/>
                    </a:lnTo>
                    <a:lnTo>
                      <a:pt x="283" y="465"/>
                    </a:lnTo>
                    <a:lnTo>
                      <a:pt x="294" y="456"/>
                    </a:lnTo>
                    <a:lnTo>
                      <a:pt x="306" y="446"/>
                    </a:lnTo>
                    <a:lnTo>
                      <a:pt x="317" y="435"/>
                    </a:lnTo>
                    <a:lnTo>
                      <a:pt x="325" y="423"/>
                    </a:lnTo>
                    <a:lnTo>
                      <a:pt x="333" y="411"/>
                    </a:lnTo>
                    <a:lnTo>
                      <a:pt x="339" y="396"/>
                    </a:lnTo>
                    <a:lnTo>
                      <a:pt x="343" y="381"/>
                    </a:lnTo>
                    <a:lnTo>
                      <a:pt x="346" y="365"/>
                    </a:lnTo>
                    <a:lnTo>
                      <a:pt x="348" y="348"/>
                    </a:lnTo>
                    <a:lnTo>
                      <a:pt x="350" y="329"/>
                    </a:lnTo>
                    <a:lnTo>
                      <a:pt x="350" y="281"/>
                    </a:lnTo>
                    <a:lnTo>
                      <a:pt x="268" y="285"/>
                    </a:lnTo>
                    <a:lnTo>
                      <a:pt x="245" y="286"/>
                    </a:lnTo>
                    <a:lnTo>
                      <a:pt x="224" y="288"/>
                    </a:lnTo>
                    <a:lnTo>
                      <a:pt x="203" y="291"/>
                    </a:lnTo>
                    <a:lnTo>
                      <a:pt x="184" y="294"/>
                    </a:lnTo>
                    <a:lnTo>
                      <a:pt x="168" y="298"/>
                    </a:lnTo>
                    <a:lnTo>
                      <a:pt x="154" y="303"/>
                    </a:lnTo>
                    <a:lnTo>
                      <a:pt x="140" y="308"/>
                    </a:lnTo>
                    <a:lnTo>
                      <a:pt x="128" y="314"/>
                    </a:lnTo>
                    <a:lnTo>
                      <a:pt x="119" y="322"/>
                    </a:lnTo>
                    <a:lnTo>
                      <a:pt x="109" y="330"/>
                    </a:lnTo>
                    <a:lnTo>
                      <a:pt x="102" y="339"/>
                    </a:lnTo>
                    <a:lnTo>
                      <a:pt x="96" y="349"/>
                    </a:lnTo>
                    <a:lnTo>
                      <a:pt x="91" y="360"/>
                    </a:lnTo>
                    <a:lnTo>
                      <a:pt x="88" y="371"/>
                    </a:lnTo>
                    <a:lnTo>
                      <a:pt x="86" y="384"/>
                    </a:lnTo>
                    <a:lnTo>
                      <a:pt x="86" y="398"/>
                    </a:lnTo>
                    <a:lnTo>
                      <a:pt x="86" y="408"/>
                    </a:lnTo>
                    <a:lnTo>
                      <a:pt x="87" y="418"/>
                    </a:lnTo>
                    <a:lnTo>
                      <a:pt x="89" y="428"/>
                    </a:lnTo>
                    <a:lnTo>
                      <a:pt x="92" y="436"/>
                    </a:lnTo>
                    <a:lnTo>
                      <a:pt x="95" y="444"/>
                    </a:lnTo>
                    <a:lnTo>
                      <a:pt x="101" y="452"/>
                    </a:lnTo>
                    <a:lnTo>
                      <a:pt x="106" y="458"/>
                    </a:lnTo>
                    <a:lnTo>
                      <a:pt x="112" y="465"/>
                    </a:lnTo>
                    <a:lnTo>
                      <a:pt x="119" y="470"/>
                    </a:lnTo>
                    <a:lnTo>
                      <a:pt x="127" y="474"/>
                    </a:lnTo>
                    <a:lnTo>
                      <a:pt x="136" y="478"/>
                    </a:lnTo>
                    <a:lnTo>
                      <a:pt x="144" y="482"/>
                    </a:lnTo>
                    <a:lnTo>
                      <a:pt x="154" y="485"/>
                    </a:lnTo>
                    <a:lnTo>
                      <a:pt x="164" y="486"/>
                    </a:lnTo>
                    <a:lnTo>
                      <a:pt x="175" y="487"/>
                    </a:lnTo>
                    <a:lnTo>
                      <a:pt x="186" y="4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Freeform 29"/>
              <p:cNvSpPr>
                <a:spLocks/>
              </p:cNvSpPr>
              <p:nvPr/>
            </p:nvSpPr>
            <p:spPr bwMode="auto">
              <a:xfrm>
                <a:off x="1227" y="2865"/>
                <a:ext cx="35" cy="51"/>
              </a:xfrm>
              <a:custGeom>
                <a:avLst/>
                <a:gdLst>
                  <a:gd name="T0" fmla="*/ 377 w 381"/>
                  <a:gd name="T1" fmla="*/ 435 h 556"/>
                  <a:gd name="T2" fmla="*/ 359 w 381"/>
                  <a:gd name="T3" fmla="*/ 479 h 556"/>
                  <a:gd name="T4" fmla="*/ 325 w 381"/>
                  <a:gd name="T5" fmla="*/ 515 h 556"/>
                  <a:gd name="T6" fmla="*/ 277 w 381"/>
                  <a:gd name="T7" fmla="*/ 540 h 556"/>
                  <a:gd name="T8" fmla="*/ 215 w 381"/>
                  <a:gd name="T9" fmla="*/ 553 h 556"/>
                  <a:gd name="T10" fmla="*/ 142 w 381"/>
                  <a:gd name="T11" fmla="*/ 556 h 556"/>
                  <a:gd name="T12" fmla="*/ 73 w 381"/>
                  <a:gd name="T13" fmla="*/ 547 h 556"/>
                  <a:gd name="T14" fmla="*/ 17 w 381"/>
                  <a:gd name="T15" fmla="*/ 530 h 556"/>
                  <a:gd name="T16" fmla="*/ 22 w 381"/>
                  <a:gd name="T17" fmla="*/ 456 h 556"/>
                  <a:gd name="T18" fmla="*/ 85 w 381"/>
                  <a:gd name="T19" fmla="*/ 477 h 556"/>
                  <a:gd name="T20" fmla="*/ 150 w 381"/>
                  <a:gd name="T21" fmla="*/ 488 h 556"/>
                  <a:gd name="T22" fmla="*/ 201 w 381"/>
                  <a:gd name="T23" fmla="*/ 487 h 556"/>
                  <a:gd name="T24" fmla="*/ 239 w 381"/>
                  <a:gd name="T25" fmla="*/ 480 h 556"/>
                  <a:gd name="T26" fmla="*/ 268 w 381"/>
                  <a:gd name="T27" fmla="*/ 468 h 556"/>
                  <a:gd name="T28" fmla="*/ 289 w 381"/>
                  <a:gd name="T29" fmla="*/ 450 h 556"/>
                  <a:gd name="T30" fmla="*/ 300 w 381"/>
                  <a:gd name="T31" fmla="*/ 425 h 556"/>
                  <a:gd name="T32" fmla="*/ 302 w 381"/>
                  <a:gd name="T33" fmla="*/ 399 h 556"/>
                  <a:gd name="T34" fmla="*/ 296 w 381"/>
                  <a:gd name="T35" fmla="*/ 378 h 556"/>
                  <a:gd name="T36" fmla="*/ 282 w 381"/>
                  <a:gd name="T37" fmla="*/ 359 h 556"/>
                  <a:gd name="T38" fmla="*/ 259 w 381"/>
                  <a:gd name="T39" fmla="*/ 341 h 556"/>
                  <a:gd name="T40" fmla="*/ 206 w 381"/>
                  <a:gd name="T41" fmla="*/ 315 h 556"/>
                  <a:gd name="T42" fmla="*/ 105 w 381"/>
                  <a:gd name="T43" fmla="*/ 274 h 556"/>
                  <a:gd name="T44" fmla="*/ 48 w 381"/>
                  <a:gd name="T45" fmla="*/ 241 h 556"/>
                  <a:gd name="T46" fmla="*/ 15 w 381"/>
                  <a:gd name="T47" fmla="*/ 204 h 556"/>
                  <a:gd name="T48" fmla="*/ 6 w 381"/>
                  <a:gd name="T49" fmla="*/ 183 h 556"/>
                  <a:gd name="T50" fmla="*/ 0 w 381"/>
                  <a:gd name="T51" fmla="*/ 142 h 556"/>
                  <a:gd name="T52" fmla="*/ 8 w 381"/>
                  <a:gd name="T53" fmla="*/ 96 h 556"/>
                  <a:gd name="T54" fmla="*/ 30 w 381"/>
                  <a:gd name="T55" fmla="*/ 58 h 556"/>
                  <a:gd name="T56" fmla="*/ 67 w 381"/>
                  <a:gd name="T57" fmla="*/ 28 h 556"/>
                  <a:gd name="T58" fmla="*/ 117 w 381"/>
                  <a:gd name="T59" fmla="*/ 9 h 556"/>
                  <a:gd name="T60" fmla="*/ 177 w 381"/>
                  <a:gd name="T61" fmla="*/ 1 h 556"/>
                  <a:gd name="T62" fmla="*/ 243 w 381"/>
                  <a:gd name="T63" fmla="*/ 2 h 556"/>
                  <a:gd name="T64" fmla="*/ 306 w 381"/>
                  <a:gd name="T65" fmla="*/ 14 h 556"/>
                  <a:gd name="T66" fmla="*/ 370 w 381"/>
                  <a:gd name="T67" fmla="*/ 35 h 556"/>
                  <a:gd name="T68" fmla="*/ 301 w 381"/>
                  <a:gd name="T69" fmla="*/ 87 h 556"/>
                  <a:gd name="T70" fmla="*/ 246 w 381"/>
                  <a:gd name="T71" fmla="*/ 73 h 556"/>
                  <a:gd name="T72" fmla="*/ 194 w 381"/>
                  <a:gd name="T73" fmla="*/ 68 h 556"/>
                  <a:gd name="T74" fmla="*/ 155 w 381"/>
                  <a:gd name="T75" fmla="*/ 71 h 556"/>
                  <a:gd name="T76" fmla="*/ 123 w 381"/>
                  <a:gd name="T77" fmla="*/ 78 h 556"/>
                  <a:gd name="T78" fmla="*/ 100 w 381"/>
                  <a:gd name="T79" fmla="*/ 91 h 556"/>
                  <a:gd name="T80" fmla="*/ 85 w 381"/>
                  <a:gd name="T81" fmla="*/ 108 h 556"/>
                  <a:gd name="T82" fmla="*/ 78 w 381"/>
                  <a:gd name="T83" fmla="*/ 128 h 556"/>
                  <a:gd name="T84" fmla="*/ 80 w 381"/>
                  <a:gd name="T85" fmla="*/ 155 h 556"/>
                  <a:gd name="T86" fmla="*/ 95 w 381"/>
                  <a:gd name="T87" fmla="*/ 180 h 556"/>
                  <a:gd name="T88" fmla="*/ 124 w 381"/>
                  <a:gd name="T89" fmla="*/ 201 h 556"/>
                  <a:gd name="T90" fmla="*/ 186 w 381"/>
                  <a:gd name="T91" fmla="*/ 228 h 556"/>
                  <a:gd name="T92" fmla="*/ 262 w 381"/>
                  <a:gd name="T93" fmla="*/ 258 h 556"/>
                  <a:gd name="T94" fmla="*/ 314 w 381"/>
                  <a:gd name="T95" fmla="*/ 285 h 556"/>
                  <a:gd name="T96" fmla="*/ 348 w 381"/>
                  <a:gd name="T97" fmla="*/ 311 h 556"/>
                  <a:gd name="T98" fmla="*/ 368 w 381"/>
                  <a:gd name="T99" fmla="*/ 340 h 556"/>
                  <a:gd name="T100" fmla="*/ 378 w 381"/>
                  <a:gd name="T101" fmla="*/ 373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1" h="556">
                    <a:moveTo>
                      <a:pt x="381" y="400"/>
                    </a:moveTo>
                    <a:lnTo>
                      <a:pt x="381" y="418"/>
                    </a:lnTo>
                    <a:lnTo>
                      <a:pt x="377" y="435"/>
                    </a:lnTo>
                    <a:lnTo>
                      <a:pt x="373" y="451"/>
                    </a:lnTo>
                    <a:lnTo>
                      <a:pt x="367" y="466"/>
                    </a:lnTo>
                    <a:lnTo>
                      <a:pt x="359" y="479"/>
                    </a:lnTo>
                    <a:lnTo>
                      <a:pt x="350" y="493"/>
                    </a:lnTo>
                    <a:lnTo>
                      <a:pt x="338" y="505"/>
                    </a:lnTo>
                    <a:lnTo>
                      <a:pt x="325" y="515"/>
                    </a:lnTo>
                    <a:lnTo>
                      <a:pt x="311" y="525"/>
                    </a:lnTo>
                    <a:lnTo>
                      <a:pt x="295" y="533"/>
                    </a:lnTo>
                    <a:lnTo>
                      <a:pt x="277" y="540"/>
                    </a:lnTo>
                    <a:lnTo>
                      <a:pt x="258" y="545"/>
                    </a:lnTo>
                    <a:lnTo>
                      <a:pt x="238" y="550"/>
                    </a:lnTo>
                    <a:lnTo>
                      <a:pt x="215" y="553"/>
                    </a:lnTo>
                    <a:lnTo>
                      <a:pt x="193" y="554"/>
                    </a:lnTo>
                    <a:lnTo>
                      <a:pt x="168" y="556"/>
                    </a:lnTo>
                    <a:lnTo>
                      <a:pt x="142" y="556"/>
                    </a:lnTo>
                    <a:lnTo>
                      <a:pt x="118" y="553"/>
                    </a:lnTo>
                    <a:lnTo>
                      <a:pt x="95" y="551"/>
                    </a:lnTo>
                    <a:lnTo>
                      <a:pt x="73" y="547"/>
                    </a:lnTo>
                    <a:lnTo>
                      <a:pt x="53" y="543"/>
                    </a:lnTo>
                    <a:lnTo>
                      <a:pt x="34" y="536"/>
                    </a:lnTo>
                    <a:lnTo>
                      <a:pt x="17" y="530"/>
                    </a:lnTo>
                    <a:lnTo>
                      <a:pt x="1" y="522"/>
                    </a:lnTo>
                    <a:lnTo>
                      <a:pt x="1" y="447"/>
                    </a:lnTo>
                    <a:lnTo>
                      <a:pt x="22" y="456"/>
                    </a:lnTo>
                    <a:lnTo>
                      <a:pt x="42" y="463"/>
                    </a:lnTo>
                    <a:lnTo>
                      <a:pt x="63" y="471"/>
                    </a:lnTo>
                    <a:lnTo>
                      <a:pt x="85" y="477"/>
                    </a:lnTo>
                    <a:lnTo>
                      <a:pt x="106" y="483"/>
                    </a:lnTo>
                    <a:lnTo>
                      <a:pt x="129" y="486"/>
                    </a:lnTo>
                    <a:lnTo>
                      <a:pt x="150" y="488"/>
                    </a:lnTo>
                    <a:lnTo>
                      <a:pt x="170" y="489"/>
                    </a:lnTo>
                    <a:lnTo>
                      <a:pt x="186" y="488"/>
                    </a:lnTo>
                    <a:lnTo>
                      <a:pt x="201" y="487"/>
                    </a:lnTo>
                    <a:lnTo>
                      <a:pt x="214" y="486"/>
                    </a:lnTo>
                    <a:lnTo>
                      <a:pt x="227" y="484"/>
                    </a:lnTo>
                    <a:lnTo>
                      <a:pt x="239" y="480"/>
                    </a:lnTo>
                    <a:lnTo>
                      <a:pt x="249" y="477"/>
                    </a:lnTo>
                    <a:lnTo>
                      <a:pt x="259" y="473"/>
                    </a:lnTo>
                    <a:lnTo>
                      <a:pt x="268" y="468"/>
                    </a:lnTo>
                    <a:lnTo>
                      <a:pt x="277" y="462"/>
                    </a:lnTo>
                    <a:lnTo>
                      <a:pt x="283" y="457"/>
                    </a:lnTo>
                    <a:lnTo>
                      <a:pt x="289" y="450"/>
                    </a:lnTo>
                    <a:lnTo>
                      <a:pt x="294" y="442"/>
                    </a:lnTo>
                    <a:lnTo>
                      <a:pt x="298" y="435"/>
                    </a:lnTo>
                    <a:lnTo>
                      <a:pt x="300" y="425"/>
                    </a:lnTo>
                    <a:lnTo>
                      <a:pt x="302" y="417"/>
                    </a:lnTo>
                    <a:lnTo>
                      <a:pt x="302" y="406"/>
                    </a:lnTo>
                    <a:lnTo>
                      <a:pt x="302" y="399"/>
                    </a:lnTo>
                    <a:lnTo>
                      <a:pt x="301" y="391"/>
                    </a:lnTo>
                    <a:lnTo>
                      <a:pt x="299" y="384"/>
                    </a:lnTo>
                    <a:lnTo>
                      <a:pt x="296" y="378"/>
                    </a:lnTo>
                    <a:lnTo>
                      <a:pt x="292" y="370"/>
                    </a:lnTo>
                    <a:lnTo>
                      <a:pt x="287" y="365"/>
                    </a:lnTo>
                    <a:lnTo>
                      <a:pt x="282" y="359"/>
                    </a:lnTo>
                    <a:lnTo>
                      <a:pt x="276" y="352"/>
                    </a:lnTo>
                    <a:lnTo>
                      <a:pt x="267" y="347"/>
                    </a:lnTo>
                    <a:lnTo>
                      <a:pt x="259" y="341"/>
                    </a:lnTo>
                    <a:lnTo>
                      <a:pt x="247" y="335"/>
                    </a:lnTo>
                    <a:lnTo>
                      <a:pt x="235" y="329"/>
                    </a:lnTo>
                    <a:lnTo>
                      <a:pt x="206" y="315"/>
                    </a:lnTo>
                    <a:lnTo>
                      <a:pt x="169" y="300"/>
                    </a:lnTo>
                    <a:lnTo>
                      <a:pt x="135" y="287"/>
                    </a:lnTo>
                    <a:lnTo>
                      <a:pt x="105" y="274"/>
                    </a:lnTo>
                    <a:lnTo>
                      <a:pt x="81" y="262"/>
                    </a:lnTo>
                    <a:lnTo>
                      <a:pt x="63" y="252"/>
                    </a:lnTo>
                    <a:lnTo>
                      <a:pt x="48" y="241"/>
                    </a:lnTo>
                    <a:lnTo>
                      <a:pt x="35" y="230"/>
                    </a:lnTo>
                    <a:lnTo>
                      <a:pt x="25" y="217"/>
                    </a:lnTo>
                    <a:lnTo>
                      <a:pt x="15" y="204"/>
                    </a:lnTo>
                    <a:lnTo>
                      <a:pt x="12" y="198"/>
                    </a:lnTo>
                    <a:lnTo>
                      <a:pt x="9" y="190"/>
                    </a:lnTo>
                    <a:lnTo>
                      <a:pt x="6" y="183"/>
                    </a:lnTo>
                    <a:lnTo>
                      <a:pt x="4" y="176"/>
                    </a:lnTo>
                    <a:lnTo>
                      <a:pt x="1" y="159"/>
                    </a:lnTo>
                    <a:lnTo>
                      <a:pt x="0" y="142"/>
                    </a:lnTo>
                    <a:lnTo>
                      <a:pt x="1" y="125"/>
                    </a:lnTo>
                    <a:lnTo>
                      <a:pt x="4" y="110"/>
                    </a:lnTo>
                    <a:lnTo>
                      <a:pt x="8" y="96"/>
                    </a:lnTo>
                    <a:lnTo>
                      <a:pt x="13" y="82"/>
                    </a:lnTo>
                    <a:lnTo>
                      <a:pt x="22" y="70"/>
                    </a:lnTo>
                    <a:lnTo>
                      <a:pt x="30" y="58"/>
                    </a:lnTo>
                    <a:lnTo>
                      <a:pt x="41" y="48"/>
                    </a:lnTo>
                    <a:lnTo>
                      <a:pt x="53" y="38"/>
                    </a:lnTo>
                    <a:lnTo>
                      <a:pt x="67" y="28"/>
                    </a:lnTo>
                    <a:lnTo>
                      <a:pt x="83" y="21"/>
                    </a:lnTo>
                    <a:lnTo>
                      <a:pt x="99" y="15"/>
                    </a:lnTo>
                    <a:lnTo>
                      <a:pt x="117" y="9"/>
                    </a:lnTo>
                    <a:lnTo>
                      <a:pt x="136" y="5"/>
                    </a:lnTo>
                    <a:lnTo>
                      <a:pt x="156" y="2"/>
                    </a:lnTo>
                    <a:lnTo>
                      <a:pt x="177" y="1"/>
                    </a:lnTo>
                    <a:lnTo>
                      <a:pt x="201" y="0"/>
                    </a:lnTo>
                    <a:lnTo>
                      <a:pt x="222" y="0"/>
                    </a:lnTo>
                    <a:lnTo>
                      <a:pt x="243" y="2"/>
                    </a:lnTo>
                    <a:lnTo>
                      <a:pt x="264" y="5"/>
                    </a:lnTo>
                    <a:lnTo>
                      <a:pt x="286" y="8"/>
                    </a:lnTo>
                    <a:lnTo>
                      <a:pt x="306" y="14"/>
                    </a:lnTo>
                    <a:lnTo>
                      <a:pt x="328" y="20"/>
                    </a:lnTo>
                    <a:lnTo>
                      <a:pt x="349" y="26"/>
                    </a:lnTo>
                    <a:lnTo>
                      <a:pt x="370" y="35"/>
                    </a:lnTo>
                    <a:lnTo>
                      <a:pt x="340" y="101"/>
                    </a:lnTo>
                    <a:lnTo>
                      <a:pt x="320" y="93"/>
                    </a:lnTo>
                    <a:lnTo>
                      <a:pt x="301" y="87"/>
                    </a:lnTo>
                    <a:lnTo>
                      <a:pt x="282" y="81"/>
                    </a:lnTo>
                    <a:lnTo>
                      <a:pt x="264" y="76"/>
                    </a:lnTo>
                    <a:lnTo>
                      <a:pt x="246" y="73"/>
                    </a:lnTo>
                    <a:lnTo>
                      <a:pt x="228" y="70"/>
                    </a:lnTo>
                    <a:lnTo>
                      <a:pt x="211" y="69"/>
                    </a:lnTo>
                    <a:lnTo>
                      <a:pt x="194" y="68"/>
                    </a:lnTo>
                    <a:lnTo>
                      <a:pt x="180" y="69"/>
                    </a:lnTo>
                    <a:lnTo>
                      <a:pt x="167" y="69"/>
                    </a:lnTo>
                    <a:lnTo>
                      <a:pt x="155" y="71"/>
                    </a:lnTo>
                    <a:lnTo>
                      <a:pt x="143" y="73"/>
                    </a:lnTo>
                    <a:lnTo>
                      <a:pt x="133" y="75"/>
                    </a:lnTo>
                    <a:lnTo>
                      <a:pt x="123" y="78"/>
                    </a:lnTo>
                    <a:lnTo>
                      <a:pt x="115" y="81"/>
                    </a:lnTo>
                    <a:lnTo>
                      <a:pt x="107" y="86"/>
                    </a:lnTo>
                    <a:lnTo>
                      <a:pt x="100" y="91"/>
                    </a:lnTo>
                    <a:lnTo>
                      <a:pt x="94" y="96"/>
                    </a:lnTo>
                    <a:lnTo>
                      <a:pt x="89" y="101"/>
                    </a:lnTo>
                    <a:lnTo>
                      <a:pt x="85" y="108"/>
                    </a:lnTo>
                    <a:lnTo>
                      <a:pt x="82" y="114"/>
                    </a:lnTo>
                    <a:lnTo>
                      <a:pt x="80" y="121"/>
                    </a:lnTo>
                    <a:lnTo>
                      <a:pt x="78" y="128"/>
                    </a:lnTo>
                    <a:lnTo>
                      <a:pt x="78" y="135"/>
                    </a:lnTo>
                    <a:lnTo>
                      <a:pt x="78" y="146"/>
                    </a:lnTo>
                    <a:lnTo>
                      <a:pt x="80" y="155"/>
                    </a:lnTo>
                    <a:lnTo>
                      <a:pt x="84" y="165"/>
                    </a:lnTo>
                    <a:lnTo>
                      <a:pt x="88" y="172"/>
                    </a:lnTo>
                    <a:lnTo>
                      <a:pt x="95" y="180"/>
                    </a:lnTo>
                    <a:lnTo>
                      <a:pt x="103" y="187"/>
                    </a:lnTo>
                    <a:lnTo>
                      <a:pt x="113" y="195"/>
                    </a:lnTo>
                    <a:lnTo>
                      <a:pt x="124" y="201"/>
                    </a:lnTo>
                    <a:lnTo>
                      <a:pt x="139" y="209"/>
                    </a:lnTo>
                    <a:lnTo>
                      <a:pt x="160" y="218"/>
                    </a:lnTo>
                    <a:lnTo>
                      <a:pt x="186" y="228"/>
                    </a:lnTo>
                    <a:lnTo>
                      <a:pt x="219" y="241"/>
                    </a:lnTo>
                    <a:lnTo>
                      <a:pt x="241" y="250"/>
                    </a:lnTo>
                    <a:lnTo>
                      <a:pt x="262" y="258"/>
                    </a:lnTo>
                    <a:lnTo>
                      <a:pt x="281" y="268"/>
                    </a:lnTo>
                    <a:lnTo>
                      <a:pt x="298" y="276"/>
                    </a:lnTo>
                    <a:lnTo>
                      <a:pt x="314" y="285"/>
                    </a:lnTo>
                    <a:lnTo>
                      <a:pt x="327" y="293"/>
                    </a:lnTo>
                    <a:lnTo>
                      <a:pt x="338" y="303"/>
                    </a:lnTo>
                    <a:lnTo>
                      <a:pt x="348" y="311"/>
                    </a:lnTo>
                    <a:lnTo>
                      <a:pt x="355" y="320"/>
                    </a:lnTo>
                    <a:lnTo>
                      <a:pt x="361" y="330"/>
                    </a:lnTo>
                    <a:lnTo>
                      <a:pt x="368" y="340"/>
                    </a:lnTo>
                    <a:lnTo>
                      <a:pt x="372" y="350"/>
                    </a:lnTo>
                    <a:lnTo>
                      <a:pt x="376" y="362"/>
                    </a:lnTo>
                    <a:lnTo>
                      <a:pt x="378" y="373"/>
                    </a:lnTo>
                    <a:lnTo>
                      <a:pt x="381" y="386"/>
                    </a:lnTo>
                    <a:lnTo>
                      <a:pt x="381" y="4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Freeform 30"/>
              <p:cNvSpPr>
                <a:spLocks/>
              </p:cNvSpPr>
              <p:nvPr/>
            </p:nvSpPr>
            <p:spPr bwMode="auto">
              <a:xfrm>
                <a:off x="830" y="2952"/>
                <a:ext cx="49" cy="67"/>
              </a:xfrm>
              <a:custGeom>
                <a:avLst/>
                <a:gdLst>
                  <a:gd name="T0" fmla="*/ 316 w 542"/>
                  <a:gd name="T1" fmla="*/ 75 h 734"/>
                  <a:gd name="T2" fmla="*/ 275 w 542"/>
                  <a:gd name="T3" fmla="*/ 81 h 734"/>
                  <a:gd name="T4" fmla="*/ 239 w 542"/>
                  <a:gd name="T5" fmla="*/ 93 h 734"/>
                  <a:gd name="T6" fmla="*/ 205 w 542"/>
                  <a:gd name="T7" fmla="*/ 111 h 734"/>
                  <a:gd name="T8" fmla="*/ 176 w 542"/>
                  <a:gd name="T9" fmla="*/ 134 h 734"/>
                  <a:gd name="T10" fmla="*/ 149 w 542"/>
                  <a:gd name="T11" fmla="*/ 163 h 734"/>
                  <a:gd name="T12" fmla="*/ 128 w 542"/>
                  <a:gd name="T13" fmla="*/ 196 h 734"/>
                  <a:gd name="T14" fmla="*/ 111 w 542"/>
                  <a:gd name="T15" fmla="*/ 232 h 734"/>
                  <a:gd name="T16" fmla="*/ 100 w 542"/>
                  <a:gd name="T17" fmla="*/ 273 h 734"/>
                  <a:gd name="T18" fmla="*/ 92 w 542"/>
                  <a:gd name="T19" fmla="*/ 318 h 734"/>
                  <a:gd name="T20" fmla="*/ 90 w 542"/>
                  <a:gd name="T21" fmla="*/ 367 h 734"/>
                  <a:gd name="T22" fmla="*/ 92 w 542"/>
                  <a:gd name="T23" fmla="*/ 418 h 734"/>
                  <a:gd name="T24" fmla="*/ 100 w 542"/>
                  <a:gd name="T25" fmla="*/ 463 h 734"/>
                  <a:gd name="T26" fmla="*/ 110 w 542"/>
                  <a:gd name="T27" fmla="*/ 505 h 734"/>
                  <a:gd name="T28" fmla="*/ 127 w 542"/>
                  <a:gd name="T29" fmla="*/ 542 h 734"/>
                  <a:gd name="T30" fmla="*/ 147 w 542"/>
                  <a:gd name="T31" fmla="*/ 574 h 734"/>
                  <a:gd name="T32" fmla="*/ 173 w 542"/>
                  <a:gd name="T33" fmla="*/ 602 h 734"/>
                  <a:gd name="T34" fmla="*/ 202 w 542"/>
                  <a:gd name="T35" fmla="*/ 624 h 734"/>
                  <a:gd name="T36" fmla="*/ 235 w 542"/>
                  <a:gd name="T37" fmla="*/ 641 h 734"/>
                  <a:gd name="T38" fmla="*/ 273 w 542"/>
                  <a:gd name="T39" fmla="*/ 653 h 734"/>
                  <a:gd name="T40" fmla="*/ 315 w 542"/>
                  <a:gd name="T41" fmla="*/ 659 h 734"/>
                  <a:gd name="T42" fmla="*/ 363 w 542"/>
                  <a:gd name="T43" fmla="*/ 660 h 734"/>
                  <a:gd name="T44" fmla="*/ 424 w 542"/>
                  <a:gd name="T45" fmla="*/ 654 h 734"/>
                  <a:gd name="T46" fmla="*/ 491 w 542"/>
                  <a:gd name="T47" fmla="*/ 640 h 734"/>
                  <a:gd name="T48" fmla="*/ 496 w 542"/>
                  <a:gd name="T49" fmla="*/ 713 h 734"/>
                  <a:gd name="T50" fmla="*/ 431 w 542"/>
                  <a:gd name="T51" fmla="*/ 728 h 734"/>
                  <a:gd name="T52" fmla="*/ 358 w 542"/>
                  <a:gd name="T53" fmla="*/ 734 h 734"/>
                  <a:gd name="T54" fmla="*/ 292 w 542"/>
                  <a:gd name="T55" fmla="*/ 733 h 734"/>
                  <a:gd name="T56" fmla="*/ 239 w 542"/>
                  <a:gd name="T57" fmla="*/ 726 h 734"/>
                  <a:gd name="T58" fmla="*/ 191 w 542"/>
                  <a:gd name="T59" fmla="*/ 711 h 734"/>
                  <a:gd name="T60" fmla="*/ 147 w 542"/>
                  <a:gd name="T61" fmla="*/ 690 h 734"/>
                  <a:gd name="T62" fmla="*/ 109 w 542"/>
                  <a:gd name="T63" fmla="*/ 661 h 734"/>
                  <a:gd name="T64" fmla="*/ 76 w 542"/>
                  <a:gd name="T65" fmla="*/ 626 h 734"/>
                  <a:gd name="T66" fmla="*/ 49 w 542"/>
                  <a:gd name="T67" fmla="*/ 586 h 734"/>
                  <a:gd name="T68" fmla="*/ 28 w 542"/>
                  <a:gd name="T69" fmla="*/ 540 h 734"/>
                  <a:gd name="T70" fmla="*/ 13 w 542"/>
                  <a:gd name="T71" fmla="*/ 488 h 734"/>
                  <a:gd name="T72" fmla="*/ 3 w 542"/>
                  <a:gd name="T73" fmla="*/ 429 h 734"/>
                  <a:gd name="T74" fmla="*/ 0 w 542"/>
                  <a:gd name="T75" fmla="*/ 367 h 734"/>
                  <a:gd name="T76" fmla="*/ 6 w 542"/>
                  <a:gd name="T77" fmla="*/ 288 h 734"/>
                  <a:gd name="T78" fmla="*/ 23 w 542"/>
                  <a:gd name="T79" fmla="*/ 216 h 734"/>
                  <a:gd name="T80" fmla="*/ 53 w 542"/>
                  <a:gd name="T81" fmla="*/ 152 h 734"/>
                  <a:gd name="T82" fmla="*/ 92 w 542"/>
                  <a:gd name="T83" fmla="*/ 99 h 734"/>
                  <a:gd name="T84" fmla="*/ 143 w 542"/>
                  <a:gd name="T85" fmla="*/ 57 h 734"/>
                  <a:gd name="T86" fmla="*/ 202 w 542"/>
                  <a:gd name="T87" fmla="*/ 25 h 734"/>
                  <a:gd name="T88" fmla="*/ 270 w 542"/>
                  <a:gd name="T89" fmla="*/ 6 h 734"/>
                  <a:gd name="T90" fmla="*/ 345 w 542"/>
                  <a:gd name="T91" fmla="*/ 0 h 734"/>
                  <a:gd name="T92" fmla="*/ 426 w 542"/>
                  <a:gd name="T93" fmla="*/ 5 h 734"/>
                  <a:gd name="T94" fmla="*/ 499 w 542"/>
                  <a:gd name="T95" fmla="*/ 23 h 734"/>
                  <a:gd name="T96" fmla="*/ 507 w 542"/>
                  <a:gd name="T97" fmla="*/ 112 h 734"/>
                  <a:gd name="T98" fmla="*/ 446 w 542"/>
                  <a:gd name="T99" fmla="*/ 89 h 734"/>
                  <a:gd name="T100" fmla="*/ 385 w 542"/>
                  <a:gd name="T101" fmla="*/ 76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2" h="734">
                    <a:moveTo>
                      <a:pt x="344" y="74"/>
                    </a:moveTo>
                    <a:lnTo>
                      <a:pt x="330" y="74"/>
                    </a:lnTo>
                    <a:lnTo>
                      <a:pt x="316" y="75"/>
                    </a:lnTo>
                    <a:lnTo>
                      <a:pt x="302" y="77"/>
                    </a:lnTo>
                    <a:lnTo>
                      <a:pt x="289" y="79"/>
                    </a:lnTo>
                    <a:lnTo>
                      <a:pt x="275" y="81"/>
                    </a:lnTo>
                    <a:lnTo>
                      <a:pt x="263" y="84"/>
                    </a:lnTo>
                    <a:lnTo>
                      <a:pt x="251" y="89"/>
                    </a:lnTo>
                    <a:lnTo>
                      <a:pt x="239" y="93"/>
                    </a:lnTo>
                    <a:lnTo>
                      <a:pt x="228" y="98"/>
                    </a:lnTo>
                    <a:lnTo>
                      <a:pt x="216" y="105"/>
                    </a:lnTo>
                    <a:lnTo>
                      <a:pt x="205" y="111"/>
                    </a:lnTo>
                    <a:lnTo>
                      <a:pt x="196" y="118"/>
                    </a:lnTo>
                    <a:lnTo>
                      <a:pt x="185" y="126"/>
                    </a:lnTo>
                    <a:lnTo>
                      <a:pt x="176" y="134"/>
                    </a:lnTo>
                    <a:lnTo>
                      <a:pt x="167" y="143"/>
                    </a:lnTo>
                    <a:lnTo>
                      <a:pt x="158" y="152"/>
                    </a:lnTo>
                    <a:lnTo>
                      <a:pt x="149" y="163"/>
                    </a:lnTo>
                    <a:lnTo>
                      <a:pt x="142" y="172"/>
                    </a:lnTo>
                    <a:lnTo>
                      <a:pt x="135" y="184"/>
                    </a:lnTo>
                    <a:lnTo>
                      <a:pt x="128" y="196"/>
                    </a:lnTo>
                    <a:lnTo>
                      <a:pt x="122" y="207"/>
                    </a:lnTo>
                    <a:lnTo>
                      <a:pt x="117" y="219"/>
                    </a:lnTo>
                    <a:lnTo>
                      <a:pt x="111" y="232"/>
                    </a:lnTo>
                    <a:lnTo>
                      <a:pt x="107" y="245"/>
                    </a:lnTo>
                    <a:lnTo>
                      <a:pt x="103" y="259"/>
                    </a:lnTo>
                    <a:lnTo>
                      <a:pt x="100" y="273"/>
                    </a:lnTo>
                    <a:lnTo>
                      <a:pt x="96" y="288"/>
                    </a:lnTo>
                    <a:lnTo>
                      <a:pt x="94" y="302"/>
                    </a:lnTo>
                    <a:lnTo>
                      <a:pt x="92" y="318"/>
                    </a:lnTo>
                    <a:lnTo>
                      <a:pt x="91" y="334"/>
                    </a:lnTo>
                    <a:lnTo>
                      <a:pt x="90" y="350"/>
                    </a:lnTo>
                    <a:lnTo>
                      <a:pt x="90" y="367"/>
                    </a:lnTo>
                    <a:lnTo>
                      <a:pt x="90" y="384"/>
                    </a:lnTo>
                    <a:lnTo>
                      <a:pt x="91" y="401"/>
                    </a:lnTo>
                    <a:lnTo>
                      <a:pt x="92" y="418"/>
                    </a:lnTo>
                    <a:lnTo>
                      <a:pt x="94" y="434"/>
                    </a:lnTo>
                    <a:lnTo>
                      <a:pt x="96" y="449"/>
                    </a:lnTo>
                    <a:lnTo>
                      <a:pt x="100" y="463"/>
                    </a:lnTo>
                    <a:lnTo>
                      <a:pt x="103" y="478"/>
                    </a:lnTo>
                    <a:lnTo>
                      <a:pt x="106" y="492"/>
                    </a:lnTo>
                    <a:lnTo>
                      <a:pt x="110" y="505"/>
                    </a:lnTo>
                    <a:lnTo>
                      <a:pt x="115" y="517"/>
                    </a:lnTo>
                    <a:lnTo>
                      <a:pt x="121" y="530"/>
                    </a:lnTo>
                    <a:lnTo>
                      <a:pt x="127" y="542"/>
                    </a:lnTo>
                    <a:lnTo>
                      <a:pt x="133" y="553"/>
                    </a:lnTo>
                    <a:lnTo>
                      <a:pt x="140" y="564"/>
                    </a:lnTo>
                    <a:lnTo>
                      <a:pt x="147" y="574"/>
                    </a:lnTo>
                    <a:lnTo>
                      <a:pt x="156" y="584"/>
                    </a:lnTo>
                    <a:lnTo>
                      <a:pt x="164" y="594"/>
                    </a:lnTo>
                    <a:lnTo>
                      <a:pt x="173" y="602"/>
                    </a:lnTo>
                    <a:lnTo>
                      <a:pt x="182" y="610"/>
                    </a:lnTo>
                    <a:lnTo>
                      <a:pt x="192" y="618"/>
                    </a:lnTo>
                    <a:lnTo>
                      <a:pt x="202" y="624"/>
                    </a:lnTo>
                    <a:lnTo>
                      <a:pt x="213" y="631"/>
                    </a:lnTo>
                    <a:lnTo>
                      <a:pt x="225" y="636"/>
                    </a:lnTo>
                    <a:lnTo>
                      <a:pt x="235" y="641"/>
                    </a:lnTo>
                    <a:lnTo>
                      <a:pt x="248" y="646"/>
                    </a:lnTo>
                    <a:lnTo>
                      <a:pt x="261" y="650"/>
                    </a:lnTo>
                    <a:lnTo>
                      <a:pt x="273" y="653"/>
                    </a:lnTo>
                    <a:lnTo>
                      <a:pt x="286" y="656"/>
                    </a:lnTo>
                    <a:lnTo>
                      <a:pt x="300" y="658"/>
                    </a:lnTo>
                    <a:lnTo>
                      <a:pt x="315" y="659"/>
                    </a:lnTo>
                    <a:lnTo>
                      <a:pt x="328" y="660"/>
                    </a:lnTo>
                    <a:lnTo>
                      <a:pt x="344" y="660"/>
                    </a:lnTo>
                    <a:lnTo>
                      <a:pt x="363" y="660"/>
                    </a:lnTo>
                    <a:lnTo>
                      <a:pt x="382" y="659"/>
                    </a:lnTo>
                    <a:lnTo>
                      <a:pt x="402" y="657"/>
                    </a:lnTo>
                    <a:lnTo>
                      <a:pt x="424" y="654"/>
                    </a:lnTo>
                    <a:lnTo>
                      <a:pt x="446" y="650"/>
                    </a:lnTo>
                    <a:lnTo>
                      <a:pt x="468" y="645"/>
                    </a:lnTo>
                    <a:lnTo>
                      <a:pt x="491" y="640"/>
                    </a:lnTo>
                    <a:lnTo>
                      <a:pt x="515" y="634"/>
                    </a:lnTo>
                    <a:lnTo>
                      <a:pt x="515" y="707"/>
                    </a:lnTo>
                    <a:lnTo>
                      <a:pt x="496" y="713"/>
                    </a:lnTo>
                    <a:lnTo>
                      <a:pt x="475" y="718"/>
                    </a:lnTo>
                    <a:lnTo>
                      <a:pt x="454" y="724"/>
                    </a:lnTo>
                    <a:lnTo>
                      <a:pt x="431" y="728"/>
                    </a:lnTo>
                    <a:lnTo>
                      <a:pt x="408" y="731"/>
                    </a:lnTo>
                    <a:lnTo>
                      <a:pt x="383" y="733"/>
                    </a:lnTo>
                    <a:lnTo>
                      <a:pt x="358" y="734"/>
                    </a:lnTo>
                    <a:lnTo>
                      <a:pt x="330" y="734"/>
                    </a:lnTo>
                    <a:lnTo>
                      <a:pt x="311" y="734"/>
                    </a:lnTo>
                    <a:lnTo>
                      <a:pt x="292" y="733"/>
                    </a:lnTo>
                    <a:lnTo>
                      <a:pt x="274" y="731"/>
                    </a:lnTo>
                    <a:lnTo>
                      <a:pt x="256" y="729"/>
                    </a:lnTo>
                    <a:lnTo>
                      <a:pt x="239" y="726"/>
                    </a:lnTo>
                    <a:lnTo>
                      <a:pt x="222" y="722"/>
                    </a:lnTo>
                    <a:lnTo>
                      <a:pt x="207" y="716"/>
                    </a:lnTo>
                    <a:lnTo>
                      <a:pt x="191" y="711"/>
                    </a:lnTo>
                    <a:lnTo>
                      <a:pt x="176" y="705"/>
                    </a:lnTo>
                    <a:lnTo>
                      <a:pt x="161" y="697"/>
                    </a:lnTo>
                    <a:lnTo>
                      <a:pt x="147" y="690"/>
                    </a:lnTo>
                    <a:lnTo>
                      <a:pt x="135" y="680"/>
                    </a:lnTo>
                    <a:lnTo>
                      <a:pt x="122" y="672"/>
                    </a:lnTo>
                    <a:lnTo>
                      <a:pt x="109" y="661"/>
                    </a:lnTo>
                    <a:lnTo>
                      <a:pt x="97" y="651"/>
                    </a:lnTo>
                    <a:lnTo>
                      <a:pt x="87" y="639"/>
                    </a:lnTo>
                    <a:lnTo>
                      <a:pt x="76" y="626"/>
                    </a:lnTo>
                    <a:lnTo>
                      <a:pt x="67" y="614"/>
                    </a:lnTo>
                    <a:lnTo>
                      <a:pt x="57" y="600"/>
                    </a:lnTo>
                    <a:lnTo>
                      <a:pt x="49" y="586"/>
                    </a:lnTo>
                    <a:lnTo>
                      <a:pt x="41" y="571"/>
                    </a:lnTo>
                    <a:lnTo>
                      <a:pt x="34" y="555"/>
                    </a:lnTo>
                    <a:lnTo>
                      <a:pt x="28" y="540"/>
                    </a:lnTo>
                    <a:lnTo>
                      <a:pt x="22" y="523"/>
                    </a:lnTo>
                    <a:lnTo>
                      <a:pt x="17" y="506"/>
                    </a:lnTo>
                    <a:lnTo>
                      <a:pt x="13" y="488"/>
                    </a:lnTo>
                    <a:lnTo>
                      <a:pt x="9" y="469"/>
                    </a:lnTo>
                    <a:lnTo>
                      <a:pt x="6" y="450"/>
                    </a:lnTo>
                    <a:lnTo>
                      <a:pt x="3" y="429"/>
                    </a:lnTo>
                    <a:lnTo>
                      <a:pt x="2" y="409"/>
                    </a:lnTo>
                    <a:lnTo>
                      <a:pt x="1" y="388"/>
                    </a:lnTo>
                    <a:lnTo>
                      <a:pt x="0" y="367"/>
                    </a:lnTo>
                    <a:lnTo>
                      <a:pt x="1" y="340"/>
                    </a:lnTo>
                    <a:lnTo>
                      <a:pt x="3" y="313"/>
                    </a:lnTo>
                    <a:lnTo>
                      <a:pt x="6" y="288"/>
                    </a:lnTo>
                    <a:lnTo>
                      <a:pt x="11" y="262"/>
                    </a:lnTo>
                    <a:lnTo>
                      <a:pt x="17" y="239"/>
                    </a:lnTo>
                    <a:lnTo>
                      <a:pt x="23" y="216"/>
                    </a:lnTo>
                    <a:lnTo>
                      <a:pt x="32" y="193"/>
                    </a:lnTo>
                    <a:lnTo>
                      <a:pt x="42" y="172"/>
                    </a:lnTo>
                    <a:lnTo>
                      <a:pt x="53" y="152"/>
                    </a:lnTo>
                    <a:lnTo>
                      <a:pt x="65" y="133"/>
                    </a:lnTo>
                    <a:lnTo>
                      <a:pt x="78" y="116"/>
                    </a:lnTo>
                    <a:lnTo>
                      <a:pt x="92" y="99"/>
                    </a:lnTo>
                    <a:lnTo>
                      <a:pt x="108" y="83"/>
                    </a:lnTo>
                    <a:lnTo>
                      <a:pt x="125" y="70"/>
                    </a:lnTo>
                    <a:lnTo>
                      <a:pt x="143" y="57"/>
                    </a:lnTo>
                    <a:lnTo>
                      <a:pt x="162" y="44"/>
                    </a:lnTo>
                    <a:lnTo>
                      <a:pt x="181" y="34"/>
                    </a:lnTo>
                    <a:lnTo>
                      <a:pt x="202" y="25"/>
                    </a:lnTo>
                    <a:lnTo>
                      <a:pt x="225" y="18"/>
                    </a:lnTo>
                    <a:lnTo>
                      <a:pt x="247" y="11"/>
                    </a:lnTo>
                    <a:lnTo>
                      <a:pt x="270" y="6"/>
                    </a:lnTo>
                    <a:lnTo>
                      <a:pt x="294" y="3"/>
                    </a:lnTo>
                    <a:lnTo>
                      <a:pt x="320" y="1"/>
                    </a:lnTo>
                    <a:lnTo>
                      <a:pt x="345" y="0"/>
                    </a:lnTo>
                    <a:lnTo>
                      <a:pt x="374" y="1"/>
                    </a:lnTo>
                    <a:lnTo>
                      <a:pt x="400" y="2"/>
                    </a:lnTo>
                    <a:lnTo>
                      <a:pt x="426" y="5"/>
                    </a:lnTo>
                    <a:lnTo>
                      <a:pt x="451" y="10"/>
                    </a:lnTo>
                    <a:lnTo>
                      <a:pt x="475" y="16"/>
                    </a:lnTo>
                    <a:lnTo>
                      <a:pt x="499" y="23"/>
                    </a:lnTo>
                    <a:lnTo>
                      <a:pt x="521" y="30"/>
                    </a:lnTo>
                    <a:lnTo>
                      <a:pt x="542" y="41"/>
                    </a:lnTo>
                    <a:lnTo>
                      <a:pt x="507" y="112"/>
                    </a:lnTo>
                    <a:lnTo>
                      <a:pt x="487" y="103"/>
                    </a:lnTo>
                    <a:lnTo>
                      <a:pt x="467" y="95"/>
                    </a:lnTo>
                    <a:lnTo>
                      <a:pt x="446" y="89"/>
                    </a:lnTo>
                    <a:lnTo>
                      <a:pt x="426" y="83"/>
                    </a:lnTo>
                    <a:lnTo>
                      <a:pt x="406" y="79"/>
                    </a:lnTo>
                    <a:lnTo>
                      <a:pt x="385" y="76"/>
                    </a:lnTo>
                    <a:lnTo>
                      <a:pt x="365" y="74"/>
                    </a:lnTo>
                    <a:lnTo>
                      <a:pt x="344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Freeform 31"/>
              <p:cNvSpPr>
                <a:spLocks noEditPoints="1"/>
              </p:cNvSpPr>
              <p:nvPr/>
            </p:nvSpPr>
            <p:spPr bwMode="auto">
              <a:xfrm>
                <a:off x="886" y="2969"/>
                <a:ext cx="39" cy="50"/>
              </a:xfrm>
              <a:custGeom>
                <a:avLst/>
                <a:gdLst>
                  <a:gd name="T0" fmla="*/ 351 w 431"/>
                  <a:gd name="T1" fmla="*/ 469 h 554"/>
                  <a:gd name="T2" fmla="*/ 320 w 431"/>
                  <a:gd name="T3" fmla="*/ 501 h 554"/>
                  <a:gd name="T4" fmla="*/ 290 w 431"/>
                  <a:gd name="T5" fmla="*/ 526 h 554"/>
                  <a:gd name="T6" fmla="*/ 260 w 431"/>
                  <a:gd name="T7" fmla="*/ 541 h 554"/>
                  <a:gd name="T8" fmla="*/ 226 w 431"/>
                  <a:gd name="T9" fmla="*/ 550 h 554"/>
                  <a:gd name="T10" fmla="*/ 186 w 431"/>
                  <a:gd name="T11" fmla="*/ 554 h 554"/>
                  <a:gd name="T12" fmla="*/ 133 w 431"/>
                  <a:gd name="T13" fmla="*/ 552 h 554"/>
                  <a:gd name="T14" fmla="*/ 84 w 431"/>
                  <a:gd name="T15" fmla="*/ 538 h 554"/>
                  <a:gd name="T16" fmla="*/ 46 w 431"/>
                  <a:gd name="T17" fmla="*/ 514 h 554"/>
                  <a:gd name="T18" fmla="*/ 18 w 431"/>
                  <a:gd name="T19" fmla="*/ 478 h 554"/>
                  <a:gd name="T20" fmla="*/ 4 w 431"/>
                  <a:gd name="T21" fmla="*/ 433 h 554"/>
                  <a:gd name="T22" fmla="*/ 0 w 431"/>
                  <a:gd name="T23" fmla="*/ 386 h 554"/>
                  <a:gd name="T24" fmla="*/ 5 w 431"/>
                  <a:gd name="T25" fmla="*/ 358 h 554"/>
                  <a:gd name="T26" fmla="*/ 13 w 431"/>
                  <a:gd name="T27" fmla="*/ 333 h 554"/>
                  <a:gd name="T28" fmla="*/ 26 w 431"/>
                  <a:gd name="T29" fmla="*/ 310 h 554"/>
                  <a:gd name="T30" fmla="*/ 43 w 431"/>
                  <a:gd name="T31" fmla="*/ 290 h 554"/>
                  <a:gd name="T32" fmla="*/ 65 w 431"/>
                  <a:gd name="T33" fmla="*/ 273 h 554"/>
                  <a:gd name="T34" fmla="*/ 123 w 431"/>
                  <a:gd name="T35" fmla="*/ 246 h 554"/>
                  <a:gd name="T36" fmla="*/ 199 w 431"/>
                  <a:gd name="T37" fmla="*/ 230 h 554"/>
                  <a:gd name="T38" fmla="*/ 352 w 431"/>
                  <a:gd name="T39" fmla="*/ 223 h 554"/>
                  <a:gd name="T40" fmla="*/ 350 w 431"/>
                  <a:gd name="T41" fmla="*/ 161 h 554"/>
                  <a:gd name="T42" fmla="*/ 341 w 431"/>
                  <a:gd name="T43" fmla="*/ 125 h 554"/>
                  <a:gd name="T44" fmla="*/ 324 w 431"/>
                  <a:gd name="T45" fmla="*/ 97 h 554"/>
                  <a:gd name="T46" fmla="*/ 299 w 431"/>
                  <a:gd name="T47" fmla="*/ 79 h 554"/>
                  <a:gd name="T48" fmla="*/ 265 w 431"/>
                  <a:gd name="T49" fmla="*/ 68 h 554"/>
                  <a:gd name="T50" fmla="*/ 221 w 431"/>
                  <a:gd name="T51" fmla="*/ 67 h 554"/>
                  <a:gd name="T52" fmla="*/ 166 w 431"/>
                  <a:gd name="T53" fmla="*/ 77 h 554"/>
                  <a:gd name="T54" fmla="*/ 106 w 431"/>
                  <a:gd name="T55" fmla="*/ 98 h 554"/>
                  <a:gd name="T56" fmla="*/ 81 w 431"/>
                  <a:gd name="T57" fmla="*/ 36 h 554"/>
                  <a:gd name="T58" fmla="*/ 148 w 431"/>
                  <a:gd name="T59" fmla="*/ 12 h 554"/>
                  <a:gd name="T60" fmla="*/ 218 w 431"/>
                  <a:gd name="T61" fmla="*/ 1 h 554"/>
                  <a:gd name="T62" fmla="*/ 287 w 431"/>
                  <a:gd name="T63" fmla="*/ 3 h 554"/>
                  <a:gd name="T64" fmla="*/ 343 w 431"/>
                  <a:gd name="T65" fmla="*/ 17 h 554"/>
                  <a:gd name="T66" fmla="*/ 385 w 431"/>
                  <a:gd name="T67" fmla="*/ 42 h 554"/>
                  <a:gd name="T68" fmla="*/ 401 w 431"/>
                  <a:gd name="T69" fmla="*/ 60 h 554"/>
                  <a:gd name="T70" fmla="*/ 420 w 431"/>
                  <a:gd name="T71" fmla="*/ 98 h 554"/>
                  <a:gd name="T72" fmla="*/ 430 w 431"/>
                  <a:gd name="T73" fmla="*/ 156 h 554"/>
                  <a:gd name="T74" fmla="*/ 371 w 431"/>
                  <a:gd name="T75" fmla="*/ 545 h 554"/>
                  <a:gd name="T76" fmla="*/ 223 w 431"/>
                  <a:gd name="T77" fmla="*/ 485 h 554"/>
                  <a:gd name="T78" fmla="*/ 269 w 431"/>
                  <a:gd name="T79" fmla="*/ 472 h 554"/>
                  <a:gd name="T80" fmla="*/ 306 w 431"/>
                  <a:gd name="T81" fmla="*/ 446 h 554"/>
                  <a:gd name="T82" fmla="*/ 333 w 431"/>
                  <a:gd name="T83" fmla="*/ 410 h 554"/>
                  <a:gd name="T84" fmla="*/ 347 w 431"/>
                  <a:gd name="T85" fmla="*/ 365 h 554"/>
                  <a:gd name="T86" fmla="*/ 350 w 431"/>
                  <a:gd name="T87" fmla="*/ 281 h 554"/>
                  <a:gd name="T88" fmla="*/ 223 w 431"/>
                  <a:gd name="T89" fmla="*/ 288 h 554"/>
                  <a:gd name="T90" fmla="*/ 169 w 431"/>
                  <a:gd name="T91" fmla="*/ 298 h 554"/>
                  <a:gd name="T92" fmla="*/ 129 w 431"/>
                  <a:gd name="T93" fmla="*/ 315 h 554"/>
                  <a:gd name="T94" fmla="*/ 102 w 431"/>
                  <a:gd name="T95" fmla="*/ 339 h 554"/>
                  <a:gd name="T96" fmla="*/ 88 w 431"/>
                  <a:gd name="T97" fmla="*/ 371 h 554"/>
                  <a:gd name="T98" fmla="*/ 86 w 431"/>
                  <a:gd name="T99" fmla="*/ 408 h 554"/>
                  <a:gd name="T100" fmla="*/ 93 w 431"/>
                  <a:gd name="T101" fmla="*/ 437 h 554"/>
                  <a:gd name="T102" fmla="*/ 106 w 431"/>
                  <a:gd name="T103" fmla="*/ 459 h 554"/>
                  <a:gd name="T104" fmla="*/ 127 w 431"/>
                  <a:gd name="T105" fmla="*/ 475 h 554"/>
                  <a:gd name="T106" fmla="*/ 154 w 431"/>
                  <a:gd name="T107" fmla="*/ 484 h 554"/>
                  <a:gd name="T108" fmla="*/ 187 w 431"/>
                  <a:gd name="T109" fmla="*/ 48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31" h="554">
                    <a:moveTo>
                      <a:pt x="371" y="545"/>
                    </a:moveTo>
                    <a:lnTo>
                      <a:pt x="355" y="469"/>
                    </a:lnTo>
                    <a:lnTo>
                      <a:pt x="351" y="469"/>
                    </a:lnTo>
                    <a:lnTo>
                      <a:pt x="340" y="480"/>
                    </a:lnTo>
                    <a:lnTo>
                      <a:pt x="331" y="492"/>
                    </a:lnTo>
                    <a:lnTo>
                      <a:pt x="320" y="501"/>
                    </a:lnTo>
                    <a:lnTo>
                      <a:pt x="311" y="511"/>
                    </a:lnTo>
                    <a:lnTo>
                      <a:pt x="300" y="518"/>
                    </a:lnTo>
                    <a:lnTo>
                      <a:pt x="290" y="526"/>
                    </a:lnTo>
                    <a:lnTo>
                      <a:pt x="281" y="532"/>
                    </a:lnTo>
                    <a:lnTo>
                      <a:pt x="270" y="537"/>
                    </a:lnTo>
                    <a:lnTo>
                      <a:pt x="260" y="541"/>
                    </a:lnTo>
                    <a:lnTo>
                      <a:pt x="249" y="545"/>
                    </a:lnTo>
                    <a:lnTo>
                      <a:pt x="238" y="548"/>
                    </a:lnTo>
                    <a:lnTo>
                      <a:pt x="226" y="550"/>
                    </a:lnTo>
                    <a:lnTo>
                      <a:pt x="213" y="552"/>
                    </a:lnTo>
                    <a:lnTo>
                      <a:pt x="199" y="553"/>
                    </a:lnTo>
                    <a:lnTo>
                      <a:pt x="186" y="554"/>
                    </a:lnTo>
                    <a:lnTo>
                      <a:pt x="171" y="554"/>
                    </a:lnTo>
                    <a:lnTo>
                      <a:pt x="152" y="554"/>
                    </a:lnTo>
                    <a:lnTo>
                      <a:pt x="133" y="552"/>
                    </a:lnTo>
                    <a:lnTo>
                      <a:pt x="116" y="549"/>
                    </a:lnTo>
                    <a:lnTo>
                      <a:pt x="100" y="545"/>
                    </a:lnTo>
                    <a:lnTo>
                      <a:pt x="84" y="538"/>
                    </a:lnTo>
                    <a:lnTo>
                      <a:pt x="70" y="532"/>
                    </a:lnTo>
                    <a:lnTo>
                      <a:pt x="58" y="524"/>
                    </a:lnTo>
                    <a:lnTo>
                      <a:pt x="46" y="514"/>
                    </a:lnTo>
                    <a:lnTo>
                      <a:pt x="35" y="502"/>
                    </a:lnTo>
                    <a:lnTo>
                      <a:pt x="26" y="491"/>
                    </a:lnTo>
                    <a:lnTo>
                      <a:pt x="18" y="478"/>
                    </a:lnTo>
                    <a:lnTo>
                      <a:pt x="12" y="463"/>
                    </a:lnTo>
                    <a:lnTo>
                      <a:pt x="7" y="448"/>
                    </a:lnTo>
                    <a:lnTo>
                      <a:pt x="4" y="433"/>
                    </a:lnTo>
                    <a:lnTo>
                      <a:pt x="1" y="415"/>
                    </a:lnTo>
                    <a:lnTo>
                      <a:pt x="0" y="397"/>
                    </a:lnTo>
                    <a:lnTo>
                      <a:pt x="0" y="386"/>
                    </a:lnTo>
                    <a:lnTo>
                      <a:pt x="1" y="376"/>
                    </a:lnTo>
                    <a:lnTo>
                      <a:pt x="3" y="367"/>
                    </a:lnTo>
                    <a:lnTo>
                      <a:pt x="5" y="358"/>
                    </a:lnTo>
                    <a:lnTo>
                      <a:pt x="7" y="349"/>
                    </a:lnTo>
                    <a:lnTo>
                      <a:pt x="10" y="340"/>
                    </a:lnTo>
                    <a:lnTo>
                      <a:pt x="13" y="333"/>
                    </a:lnTo>
                    <a:lnTo>
                      <a:pt x="16" y="325"/>
                    </a:lnTo>
                    <a:lnTo>
                      <a:pt x="21" y="317"/>
                    </a:lnTo>
                    <a:lnTo>
                      <a:pt x="26" y="310"/>
                    </a:lnTo>
                    <a:lnTo>
                      <a:pt x="31" y="303"/>
                    </a:lnTo>
                    <a:lnTo>
                      <a:pt x="37" y="296"/>
                    </a:lnTo>
                    <a:lnTo>
                      <a:pt x="43" y="290"/>
                    </a:lnTo>
                    <a:lnTo>
                      <a:pt x="50" y="284"/>
                    </a:lnTo>
                    <a:lnTo>
                      <a:pt x="58" y="278"/>
                    </a:lnTo>
                    <a:lnTo>
                      <a:pt x="65" y="273"/>
                    </a:lnTo>
                    <a:lnTo>
                      <a:pt x="83" y="262"/>
                    </a:lnTo>
                    <a:lnTo>
                      <a:pt x="102" y="254"/>
                    </a:lnTo>
                    <a:lnTo>
                      <a:pt x="123" y="246"/>
                    </a:lnTo>
                    <a:lnTo>
                      <a:pt x="147" y="240"/>
                    </a:lnTo>
                    <a:lnTo>
                      <a:pt x="172" y="235"/>
                    </a:lnTo>
                    <a:lnTo>
                      <a:pt x="199" y="230"/>
                    </a:lnTo>
                    <a:lnTo>
                      <a:pt x="229" y="228"/>
                    </a:lnTo>
                    <a:lnTo>
                      <a:pt x="261" y="226"/>
                    </a:lnTo>
                    <a:lnTo>
                      <a:pt x="352" y="223"/>
                    </a:lnTo>
                    <a:lnTo>
                      <a:pt x="352" y="190"/>
                    </a:lnTo>
                    <a:lnTo>
                      <a:pt x="351" y="174"/>
                    </a:lnTo>
                    <a:lnTo>
                      <a:pt x="350" y="161"/>
                    </a:lnTo>
                    <a:lnTo>
                      <a:pt x="348" y="148"/>
                    </a:lnTo>
                    <a:lnTo>
                      <a:pt x="344" y="135"/>
                    </a:lnTo>
                    <a:lnTo>
                      <a:pt x="341" y="125"/>
                    </a:lnTo>
                    <a:lnTo>
                      <a:pt x="336" y="114"/>
                    </a:lnTo>
                    <a:lnTo>
                      <a:pt x="331" y="106"/>
                    </a:lnTo>
                    <a:lnTo>
                      <a:pt x="324" y="97"/>
                    </a:lnTo>
                    <a:lnTo>
                      <a:pt x="317" y="90"/>
                    </a:lnTo>
                    <a:lnTo>
                      <a:pt x="308" y="84"/>
                    </a:lnTo>
                    <a:lnTo>
                      <a:pt x="299" y="79"/>
                    </a:lnTo>
                    <a:lnTo>
                      <a:pt x="289" y="75"/>
                    </a:lnTo>
                    <a:lnTo>
                      <a:pt x="278" y="72"/>
                    </a:lnTo>
                    <a:lnTo>
                      <a:pt x="265" y="68"/>
                    </a:lnTo>
                    <a:lnTo>
                      <a:pt x="252" y="67"/>
                    </a:lnTo>
                    <a:lnTo>
                      <a:pt x="238" y="67"/>
                    </a:lnTo>
                    <a:lnTo>
                      <a:pt x="221" y="67"/>
                    </a:lnTo>
                    <a:lnTo>
                      <a:pt x="203" y="70"/>
                    </a:lnTo>
                    <a:lnTo>
                      <a:pt x="185" y="73"/>
                    </a:lnTo>
                    <a:lnTo>
                      <a:pt x="166" y="77"/>
                    </a:lnTo>
                    <a:lnTo>
                      <a:pt x="147" y="83"/>
                    </a:lnTo>
                    <a:lnTo>
                      <a:pt x="126" y="90"/>
                    </a:lnTo>
                    <a:lnTo>
                      <a:pt x="106" y="98"/>
                    </a:lnTo>
                    <a:lnTo>
                      <a:pt x="85" y="108"/>
                    </a:lnTo>
                    <a:lnTo>
                      <a:pt x="61" y="46"/>
                    </a:lnTo>
                    <a:lnTo>
                      <a:pt x="81" y="36"/>
                    </a:lnTo>
                    <a:lnTo>
                      <a:pt x="102" y="27"/>
                    </a:lnTo>
                    <a:lnTo>
                      <a:pt x="124" y="19"/>
                    </a:lnTo>
                    <a:lnTo>
                      <a:pt x="148" y="12"/>
                    </a:lnTo>
                    <a:lnTo>
                      <a:pt x="171" y="7"/>
                    </a:lnTo>
                    <a:lnTo>
                      <a:pt x="195" y="3"/>
                    </a:lnTo>
                    <a:lnTo>
                      <a:pt x="218" y="1"/>
                    </a:lnTo>
                    <a:lnTo>
                      <a:pt x="243" y="0"/>
                    </a:lnTo>
                    <a:lnTo>
                      <a:pt x="265" y="1"/>
                    </a:lnTo>
                    <a:lnTo>
                      <a:pt x="287" y="3"/>
                    </a:lnTo>
                    <a:lnTo>
                      <a:pt x="307" y="6"/>
                    </a:lnTo>
                    <a:lnTo>
                      <a:pt x="325" y="10"/>
                    </a:lnTo>
                    <a:lnTo>
                      <a:pt x="343" y="17"/>
                    </a:lnTo>
                    <a:lnTo>
                      <a:pt x="358" y="24"/>
                    </a:lnTo>
                    <a:lnTo>
                      <a:pt x="372" y="33"/>
                    </a:lnTo>
                    <a:lnTo>
                      <a:pt x="385" y="42"/>
                    </a:lnTo>
                    <a:lnTo>
                      <a:pt x="390" y="48"/>
                    </a:lnTo>
                    <a:lnTo>
                      <a:pt x="395" y="54"/>
                    </a:lnTo>
                    <a:lnTo>
                      <a:pt x="401" y="60"/>
                    </a:lnTo>
                    <a:lnTo>
                      <a:pt x="405" y="67"/>
                    </a:lnTo>
                    <a:lnTo>
                      <a:pt x="413" y="81"/>
                    </a:lnTo>
                    <a:lnTo>
                      <a:pt x="420" y="98"/>
                    </a:lnTo>
                    <a:lnTo>
                      <a:pt x="425" y="116"/>
                    </a:lnTo>
                    <a:lnTo>
                      <a:pt x="428" y="135"/>
                    </a:lnTo>
                    <a:lnTo>
                      <a:pt x="430" y="156"/>
                    </a:lnTo>
                    <a:lnTo>
                      <a:pt x="431" y="179"/>
                    </a:lnTo>
                    <a:lnTo>
                      <a:pt x="431" y="545"/>
                    </a:lnTo>
                    <a:lnTo>
                      <a:pt x="371" y="545"/>
                    </a:lnTo>
                    <a:close/>
                    <a:moveTo>
                      <a:pt x="187" y="488"/>
                    </a:moveTo>
                    <a:lnTo>
                      <a:pt x="206" y="487"/>
                    </a:lnTo>
                    <a:lnTo>
                      <a:pt x="223" y="485"/>
                    </a:lnTo>
                    <a:lnTo>
                      <a:pt x="240" y="481"/>
                    </a:lnTo>
                    <a:lnTo>
                      <a:pt x="254" y="477"/>
                    </a:lnTo>
                    <a:lnTo>
                      <a:pt x="269" y="472"/>
                    </a:lnTo>
                    <a:lnTo>
                      <a:pt x="283" y="464"/>
                    </a:lnTo>
                    <a:lnTo>
                      <a:pt x="295" y="456"/>
                    </a:lnTo>
                    <a:lnTo>
                      <a:pt x="306" y="446"/>
                    </a:lnTo>
                    <a:lnTo>
                      <a:pt x="316" y="435"/>
                    </a:lnTo>
                    <a:lnTo>
                      <a:pt x="325" y="423"/>
                    </a:lnTo>
                    <a:lnTo>
                      <a:pt x="333" y="410"/>
                    </a:lnTo>
                    <a:lnTo>
                      <a:pt x="339" y="397"/>
                    </a:lnTo>
                    <a:lnTo>
                      <a:pt x="343" y="381"/>
                    </a:lnTo>
                    <a:lnTo>
                      <a:pt x="347" y="365"/>
                    </a:lnTo>
                    <a:lnTo>
                      <a:pt x="349" y="348"/>
                    </a:lnTo>
                    <a:lnTo>
                      <a:pt x="350" y="330"/>
                    </a:lnTo>
                    <a:lnTo>
                      <a:pt x="350" y="281"/>
                    </a:lnTo>
                    <a:lnTo>
                      <a:pt x="268" y="284"/>
                    </a:lnTo>
                    <a:lnTo>
                      <a:pt x="245" y="287"/>
                    </a:lnTo>
                    <a:lnTo>
                      <a:pt x="223" y="288"/>
                    </a:lnTo>
                    <a:lnTo>
                      <a:pt x="204" y="291"/>
                    </a:lnTo>
                    <a:lnTo>
                      <a:pt x="185" y="294"/>
                    </a:lnTo>
                    <a:lnTo>
                      <a:pt x="169" y="298"/>
                    </a:lnTo>
                    <a:lnTo>
                      <a:pt x="153" y="303"/>
                    </a:lnTo>
                    <a:lnTo>
                      <a:pt x="140" y="309"/>
                    </a:lnTo>
                    <a:lnTo>
                      <a:pt x="129" y="315"/>
                    </a:lnTo>
                    <a:lnTo>
                      <a:pt x="118" y="321"/>
                    </a:lnTo>
                    <a:lnTo>
                      <a:pt x="109" y="330"/>
                    </a:lnTo>
                    <a:lnTo>
                      <a:pt x="102" y="339"/>
                    </a:lnTo>
                    <a:lnTo>
                      <a:pt x="97" y="349"/>
                    </a:lnTo>
                    <a:lnTo>
                      <a:pt x="91" y="360"/>
                    </a:lnTo>
                    <a:lnTo>
                      <a:pt x="88" y="371"/>
                    </a:lnTo>
                    <a:lnTo>
                      <a:pt x="86" y="384"/>
                    </a:lnTo>
                    <a:lnTo>
                      <a:pt x="85" y="398"/>
                    </a:lnTo>
                    <a:lnTo>
                      <a:pt x="86" y="408"/>
                    </a:lnTo>
                    <a:lnTo>
                      <a:pt x="87" y="419"/>
                    </a:lnTo>
                    <a:lnTo>
                      <a:pt x="89" y="427"/>
                    </a:lnTo>
                    <a:lnTo>
                      <a:pt x="93" y="437"/>
                    </a:lnTo>
                    <a:lnTo>
                      <a:pt x="96" y="444"/>
                    </a:lnTo>
                    <a:lnTo>
                      <a:pt x="101" y="452"/>
                    </a:lnTo>
                    <a:lnTo>
                      <a:pt x="106" y="459"/>
                    </a:lnTo>
                    <a:lnTo>
                      <a:pt x="113" y="464"/>
                    </a:lnTo>
                    <a:lnTo>
                      <a:pt x="119" y="470"/>
                    </a:lnTo>
                    <a:lnTo>
                      <a:pt x="127" y="475"/>
                    </a:lnTo>
                    <a:lnTo>
                      <a:pt x="135" y="478"/>
                    </a:lnTo>
                    <a:lnTo>
                      <a:pt x="144" y="482"/>
                    </a:lnTo>
                    <a:lnTo>
                      <a:pt x="154" y="484"/>
                    </a:lnTo>
                    <a:lnTo>
                      <a:pt x="164" y="487"/>
                    </a:lnTo>
                    <a:lnTo>
                      <a:pt x="175" y="488"/>
                    </a:lnTo>
                    <a:lnTo>
                      <a:pt x="187" y="4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Freeform 32"/>
              <p:cNvSpPr>
                <a:spLocks/>
              </p:cNvSpPr>
              <p:nvPr/>
            </p:nvSpPr>
            <p:spPr bwMode="auto">
              <a:xfrm>
                <a:off x="941" y="2969"/>
                <a:ext cx="69" cy="49"/>
              </a:xfrm>
              <a:custGeom>
                <a:avLst/>
                <a:gdLst>
                  <a:gd name="T0" fmla="*/ 684 w 765"/>
                  <a:gd name="T1" fmla="*/ 182 h 546"/>
                  <a:gd name="T2" fmla="*/ 677 w 765"/>
                  <a:gd name="T3" fmla="*/ 141 h 546"/>
                  <a:gd name="T4" fmla="*/ 663 w 765"/>
                  <a:gd name="T5" fmla="*/ 110 h 546"/>
                  <a:gd name="T6" fmla="*/ 641 w 765"/>
                  <a:gd name="T7" fmla="*/ 87 h 546"/>
                  <a:gd name="T8" fmla="*/ 610 w 765"/>
                  <a:gd name="T9" fmla="*/ 74 h 546"/>
                  <a:gd name="T10" fmla="*/ 571 w 765"/>
                  <a:gd name="T11" fmla="*/ 69 h 546"/>
                  <a:gd name="T12" fmla="*/ 520 w 765"/>
                  <a:gd name="T13" fmla="*/ 75 h 546"/>
                  <a:gd name="T14" fmla="*/ 480 w 765"/>
                  <a:gd name="T15" fmla="*/ 94 h 546"/>
                  <a:gd name="T16" fmla="*/ 451 w 765"/>
                  <a:gd name="T17" fmla="*/ 125 h 546"/>
                  <a:gd name="T18" fmla="*/ 432 w 765"/>
                  <a:gd name="T19" fmla="*/ 168 h 546"/>
                  <a:gd name="T20" fmla="*/ 423 w 765"/>
                  <a:gd name="T21" fmla="*/ 225 h 546"/>
                  <a:gd name="T22" fmla="*/ 342 w 765"/>
                  <a:gd name="T23" fmla="*/ 546 h 546"/>
                  <a:gd name="T24" fmla="*/ 339 w 765"/>
                  <a:gd name="T25" fmla="*/ 167 h 546"/>
                  <a:gd name="T26" fmla="*/ 331 w 765"/>
                  <a:gd name="T27" fmla="*/ 130 h 546"/>
                  <a:gd name="T28" fmla="*/ 314 w 765"/>
                  <a:gd name="T29" fmla="*/ 101 h 546"/>
                  <a:gd name="T30" fmla="*/ 290 w 765"/>
                  <a:gd name="T31" fmla="*/ 81 h 546"/>
                  <a:gd name="T32" fmla="*/ 256 w 765"/>
                  <a:gd name="T33" fmla="*/ 71 h 546"/>
                  <a:gd name="T34" fmla="*/ 210 w 765"/>
                  <a:gd name="T35" fmla="*/ 69 h 546"/>
                  <a:gd name="T36" fmla="*/ 163 w 765"/>
                  <a:gd name="T37" fmla="*/ 80 h 546"/>
                  <a:gd name="T38" fmla="*/ 126 w 765"/>
                  <a:gd name="T39" fmla="*/ 104 h 546"/>
                  <a:gd name="T40" fmla="*/ 101 w 765"/>
                  <a:gd name="T41" fmla="*/ 141 h 546"/>
                  <a:gd name="T42" fmla="*/ 86 w 765"/>
                  <a:gd name="T43" fmla="*/ 194 h 546"/>
                  <a:gd name="T44" fmla="*/ 81 w 765"/>
                  <a:gd name="T45" fmla="*/ 264 h 546"/>
                  <a:gd name="T46" fmla="*/ 0 w 765"/>
                  <a:gd name="T47" fmla="*/ 10 h 546"/>
                  <a:gd name="T48" fmla="*/ 83 w 765"/>
                  <a:gd name="T49" fmla="*/ 83 h 546"/>
                  <a:gd name="T50" fmla="*/ 103 w 765"/>
                  <a:gd name="T51" fmla="*/ 56 h 546"/>
                  <a:gd name="T52" fmla="*/ 128 w 765"/>
                  <a:gd name="T53" fmla="*/ 34 h 546"/>
                  <a:gd name="T54" fmla="*/ 158 w 765"/>
                  <a:gd name="T55" fmla="*/ 17 h 546"/>
                  <a:gd name="T56" fmla="*/ 192 w 765"/>
                  <a:gd name="T57" fmla="*/ 5 h 546"/>
                  <a:gd name="T58" fmla="*/ 229 w 765"/>
                  <a:gd name="T59" fmla="*/ 1 h 546"/>
                  <a:gd name="T60" fmla="*/ 272 w 765"/>
                  <a:gd name="T61" fmla="*/ 2 h 546"/>
                  <a:gd name="T62" fmla="*/ 312 w 765"/>
                  <a:gd name="T63" fmla="*/ 9 h 546"/>
                  <a:gd name="T64" fmla="*/ 346 w 765"/>
                  <a:gd name="T65" fmla="*/ 23 h 546"/>
                  <a:gd name="T66" fmla="*/ 373 w 765"/>
                  <a:gd name="T67" fmla="*/ 43 h 546"/>
                  <a:gd name="T68" fmla="*/ 396 w 765"/>
                  <a:gd name="T69" fmla="*/ 69 h 546"/>
                  <a:gd name="T70" fmla="*/ 410 w 765"/>
                  <a:gd name="T71" fmla="*/ 91 h 546"/>
                  <a:gd name="T72" fmla="*/ 432 w 765"/>
                  <a:gd name="T73" fmla="*/ 62 h 546"/>
                  <a:gd name="T74" fmla="*/ 458 w 765"/>
                  <a:gd name="T75" fmla="*/ 38 h 546"/>
                  <a:gd name="T76" fmla="*/ 491 w 765"/>
                  <a:gd name="T77" fmla="*/ 19 h 546"/>
                  <a:gd name="T78" fmla="*/ 529 w 765"/>
                  <a:gd name="T79" fmla="*/ 6 h 546"/>
                  <a:gd name="T80" fmla="*/ 569 w 765"/>
                  <a:gd name="T81" fmla="*/ 1 h 546"/>
                  <a:gd name="T82" fmla="*/ 626 w 765"/>
                  <a:gd name="T83" fmla="*/ 3 h 546"/>
                  <a:gd name="T84" fmla="*/ 679 w 765"/>
                  <a:gd name="T85" fmla="*/ 18 h 546"/>
                  <a:gd name="T86" fmla="*/ 720 w 765"/>
                  <a:gd name="T87" fmla="*/ 46 h 546"/>
                  <a:gd name="T88" fmla="*/ 735 w 765"/>
                  <a:gd name="T89" fmla="*/ 66 h 546"/>
                  <a:gd name="T90" fmla="*/ 754 w 765"/>
                  <a:gd name="T91" fmla="*/ 108 h 546"/>
                  <a:gd name="T92" fmla="*/ 765 w 765"/>
                  <a:gd name="T93" fmla="*/ 171 h 546"/>
                  <a:gd name="T94" fmla="*/ 684 w 765"/>
                  <a:gd name="T95" fmla="*/ 54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65" h="546">
                    <a:moveTo>
                      <a:pt x="684" y="546"/>
                    </a:moveTo>
                    <a:lnTo>
                      <a:pt x="684" y="198"/>
                    </a:lnTo>
                    <a:lnTo>
                      <a:pt x="684" y="182"/>
                    </a:lnTo>
                    <a:lnTo>
                      <a:pt x="682" y="167"/>
                    </a:lnTo>
                    <a:lnTo>
                      <a:pt x="680" y="153"/>
                    </a:lnTo>
                    <a:lnTo>
                      <a:pt x="677" y="141"/>
                    </a:lnTo>
                    <a:lnTo>
                      <a:pt x="673" y="130"/>
                    </a:lnTo>
                    <a:lnTo>
                      <a:pt x="669" y="119"/>
                    </a:lnTo>
                    <a:lnTo>
                      <a:pt x="663" y="110"/>
                    </a:lnTo>
                    <a:lnTo>
                      <a:pt x="656" y="101"/>
                    </a:lnTo>
                    <a:lnTo>
                      <a:pt x="650" y="94"/>
                    </a:lnTo>
                    <a:lnTo>
                      <a:pt x="641" y="87"/>
                    </a:lnTo>
                    <a:lnTo>
                      <a:pt x="632" y="81"/>
                    </a:lnTo>
                    <a:lnTo>
                      <a:pt x="621" y="77"/>
                    </a:lnTo>
                    <a:lnTo>
                      <a:pt x="610" y="74"/>
                    </a:lnTo>
                    <a:lnTo>
                      <a:pt x="598" y="71"/>
                    </a:lnTo>
                    <a:lnTo>
                      <a:pt x="585" y="69"/>
                    </a:lnTo>
                    <a:lnTo>
                      <a:pt x="571" y="69"/>
                    </a:lnTo>
                    <a:lnTo>
                      <a:pt x="553" y="69"/>
                    </a:lnTo>
                    <a:lnTo>
                      <a:pt x="536" y="72"/>
                    </a:lnTo>
                    <a:lnTo>
                      <a:pt x="520" y="75"/>
                    </a:lnTo>
                    <a:lnTo>
                      <a:pt x="506" y="80"/>
                    </a:lnTo>
                    <a:lnTo>
                      <a:pt x="492" y="86"/>
                    </a:lnTo>
                    <a:lnTo>
                      <a:pt x="480" y="94"/>
                    </a:lnTo>
                    <a:lnTo>
                      <a:pt x="469" y="102"/>
                    </a:lnTo>
                    <a:lnTo>
                      <a:pt x="459" y="113"/>
                    </a:lnTo>
                    <a:lnTo>
                      <a:pt x="451" y="125"/>
                    </a:lnTo>
                    <a:lnTo>
                      <a:pt x="443" y="137"/>
                    </a:lnTo>
                    <a:lnTo>
                      <a:pt x="437" y="152"/>
                    </a:lnTo>
                    <a:lnTo>
                      <a:pt x="432" y="168"/>
                    </a:lnTo>
                    <a:lnTo>
                      <a:pt x="428" y="185"/>
                    </a:lnTo>
                    <a:lnTo>
                      <a:pt x="425" y="204"/>
                    </a:lnTo>
                    <a:lnTo>
                      <a:pt x="423" y="225"/>
                    </a:lnTo>
                    <a:lnTo>
                      <a:pt x="423" y="246"/>
                    </a:lnTo>
                    <a:lnTo>
                      <a:pt x="423" y="546"/>
                    </a:lnTo>
                    <a:lnTo>
                      <a:pt x="342" y="546"/>
                    </a:lnTo>
                    <a:lnTo>
                      <a:pt x="342" y="198"/>
                    </a:lnTo>
                    <a:lnTo>
                      <a:pt x="342" y="182"/>
                    </a:lnTo>
                    <a:lnTo>
                      <a:pt x="339" y="167"/>
                    </a:lnTo>
                    <a:lnTo>
                      <a:pt x="337" y="153"/>
                    </a:lnTo>
                    <a:lnTo>
                      <a:pt x="334" y="141"/>
                    </a:lnTo>
                    <a:lnTo>
                      <a:pt x="331" y="130"/>
                    </a:lnTo>
                    <a:lnTo>
                      <a:pt x="326" y="119"/>
                    </a:lnTo>
                    <a:lnTo>
                      <a:pt x="320" y="110"/>
                    </a:lnTo>
                    <a:lnTo>
                      <a:pt x="314" y="101"/>
                    </a:lnTo>
                    <a:lnTo>
                      <a:pt x="307" y="94"/>
                    </a:lnTo>
                    <a:lnTo>
                      <a:pt x="298" y="87"/>
                    </a:lnTo>
                    <a:lnTo>
                      <a:pt x="290" y="81"/>
                    </a:lnTo>
                    <a:lnTo>
                      <a:pt x="279" y="77"/>
                    </a:lnTo>
                    <a:lnTo>
                      <a:pt x="267" y="74"/>
                    </a:lnTo>
                    <a:lnTo>
                      <a:pt x="256" y="71"/>
                    </a:lnTo>
                    <a:lnTo>
                      <a:pt x="242" y="69"/>
                    </a:lnTo>
                    <a:lnTo>
                      <a:pt x="228" y="69"/>
                    </a:lnTo>
                    <a:lnTo>
                      <a:pt x="210" y="69"/>
                    </a:lnTo>
                    <a:lnTo>
                      <a:pt x="192" y="72"/>
                    </a:lnTo>
                    <a:lnTo>
                      <a:pt x="176" y="76"/>
                    </a:lnTo>
                    <a:lnTo>
                      <a:pt x="163" y="80"/>
                    </a:lnTo>
                    <a:lnTo>
                      <a:pt x="149" y="86"/>
                    </a:lnTo>
                    <a:lnTo>
                      <a:pt x="137" y="95"/>
                    </a:lnTo>
                    <a:lnTo>
                      <a:pt x="126" y="104"/>
                    </a:lnTo>
                    <a:lnTo>
                      <a:pt x="116" y="115"/>
                    </a:lnTo>
                    <a:lnTo>
                      <a:pt x="109" y="127"/>
                    </a:lnTo>
                    <a:lnTo>
                      <a:pt x="101" y="141"/>
                    </a:lnTo>
                    <a:lnTo>
                      <a:pt x="95" y="157"/>
                    </a:lnTo>
                    <a:lnTo>
                      <a:pt x="90" y="175"/>
                    </a:lnTo>
                    <a:lnTo>
                      <a:pt x="86" y="194"/>
                    </a:lnTo>
                    <a:lnTo>
                      <a:pt x="83" y="217"/>
                    </a:lnTo>
                    <a:lnTo>
                      <a:pt x="81" y="240"/>
                    </a:lnTo>
                    <a:lnTo>
                      <a:pt x="81" y="264"/>
                    </a:lnTo>
                    <a:lnTo>
                      <a:pt x="81" y="546"/>
                    </a:lnTo>
                    <a:lnTo>
                      <a:pt x="0" y="546"/>
                    </a:lnTo>
                    <a:lnTo>
                      <a:pt x="0" y="10"/>
                    </a:lnTo>
                    <a:lnTo>
                      <a:pt x="66" y="10"/>
                    </a:lnTo>
                    <a:lnTo>
                      <a:pt x="79" y="83"/>
                    </a:lnTo>
                    <a:lnTo>
                      <a:pt x="83" y="83"/>
                    </a:lnTo>
                    <a:lnTo>
                      <a:pt x="89" y="74"/>
                    </a:lnTo>
                    <a:lnTo>
                      <a:pt x="96" y="64"/>
                    </a:lnTo>
                    <a:lnTo>
                      <a:pt x="103" y="56"/>
                    </a:lnTo>
                    <a:lnTo>
                      <a:pt x="111" y="48"/>
                    </a:lnTo>
                    <a:lnTo>
                      <a:pt x="119" y="41"/>
                    </a:lnTo>
                    <a:lnTo>
                      <a:pt x="128" y="34"/>
                    </a:lnTo>
                    <a:lnTo>
                      <a:pt x="137" y="28"/>
                    </a:lnTo>
                    <a:lnTo>
                      <a:pt x="148" y="22"/>
                    </a:lnTo>
                    <a:lnTo>
                      <a:pt x="158" y="17"/>
                    </a:lnTo>
                    <a:lnTo>
                      <a:pt x="169" y="12"/>
                    </a:lnTo>
                    <a:lnTo>
                      <a:pt x="181" y="8"/>
                    </a:lnTo>
                    <a:lnTo>
                      <a:pt x="192" y="5"/>
                    </a:lnTo>
                    <a:lnTo>
                      <a:pt x="204" y="3"/>
                    </a:lnTo>
                    <a:lnTo>
                      <a:pt x="217" y="2"/>
                    </a:lnTo>
                    <a:lnTo>
                      <a:pt x="229" y="1"/>
                    </a:lnTo>
                    <a:lnTo>
                      <a:pt x="242" y="0"/>
                    </a:lnTo>
                    <a:lnTo>
                      <a:pt x="257" y="1"/>
                    </a:lnTo>
                    <a:lnTo>
                      <a:pt x="272" y="2"/>
                    </a:lnTo>
                    <a:lnTo>
                      <a:pt x="285" y="3"/>
                    </a:lnTo>
                    <a:lnTo>
                      <a:pt x="299" y="6"/>
                    </a:lnTo>
                    <a:lnTo>
                      <a:pt x="312" y="9"/>
                    </a:lnTo>
                    <a:lnTo>
                      <a:pt x="324" y="12"/>
                    </a:lnTo>
                    <a:lnTo>
                      <a:pt x="335" y="18"/>
                    </a:lnTo>
                    <a:lnTo>
                      <a:pt x="346" y="23"/>
                    </a:lnTo>
                    <a:lnTo>
                      <a:pt x="355" y="28"/>
                    </a:lnTo>
                    <a:lnTo>
                      <a:pt x="365" y="36"/>
                    </a:lnTo>
                    <a:lnTo>
                      <a:pt x="373" y="43"/>
                    </a:lnTo>
                    <a:lnTo>
                      <a:pt x="382" y="51"/>
                    </a:lnTo>
                    <a:lnTo>
                      <a:pt x="389" y="60"/>
                    </a:lnTo>
                    <a:lnTo>
                      <a:pt x="396" y="69"/>
                    </a:lnTo>
                    <a:lnTo>
                      <a:pt x="401" y="80"/>
                    </a:lnTo>
                    <a:lnTo>
                      <a:pt x="406" y="91"/>
                    </a:lnTo>
                    <a:lnTo>
                      <a:pt x="410" y="91"/>
                    </a:lnTo>
                    <a:lnTo>
                      <a:pt x="417" y="81"/>
                    </a:lnTo>
                    <a:lnTo>
                      <a:pt x="423" y="71"/>
                    </a:lnTo>
                    <a:lnTo>
                      <a:pt x="432" y="62"/>
                    </a:lnTo>
                    <a:lnTo>
                      <a:pt x="440" y="54"/>
                    </a:lnTo>
                    <a:lnTo>
                      <a:pt x="448" y="45"/>
                    </a:lnTo>
                    <a:lnTo>
                      <a:pt x="458" y="38"/>
                    </a:lnTo>
                    <a:lnTo>
                      <a:pt x="469" y="30"/>
                    </a:lnTo>
                    <a:lnTo>
                      <a:pt x="479" y="24"/>
                    </a:lnTo>
                    <a:lnTo>
                      <a:pt x="491" y="19"/>
                    </a:lnTo>
                    <a:lnTo>
                      <a:pt x="504" y="13"/>
                    </a:lnTo>
                    <a:lnTo>
                      <a:pt x="515" y="9"/>
                    </a:lnTo>
                    <a:lnTo>
                      <a:pt x="529" y="6"/>
                    </a:lnTo>
                    <a:lnTo>
                      <a:pt x="542" y="4"/>
                    </a:lnTo>
                    <a:lnTo>
                      <a:pt x="555" y="2"/>
                    </a:lnTo>
                    <a:lnTo>
                      <a:pt x="569" y="1"/>
                    </a:lnTo>
                    <a:lnTo>
                      <a:pt x="584" y="0"/>
                    </a:lnTo>
                    <a:lnTo>
                      <a:pt x="605" y="1"/>
                    </a:lnTo>
                    <a:lnTo>
                      <a:pt x="626" y="3"/>
                    </a:lnTo>
                    <a:lnTo>
                      <a:pt x="645" y="6"/>
                    </a:lnTo>
                    <a:lnTo>
                      <a:pt x="663" y="11"/>
                    </a:lnTo>
                    <a:lnTo>
                      <a:pt x="679" y="18"/>
                    </a:lnTo>
                    <a:lnTo>
                      <a:pt x="694" y="26"/>
                    </a:lnTo>
                    <a:lnTo>
                      <a:pt x="708" y="36"/>
                    </a:lnTo>
                    <a:lnTo>
                      <a:pt x="720" y="46"/>
                    </a:lnTo>
                    <a:lnTo>
                      <a:pt x="726" y="53"/>
                    </a:lnTo>
                    <a:lnTo>
                      <a:pt x="730" y="59"/>
                    </a:lnTo>
                    <a:lnTo>
                      <a:pt x="735" y="66"/>
                    </a:lnTo>
                    <a:lnTo>
                      <a:pt x="740" y="74"/>
                    </a:lnTo>
                    <a:lnTo>
                      <a:pt x="747" y="90"/>
                    </a:lnTo>
                    <a:lnTo>
                      <a:pt x="754" y="108"/>
                    </a:lnTo>
                    <a:lnTo>
                      <a:pt x="759" y="127"/>
                    </a:lnTo>
                    <a:lnTo>
                      <a:pt x="763" y="148"/>
                    </a:lnTo>
                    <a:lnTo>
                      <a:pt x="765" y="171"/>
                    </a:lnTo>
                    <a:lnTo>
                      <a:pt x="765" y="196"/>
                    </a:lnTo>
                    <a:lnTo>
                      <a:pt x="765" y="546"/>
                    </a:lnTo>
                    <a:lnTo>
                      <a:pt x="684" y="5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Freeform 33"/>
              <p:cNvSpPr>
                <a:spLocks noEditPoints="1"/>
              </p:cNvSpPr>
              <p:nvPr/>
            </p:nvSpPr>
            <p:spPr bwMode="auto">
              <a:xfrm>
                <a:off x="1025" y="2969"/>
                <a:ext cx="43" cy="71"/>
              </a:xfrm>
              <a:custGeom>
                <a:avLst/>
                <a:gdLst>
                  <a:gd name="T0" fmla="*/ 224 w 473"/>
                  <a:gd name="T1" fmla="*/ 554 h 786"/>
                  <a:gd name="T2" fmla="*/ 188 w 473"/>
                  <a:gd name="T3" fmla="*/ 548 h 786"/>
                  <a:gd name="T4" fmla="*/ 154 w 473"/>
                  <a:gd name="T5" fmla="*/ 536 h 786"/>
                  <a:gd name="T6" fmla="*/ 123 w 473"/>
                  <a:gd name="T7" fmla="*/ 519 h 786"/>
                  <a:gd name="T8" fmla="*/ 97 w 473"/>
                  <a:gd name="T9" fmla="*/ 496 h 786"/>
                  <a:gd name="T10" fmla="*/ 76 w 473"/>
                  <a:gd name="T11" fmla="*/ 477 h 786"/>
                  <a:gd name="T12" fmla="*/ 81 w 473"/>
                  <a:gd name="T13" fmla="*/ 545 h 786"/>
                  <a:gd name="T14" fmla="*/ 0 w 473"/>
                  <a:gd name="T15" fmla="*/ 786 h 786"/>
                  <a:gd name="T16" fmla="*/ 78 w 473"/>
                  <a:gd name="T17" fmla="*/ 83 h 786"/>
                  <a:gd name="T18" fmla="*/ 98 w 473"/>
                  <a:gd name="T19" fmla="*/ 62 h 786"/>
                  <a:gd name="T20" fmla="*/ 124 w 473"/>
                  <a:gd name="T21" fmla="*/ 38 h 786"/>
                  <a:gd name="T22" fmla="*/ 154 w 473"/>
                  <a:gd name="T23" fmla="*/ 20 h 786"/>
                  <a:gd name="T24" fmla="*/ 188 w 473"/>
                  <a:gd name="T25" fmla="*/ 7 h 786"/>
                  <a:gd name="T26" fmla="*/ 224 w 473"/>
                  <a:gd name="T27" fmla="*/ 1 h 786"/>
                  <a:gd name="T28" fmla="*/ 263 w 473"/>
                  <a:gd name="T29" fmla="*/ 1 h 786"/>
                  <a:gd name="T30" fmla="*/ 300 w 473"/>
                  <a:gd name="T31" fmla="*/ 5 h 786"/>
                  <a:gd name="T32" fmla="*/ 334 w 473"/>
                  <a:gd name="T33" fmla="*/ 13 h 786"/>
                  <a:gd name="T34" fmla="*/ 365 w 473"/>
                  <a:gd name="T35" fmla="*/ 28 h 786"/>
                  <a:gd name="T36" fmla="*/ 391 w 473"/>
                  <a:gd name="T37" fmla="*/ 48 h 786"/>
                  <a:gd name="T38" fmla="*/ 415 w 473"/>
                  <a:gd name="T39" fmla="*/ 73 h 786"/>
                  <a:gd name="T40" fmla="*/ 434 w 473"/>
                  <a:gd name="T41" fmla="*/ 102 h 786"/>
                  <a:gd name="T42" fmla="*/ 450 w 473"/>
                  <a:gd name="T43" fmla="*/ 136 h 786"/>
                  <a:gd name="T44" fmla="*/ 462 w 473"/>
                  <a:gd name="T45" fmla="*/ 173 h 786"/>
                  <a:gd name="T46" fmla="*/ 469 w 473"/>
                  <a:gd name="T47" fmla="*/ 216 h 786"/>
                  <a:gd name="T48" fmla="*/ 473 w 473"/>
                  <a:gd name="T49" fmla="*/ 310 h 786"/>
                  <a:gd name="T50" fmla="*/ 465 w 473"/>
                  <a:gd name="T51" fmla="*/ 368 h 786"/>
                  <a:gd name="T52" fmla="*/ 455 w 473"/>
                  <a:gd name="T53" fmla="*/ 407 h 786"/>
                  <a:gd name="T54" fmla="*/ 440 w 473"/>
                  <a:gd name="T55" fmla="*/ 442 h 786"/>
                  <a:gd name="T56" fmla="*/ 421 w 473"/>
                  <a:gd name="T57" fmla="*/ 473 h 786"/>
                  <a:gd name="T58" fmla="*/ 398 w 473"/>
                  <a:gd name="T59" fmla="*/ 500 h 786"/>
                  <a:gd name="T60" fmla="*/ 373 w 473"/>
                  <a:gd name="T61" fmla="*/ 521 h 786"/>
                  <a:gd name="T62" fmla="*/ 343 w 473"/>
                  <a:gd name="T63" fmla="*/ 537 h 786"/>
                  <a:gd name="T64" fmla="*/ 311 w 473"/>
                  <a:gd name="T65" fmla="*/ 549 h 786"/>
                  <a:gd name="T66" fmla="*/ 276 w 473"/>
                  <a:gd name="T67" fmla="*/ 554 h 786"/>
                  <a:gd name="T68" fmla="*/ 239 w 473"/>
                  <a:gd name="T69" fmla="*/ 69 h 786"/>
                  <a:gd name="T70" fmla="*/ 183 w 473"/>
                  <a:gd name="T71" fmla="*/ 76 h 786"/>
                  <a:gd name="T72" fmla="*/ 140 w 473"/>
                  <a:gd name="T73" fmla="*/ 95 h 786"/>
                  <a:gd name="T74" fmla="*/ 111 w 473"/>
                  <a:gd name="T75" fmla="*/ 127 h 786"/>
                  <a:gd name="T76" fmla="*/ 91 w 473"/>
                  <a:gd name="T77" fmla="*/ 173 h 786"/>
                  <a:gd name="T78" fmla="*/ 82 w 473"/>
                  <a:gd name="T79" fmla="*/ 236 h 786"/>
                  <a:gd name="T80" fmla="*/ 82 w 473"/>
                  <a:gd name="T81" fmla="*/ 304 h 786"/>
                  <a:gd name="T82" fmla="*/ 90 w 473"/>
                  <a:gd name="T83" fmla="*/ 374 h 786"/>
                  <a:gd name="T84" fmla="*/ 111 w 473"/>
                  <a:gd name="T85" fmla="*/ 426 h 786"/>
                  <a:gd name="T86" fmla="*/ 141 w 473"/>
                  <a:gd name="T87" fmla="*/ 460 h 786"/>
                  <a:gd name="T88" fmla="*/ 185 w 473"/>
                  <a:gd name="T89" fmla="*/ 481 h 786"/>
                  <a:gd name="T90" fmla="*/ 241 w 473"/>
                  <a:gd name="T91" fmla="*/ 488 h 786"/>
                  <a:gd name="T92" fmla="*/ 288 w 473"/>
                  <a:gd name="T93" fmla="*/ 480 h 786"/>
                  <a:gd name="T94" fmla="*/ 328 w 473"/>
                  <a:gd name="T95" fmla="*/ 456 h 786"/>
                  <a:gd name="T96" fmla="*/ 358 w 473"/>
                  <a:gd name="T97" fmla="*/ 417 h 786"/>
                  <a:gd name="T98" fmla="*/ 378 w 473"/>
                  <a:gd name="T99" fmla="*/ 365 h 786"/>
                  <a:gd name="T100" fmla="*/ 388 w 473"/>
                  <a:gd name="T101" fmla="*/ 300 h 786"/>
                  <a:gd name="T102" fmla="*/ 386 w 473"/>
                  <a:gd name="T103" fmla="*/ 229 h 786"/>
                  <a:gd name="T104" fmla="*/ 373 w 473"/>
                  <a:gd name="T105" fmla="*/ 169 h 786"/>
                  <a:gd name="T106" fmla="*/ 350 w 473"/>
                  <a:gd name="T107" fmla="*/ 122 h 786"/>
                  <a:gd name="T108" fmla="*/ 315 w 473"/>
                  <a:gd name="T109" fmla="*/ 90 h 786"/>
                  <a:gd name="T110" fmla="*/ 273 w 473"/>
                  <a:gd name="T111" fmla="*/ 73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73" h="786">
                    <a:moveTo>
                      <a:pt x="250" y="555"/>
                    </a:moveTo>
                    <a:lnTo>
                      <a:pt x="237" y="555"/>
                    </a:lnTo>
                    <a:lnTo>
                      <a:pt x="224" y="554"/>
                    </a:lnTo>
                    <a:lnTo>
                      <a:pt x="212" y="553"/>
                    </a:lnTo>
                    <a:lnTo>
                      <a:pt x="199" y="551"/>
                    </a:lnTo>
                    <a:lnTo>
                      <a:pt x="188" y="548"/>
                    </a:lnTo>
                    <a:lnTo>
                      <a:pt x="176" y="545"/>
                    </a:lnTo>
                    <a:lnTo>
                      <a:pt x="166" y="540"/>
                    </a:lnTo>
                    <a:lnTo>
                      <a:pt x="154" y="536"/>
                    </a:lnTo>
                    <a:lnTo>
                      <a:pt x="143" y="531"/>
                    </a:lnTo>
                    <a:lnTo>
                      <a:pt x="134" y="526"/>
                    </a:lnTo>
                    <a:lnTo>
                      <a:pt x="123" y="519"/>
                    </a:lnTo>
                    <a:lnTo>
                      <a:pt x="115" y="512"/>
                    </a:lnTo>
                    <a:lnTo>
                      <a:pt x="105" y="504"/>
                    </a:lnTo>
                    <a:lnTo>
                      <a:pt x="97" y="496"/>
                    </a:lnTo>
                    <a:lnTo>
                      <a:pt x="89" y="486"/>
                    </a:lnTo>
                    <a:lnTo>
                      <a:pt x="81" y="477"/>
                    </a:lnTo>
                    <a:lnTo>
                      <a:pt x="76" y="477"/>
                    </a:lnTo>
                    <a:lnTo>
                      <a:pt x="78" y="500"/>
                    </a:lnTo>
                    <a:lnTo>
                      <a:pt x="80" y="522"/>
                    </a:lnTo>
                    <a:lnTo>
                      <a:pt x="81" y="545"/>
                    </a:lnTo>
                    <a:lnTo>
                      <a:pt x="81" y="566"/>
                    </a:lnTo>
                    <a:lnTo>
                      <a:pt x="81" y="786"/>
                    </a:lnTo>
                    <a:lnTo>
                      <a:pt x="0" y="786"/>
                    </a:lnTo>
                    <a:lnTo>
                      <a:pt x="0" y="10"/>
                    </a:lnTo>
                    <a:lnTo>
                      <a:pt x="66" y="10"/>
                    </a:lnTo>
                    <a:lnTo>
                      <a:pt x="78" y="83"/>
                    </a:lnTo>
                    <a:lnTo>
                      <a:pt x="81" y="83"/>
                    </a:lnTo>
                    <a:lnTo>
                      <a:pt x="89" y="73"/>
                    </a:lnTo>
                    <a:lnTo>
                      <a:pt x="98" y="62"/>
                    </a:lnTo>
                    <a:lnTo>
                      <a:pt x="106" y="54"/>
                    </a:lnTo>
                    <a:lnTo>
                      <a:pt x="116" y="45"/>
                    </a:lnTo>
                    <a:lnTo>
                      <a:pt x="124" y="38"/>
                    </a:lnTo>
                    <a:lnTo>
                      <a:pt x="134" y="30"/>
                    </a:lnTo>
                    <a:lnTo>
                      <a:pt x="144" y="25"/>
                    </a:lnTo>
                    <a:lnTo>
                      <a:pt x="154" y="20"/>
                    </a:lnTo>
                    <a:lnTo>
                      <a:pt x="166" y="14"/>
                    </a:lnTo>
                    <a:lnTo>
                      <a:pt x="176" y="11"/>
                    </a:lnTo>
                    <a:lnTo>
                      <a:pt x="188" y="7"/>
                    </a:lnTo>
                    <a:lnTo>
                      <a:pt x="199" y="5"/>
                    </a:lnTo>
                    <a:lnTo>
                      <a:pt x="211" y="3"/>
                    </a:lnTo>
                    <a:lnTo>
                      <a:pt x="224" y="1"/>
                    </a:lnTo>
                    <a:lnTo>
                      <a:pt x="237" y="1"/>
                    </a:lnTo>
                    <a:lnTo>
                      <a:pt x="250" y="0"/>
                    </a:lnTo>
                    <a:lnTo>
                      <a:pt x="263" y="1"/>
                    </a:lnTo>
                    <a:lnTo>
                      <a:pt x="276" y="1"/>
                    </a:lnTo>
                    <a:lnTo>
                      <a:pt x="288" y="3"/>
                    </a:lnTo>
                    <a:lnTo>
                      <a:pt x="300" y="5"/>
                    </a:lnTo>
                    <a:lnTo>
                      <a:pt x="312" y="7"/>
                    </a:lnTo>
                    <a:lnTo>
                      <a:pt x="323" y="10"/>
                    </a:lnTo>
                    <a:lnTo>
                      <a:pt x="334" y="13"/>
                    </a:lnTo>
                    <a:lnTo>
                      <a:pt x="344" y="19"/>
                    </a:lnTo>
                    <a:lnTo>
                      <a:pt x="355" y="23"/>
                    </a:lnTo>
                    <a:lnTo>
                      <a:pt x="365" y="28"/>
                    </a:lnTo>
                    <a:lnTo>
                      <a:pt x="374" y="35"/>
                    </a:lnTo>
                    <a:lnTo>
                      <a:pt x="383" y="41"/>
                    </a:lnTo>
                    <a:lnTo>
                      <a:pt x="391" y="48"/>
                    </a:lnTo>
                    <a:lnTo>
                      <a:pt x="400" y="56"/>
                    </a:lnTo>
                    <a:lnTo>
                      <a:pt x="408" y="64"/>
                    </a:lnTo>
                    <a:lnTo>
                      <a:pt x="415" y="73"/>
                    </a:lnTo>
                    <a:lnTo>
                      <a:pt x="422" y="82"/>
                    </a:lnTo>
                    <a:lnTo>
                      <a:pt x="428" y="92"/>
                    </a:lnTo>
                    <a:lnTo>
                      <a:pt x="434" y="102"/>
                    </a:lnTo>
                    <a:lnTo>
                      <a:pt x="441" y="113"/>
                    </a:lnTo>
                    <a:lnTo>
                      <a:pt x="445" y="125"/>
                    </a:lnTo>
                    <a:lnTo>
                      <a:pt x="450" y="136"/>
                    </a:lnTo>
                    <a:lnTo>
                      <a:pt x="455" y="148"/>
                    </a:lnTo>
                    <a:lnTo>
                      <a:pt x="459" y="161"/>
                    </a:lnTo>
                    <a:lnTo>
                      <a:pt x="462" y="173"/>
                    </a:lnTo>
                    <a:lnTo>
                      <a:pt x="465" y="187"/>
                    </a:lnTo>
                    <a:lnTo>
                      <a:pt x="467" y="201"/>
                    </a:lnTo>
                    <a:lnTo>
                      <a:pt x="469" y="216"/>
                    </a:lnTo>
                    <a:lnTo>
                      <a:pt x="473" y="245"/>
                    </a:lnTo>
                    <a:lnTo>
                      <a:pt x="473" y="277"/>
                    </a:lnTo>
                    <a:lnTo>
                      <a:pt x="473" y="310"/>
                    </a:lnTo>
                    <a:lnTo>
                      <a:pt x="469" y="339"/>
                    </a:lnTo>
                    <a:lnTo>
                      <a:pt x="467" y="354"/>
                    </a:lnTo>
                    <a:lnTo>
                      <a:pt x="465" y="368"/>
                    </a:lnTo>
                    <a:lnTo>
                      <a:pt x="462" y="382"/>
                    </a:lnTo>
                    <a:lnTo>
                      <a:pt x="458" y="394"/>
                    </a:lnTo>
                    <a:lnTo>
                      <a:pt x="455" y="407"/>
                    </a:lnTo>
                    <a:lnTo>
                      <a:pt x="450" y="420"/>
                    </a:lnTo>
                    <a:lnTo>
                      <a:pt x="445" y="431"/>
                    </a:lnTo>
                    <a:lnTo>
                      <a:pt x="440" y="442"/>
                    </a:lnTo>
                    <a:lnTo>
                      <a:pt x="434" y="453"/>
                    </a:lnTo>
                    <a:lnTo>
                      <a:pt x="428" y="463"/>
                    </a:lnTo>
                    <a:lnTo>
                      <a:pt x="421" y="473"/>
                    </a:lnTo>
                    <a:lnTo>
                      <a:pt x="414" y="482"/>
                    </a:lnTo>
                    <a:lnTo>
                      <a:pt x="406" y="492"/>
                    </a:lnTo>
                    <a:lnTo>
                      <a:pt x="398" y="500"/>
                    </a:lnTo>
                    <a:lnTo>
                      <a:pt x="390" y="508"/>
                    </a:lnTo>
                    <a:lnTo>
                      <a:pt x="382" y="515"/>
                    </a:lnTo>
                    <a:lnTo>
                      <a:pt x="373" y="521"/>
                    </a:lnTo>
                    <a:lnTo>
                      <a:pt x="364" y="527"/>
                    </a:lnTo>
                    <a:lnTo>
                      <a:pt x="354" y="533"/>
                    </a:lnTo>
                    <a:lnTo>
                      <a:pt x="343" y="537"/>
                    </a:lnTo>
                    <a:lnTo>
                      <a:pt x="333" y="542"/>
                    </a:lnTo>
                    <a:lnTo>
                      <a:pt x="322" y="546"/>
                    </a:lnTo>
                    <a:lnTo>
                      <a:pt x="311" y="549"/>
                    </a:lnTo>
                    <a:lnTo>
                      <a:pt x="300" y="551"/>
                    </a:lnTo>
                    <a:lnTo>
                      <a:pt x="287" y="553"/>
                    </a:lnTo>
                    <a:lnTo>
                      <a:pt x="276" y="554"/>
                    </a:lnTo>
                    <a:lnTo>
                      <a:pt x="263" y="555"/>
                    </a:lnTo>
                    <a:lnTo>
                      <a:pt x="250" y="555"/>
                    </a:lnTo>
                    <a:close/>
                    <a:moveTo>
                      <a:pt x="239" y="69"/>
                    </a:moveTo>
                    <a:lnTo>
                      <a:pt x="219" y="69"/>
                    </a:lnTo>
                    <a:lnTo>
                      <a:pt x="199" y="72"/>
                    </a:lnTo>
                    <a:lnTo>
                      <a:pt x="183" y="76"/>
                    </a:lnTo>
                    <a:lnTo>
                      <a:pt x="168" y="80"/>
                    </a:lnTo>
                    <a:lnTo>
                      <a:pt x="153" y="86"/>
                    </a:lnTo>
                    <a:lnTo>
                      <a:pt x="140" y="95"/>
                    </a:lnTo>
                    <a:lnTo>
                      <a:pt x="129" y="103"/>
                    </a:lnTo>
                    <a:lnTo>
                      <a:pt x="119" y="114"/>
                    </a:lnTo>
                    <a:lnTo>
                      <a:pt x="111" y="127"/>
                    </a:lnTo>
                    <a:lnTo>
                      <a:pt x="103" y="140"/>
                    </a:lnTo>
                    <a:lnTo>
                      <a:pt x="97" y="156"/>
                    </a:lnTo>
                    <a:lnTo>
                      <a:pt x="91" y="173"/>
                    </a:lnTo>
                    <a:lnTo>
                      <a:pt x="87" y="192"/>
                    </a:lnTo>
                    <a:lnTo>
                      <a:pt x="84" y="213"/>
                    </a:lnTo>
                    <a:lnTo>
                      <a:pt x="82" y="236"/>
                    </a:lnTo>
                    <a:lnTo>
                      <a:pt x="81" y="259"/>
                    </a:lnTo>
                    <a:lnTo>
                      <a:pt x="81" y="277"/>
                    </a:lnTo>
                    <a:lnTo>
                      <a:pt x="82" y="304"/>
                    </a:lnTo>
                    <a:lnTo>
                      <a:pt x="84" y="330"/>
                    </a:lnTo>
                    <a:lnTo>
                      <a:pt x="86" y="353"/>
                    </a:lnTo>
                    <a:lnTo>
                      <a:pt x="90" y="374"/>
                    </a:lnTo>
                    <a:lnTo>
                      <a:pt x="96" y="393"/>
                    </a:lnTo>
                    <a:lnTo>
                      <a:pt x="103" y="410"/>
                    </a:lnTo>
                    <a:lnTo>
                      <a:pt x="111" y="426"/>
                    </a:lnTo>
                    <a:lnTo>
                      <a:pt x="119" y="439"/>
                    </a:lnTo>
                    <a:lnTo>
                      <a:pt x="130" y="450"/>
                    </a:lnTo>
                    <a:lnTo>
                      <a:pt x="141" y="460"/>
                    </a:lnTo>
                    <a:lnTo>
                      <a:pt x="154" y="468"/>
                    </a:lnTo>
                    <a:lnTo>
                      <a:pt x="169" y="476"/>
                    </a:lnTo>
                    <a:lnTo>
                      <a:pt x="185" y="481"/>
                    </a:lnTo>
                    <a:lnTo>
                      <a:pt x="202" y="484"/>
                    </a:lnTo>
                    <a:lnTo>
                      <a:pt x="221" y="486"/>
                    </a:lnTo>
                    <a:lnTo>
                      <a:pt x="241" y="488"/>
                    </a:lnTo>
                    <a:lnTo>
                      <a:pt x="257" y="486"/>
                    </a:lnTo>
                    <a:lnTo>
                      <a:pt x="274" y="484"/>
                    </a:lnTo>
                    <a:lnTo>
                      <a:pt x="288" y="480"/>
                    </a:lnTo>
                    <a:lnTo>
                      <a:pt x="302" y="474"/>
                    </a:lnTo>
                    <a:lnTo>
                      <a:pt x="316" y="465"/>
                    </a:lnTo>
                    <a:lnTo>
                      <a:pt x="328" y="456"/>
                    </a:lnTo>
                    <a:lnTo>
                      <a:pt x="339" y="444"/>
                    </a:lnTo>
                    <a:lnTo>
                      <a:pt x="350" y="431"/>
                    </a:lnTo>
                    <a:lnTo>
                      <a:pt x="358" y="417"/>
                    </a:lnTo>
                    <a:lnTo>
                      <a:pt x="367" y="401"/>
                    </a:lnTo>
                    <a:lnTo>
                      <a:pt x="373" y="383"/>
                    </a:lnTo>
                    <a:lnTo>
                      <a:pt x="378" y="365"/>
                    </a:lnTo>
                    <a:lnTo>
                      <a:pt x="384" y="345"/>
                    </a:lnTo>
                    <a:lnTo>
                      <a:pt x="386" y="323"/>
                    </a:lnTo>
                    <a:lnTo>
                      <a:pt x="388" y="300"/>
                    </a:lnTo>
                    <a:lnTo>
                      <a:pt x="389" y="276"/>
                    </a:lnTo>
                    <a:lnTo>
                      <a:pt x="388" y="252"/>
                    </a:lnTo>
                    <a:lnTo>
                      <a:pt x="386" y="229"/>
                    </a:lnTo>
                    <a:lnTo>
                      <a:pt x="384" y="208"/>
                    </a:lnTo>
                    <a:lnTo>
                      <a:pt x="378" y="188"/>
                    </a:lnTo>
                    <a:lnTo>
                      <a:pt x="373" y="169"/>
                    </a:lnTo>
                    <a:lnTo>
                      <a:pt x="367" y="152"/>
                    </a:lnTo>
                    <a:lnTo>
                      <a:pt x="358" y="137"/>
                    </a:lnTo>
                    <a:lnTo>
                      <a:pt x="350" y="122"/>
                    </a:lnTo>
                    <a:lnTo>
                      <a:pt x="339" y="110"/>
                    </a:lnTo>
                    <a:lnTo>
                      <a:pt x="328" y="99"/>
                    </a:lnTo>
                    <a:lnTo>
                      <a:pt x="315" y="90"/>
                    </a:lnTo>
                    <a:lnTo>
                      <a:pt x="302" y="82"/>
                    </a:lnTo>
                    <a:lnTo>
                      <a:pt x="287" y="77"/>
                    </a:lnTo>
                    <a:lnTo>
                      <a:pt x="273" y="73"/>
                    </a:lnTo>
                    <a:lnTo>
                      <a:pt x="256" y="69"/>
                    </a:lnTo>
                    <a:lnTo>
                      <a:pt x="239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Freeform 34"/>
              <p:cNvSpPr>
                <a:spLocks/>
              </p:cNvSpPr>
              <p:nvPr/>
            </p:nvSpPr>
            <p:spPr bwMode="auto">
              <a:xfrm>
                <a:off x="1081" y="2969"/>
                <a:ext cx="41" cy="50"/>
              </a:xfrm>
              <a:custGeom>
                <a:avLst/>
                <a:gdLst>
                  <a:gd name="T0" fmla="*/ 83 w 449"/>
                  <a:gd name="T1" fmla="*/ 347 h 545"/>
                  <a:gd name="T2" fmla="*/ 84 w 449"/>
                  <a:gd name="T3" fmla="*/ 378 h 545"/>
                  <a:gd name="T4" fmla="*/ 90 w 449"/>
                  <a:gd name="T5" fmla="*/ 405 h 545"/>
                  <a:gd name="T6" fmla="*/ 100 w 449"/>
                  <a:gd name="T7" fmla="*/ 427 h 545"/>
                  <a:gd name="T8" fmla="*/ 112 w 449"/>
                  <a:gd name="T9" fmla="*/ 446 h 545"/>
                  <a:gd name="T10" fmla="*/ 129 w 449"/>
                  <a:gd name="T11" fmla="*/ 460 h 545"/>
                  <a:gd name="T12" fmla="*/ 151 w 449"/>
                  <a:gd name="T13" fmla="*/ 469 h 545"/>
                  <a:gd name="T14" fmla="*/ 176 w 449"/>
                  <a:gd name="T15" fmla="*/ 475 h 545"/>
                  <a:gd name="T16" fmla="*/ 206 w 449"/>
                  <a:gd name="T17" fmla="*/ 478 h 545"/>
                  <a:gd name="T18" fmla="*/ 246 w 449"/>
                  <a:gd name="T19" fmla="*/ 474 h 545"/>
                  <a:gd name="T20" fmla="*/ 279 w 449"/>
                  <a:gd name="T21" fmla="*/ 466 h 545"/>
                  <a:gd name="T22" fmla="*/ 307 w 449"/>
                  <a:gd name="T23" fmla="*/ 452 h 545"/>
                  <a:gd name="T24" fmla="*/ 329 w 449"/>
                  <a:gd name="T25" fmla="*/ 432 h 545"/>
                  <a:gd name="T26" fmla="*/ 346 w 449"/>
                  <a:gd name="T27" fmla="*/ 405 h 545"/>
                  <a:gd name="T28" fmla="*/ 358 w 449"/>
                  <a:gd name="T29" fmla="*/ 371 h 545"/>
                  <a:gd name="T30" fmla="*/ 365 w 449"/>
                  <a:gd name="T31" fmla="*/ 330 h 545"/>
                  <a:gd name="T32" fmla="*/ 369 w 449"/>
                  <a:gd name="T33" fmla="*/ 282 h 545"/>
                  <a:gd name="T34" fmla="*/ 449 w 449"/>
                  <a:gd name="T35" fmla="*/ 0 h 545"/>
                  <a:gd name="T36" fmla="*/ 382 w 449"/>
                  <a:gd name="T37" fmla="*/ 536 h 545"/>
                  <a:gd name="T38" fmla="*/ 367 w 449"/>
                  <a:gd name="T39" fmla="*/ 464 h 545"/>
                  <a:gd name="T40" fmla="*/ 353 w 449"/>
                  <a:gd name="T41" fmla="*/ 483 h 545"/>
                  <a:gd name="T42" fmla="*/ 337 w 449"/>
                  <a:gd name="T43" fmla="*/ 499 h 545"/>
                  <a:gd name="T44" fmla="*/ 318 w 449"/>
                  <a:gd name="T45" fmla="*/ 512 h 545"/>
                  <a:gd name="T46" fmla="*/ 297 w 449"/>
                  <a:gd name="T47" fmla="*/ 525 h 545"/>
                  <a:gd name="T48" fmla="*/ 274 w 449"/>
                  <a:gd name="T49" fmla="*/ 534 h 545"/>
                  <a:gd name="T50" fmla="*/ 249 w 449"/>
                  <a:gd name="T51" fmla="*/ 540 h 545"/>
                  <a:gd name="T52" fmla="*/ 224 w 449"/>
                  <a:gd name="T53" fmla="*/ 544 h 545"/>
                  <a:gd name="T54" fmla="*/ 196 w 449"/>
                  <a:gd name="T55" fmla="*/ 545 h 545"/>
                  <a:gd name="T56" fmla="*/ 149 w 449"/>
                  <a:gd name="T57" fmla="*/ 543 h 545"/>
                  <a:gd name="T58" fmla="*/ 110 w 449"/>
                  <a:gd name="T59" fmla="*/ 534 h 545"/>
                  <a:gd name="T60" fmla="*/ 76 w 449"/>
                  <a:gd name="T61" fmla="*/ 520 h 545"/>
                  <a:gd name="T62" fmla="*/ 49 w 449"/>
                  <a:gd name="T63" fmla="*/ 500 h 545"/>
                  <a:gd name="T64" fmla="*/ 37 w 449"/>
                  <a:gd name="T65" fmla="*/ 487 h 545"/>
                  <a:gd name="T66" fmla="*/ 28 w 449"/>
                  <a:gd name="T67" fmla="*/ 472 h 545"/>
                  <a:gd name="T68" fmla="*/ 12 w 449"/>
                  <a:gd name="T69" fmla="*/ 438 h 545"/>
                  <a:gd name="T70" fmla="*/ 3 w 449"/>
                  <a:gd name="T71" fmla="*/ 398 h 545"/>
                  <a:gd name="T72" fmla="*/ 0 w 449"/>
                  <a:gd name="T73" fmla="*/ 351 h 545"/>
                  <a:gd name="T74" fmla="*/ 83 w 449"/>
                  <a:gd name="T75" fmla="*/ 0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9" h="545">
                    <a:moveTo>
                      <a:pt x="83" y="0"/>
                    </a:moveTo>
                    <a:lnTo>
                      <a:pt x="83" y="347"/>
                    </a:lnTo>
                    <a:lnTo>
                      <a:pt x="83" y="363"/>
                    </a:lnTo>
                    <a:lnTo>
                      <a:pt x="84" y="378"/>
                    </a:lnTo>
                    <a:lnTo>
                      <a:pt x="87" y="392"/>
                    </a:lnTo>
                    <a:lnTo>
                      <a:pt x="90" y="405"/>
                    </a:lnTo>
                    <a:lnTo>
                      <a:pt x="94" y="416"/>
                    </a:lnTo>
                    <a:lnTo>
                      <a:pt x="100" y="427"/>
                    </a:lnTo>
                    <a:lnTo>
                      <a:pt x="105" y="436"/>
                    </a:lnTo>
                    <a:lnTo>
                      <a:pt x="112" y="446"/>
                    </a:lnTo>
                    <a:lnTo>
                      <a:pt x="121" y="453"/>
                    </a:lnTo>
                    <a:lnTo>
                      <a:pt x="129" y="460"/>
                    </a:lnTo>
                    <a:lnTo>
                      <a:pt x="140" y="465"/>
                    </a:lnTo>
                    <a:lnTo>
                      <a:pt x="151" y="469"/>
                    </a:lnTo>
                    <a:lnTo>
                      <a:pt x="163" y="473"/>
                    </a:lnTo>
                    <a:lnTo>
                      <a:pt x="176" y="475"/>
                    </a:lnTo>
                    <a:lnTo>
                      <a:pt x="191" y="478"/>
                    </a:lnTo>
                    <a:lnTo>
                      <a:pt x="206" y="478"/>
                    </a:lnTo>
                    <a:lnTo>
                      <a:pt x="227" y="476"/>
                    </a:lnTo>
                    <a:lnTo>
                      <a:pt x="246" y="474"/>
                    </a:lnTo>
                    <a:lnTo>
                      <a:pt x="263" y="471"/>
                    </a:lnTo>
                    <a:lnTo>
                      <a:pt x="279" y="466"/>
                    </a:lnTo>
                    <a:lnTo>
                      <a:pt x="293" y="460"/>
                    </a:lnTo>
                    <a:lnTo>
                      <a:pt x="307" y="452"/>
                    </a:lnTo>
                    <a:lnTo>
                      <a:pt x="319" y="443"/>
                    </a:lnTo>
                    <a:lnTo>
                      <a:pt x="329" y="432"/>
                    </a:lnTo>
                    <a:lnTo>
                      <a:pt x="338" y="419"/>
                    </a:lnTo>
                    <a:lnTo>
                      <a:pt x="346" y="405"/>
                    </a:lnTo>
                    <a:lnTo>
                      <a:pt x="353" y="389"/>
                    </a:lnTo>
                    <a:lnTo>
                      <a:pt x="358" y="371"/>
                    </a:lnTo>
                    <a:lnTo>
                      <a:pt x="362" y="352"/>
                    </a:lnTo>
                    <a:lnTo>
                      <a:pt x="365" y="330"/>
                    </a:lnTo>
                    <a:lnTo>
                      <a:pt x="368" y="307"/>
                    </a:lnTo>
                    <a:lnTo>
                      <a:pt x="369" y="282"/>
                    </a:lnTo>
                    <a:lnTo>
                      <a:pt x="369" y="0"/>
                    </a:lnTo>
                    <a:lnTo>
                      <a:pt x="449" y="0"/>
                    </a:lnTo>
                    <a:lnTo>
                      <a:pt x="449" y="536"/>
                    </a:lnTo>
                    <a:lnTo>
                      <a:pt x="382" y="536"/>
                    </a:lnTo>
                    <a:lnTo>
                      <a:pt x="371" y="464"/>
                    </a:lnTo>
                    <a:lnTo>
                      <a:pt x="367" y="464"/>
                    </a:lnTo>
                    <a:lnTo>
                      <a:pt x="360" y="473"/>
                    </a:lnTo>
                    <a:lnTo>
                      <a:pt x="353" y="483"/>
                    </a:lnTo>
                    <a:lnTo>
                      <a:pt x="345" y="491"/>
                    </a:lnTo>
                    <a:lnTo>
                      <a:pt x="337" y="499"/>
                    </a:lnTo>
                    <a:lnTo>
                      <a:pt x="327" y="506"/>
                    </a:lnTo>
                    <a:lnTo>
                      <a:pt x="318" y="512"/>
                    </a:lnTo>
                    <a:lnTo>
                      <a:pt x="307" y="519"/>
                    </a:lnTo>
                    <a:lnTo>
                      <a:pt x="297" y="525"/>
                    </a:lnTo>
                    <a:lnTo>
                      <a:pt x="286" y="529"/>
                    </a:lnTo>
                    <a:lnTo>
                      <a:pt x="274" y="534"/>
                    </a:lnTo>
                    <a:lnTo>
                      <a:pt x="262" y="538"/>
                    </a:lnTo>
                    <a:lnTo>
                      <a:pt x="249" y="540"/>
                    </a:lnTo>
                    <a:lnTo>
                      <a:pt x="236" y="543"/>
                    </a:lnTo>
                    <a:lnTo>
                      <a:pt x="224" y="544"/>
                    </a:lnTo>
                    <a:lnTo>
                      <a:pt x="210" y="545"/>
                    </a:lnTo>
                    <a:lnTo>
                      <a:pt x="196" y="545"/>
                    </a:lnTo>
                    <a:lnTo>
                      <a:pt x="172" y="545"/>
                    </a:lnTo>
                    <a:lnTo>
                      <a:pt x="149" y="543"/>
                    </a:lnTo>
                    <a:lnTo>
                      <a:pt x="129" y="539"/>
                    </a:lnTo>
                    <a:lnTo>
                      <a:pt x="110" y="534"/>
                    </a:lnTo>
                    <a:lnTo>
                      <a:pt x="92" y="527"/>
                    </a:lnTo>
                    <a:lnTo>
                      <a:pt x="76" y="520"/>
                    </a:lnTo>
                    <a:lnTo>
                      <a:pt x="62" y="510"/>
                    </a:lnTo>
                    <a:lnTo>
                      <a:pt x="49" y="500"/>
                    </a:lnTo>
                    <a:lnTo>
                      <a:pt x="43" y="493"/>
                    </a:lnTo>
                    <a:lnTo>
                      <a:pt x="37" y="487"/>
                    </a:lnTo>
                    <a:lnTo>
                      <a:pt x="32" y="480"/>
                    </a:lnTo>
                    <a:lnTo>
                      <a:pt x="28" y="472"/>
                    </a:lnTo>
                    <a:lnTo>
                      <a:pt x="19" y="456"/>
                    </a:lnTo>
                    <a:lnTo>
                      <a:pt x="12" y="438"/>
                    </a:lnTo>
                    <a:lnTo>
                      <a:pt x="7" y="419"/>
                    </a:lnTo>
                    <a:lnTo>
                      <a:pt x="3" y="398"/>
                    </a:lnTo>
                    <a:lnTo>
                      <a:pt x="1" y="375"/>
                    </a:lnTo>
                    <a:lnTo>
                      <a:pt x="0" y="351"/>
                    </a:ln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Freeform 35"/>
              <p:cNvSpPr>
                <a:spLocks/>
              </p:cNvSpPr>
              <p:nvPr/>
            </p:nvSpPr>
            <p:spPr bwMode="auto">
              <a:xfrm>
                <a:off x="1134" y="2969"/>
                <a:ext cx="35" cy="50"/>
              </a:xfrm>
              <a:custGeom>
                <a:avLst/>
                <a:gdLst>
                  <a:gd name="T0" fmla="*/ 377 w 380"/>
                  <a:gd name="T1" fmla="*/ 435 h 555"/>
                  <a:gd name="T2" fmla="*/ 359 w 380"/>
                  <a:gd name="T3" fmla="*/ 480 h 555"/>
                  <a:gd name="T4" fmla="*/ 325 w 380"/>
                  <a:gd name="T5" fmla="*/ 515 h 555"/>
                  <a:gd name="T6" fmla="*/ 276 w 380"/>
                  <a:gd name="T7" fmla="*/ 539 h 555"/>
                  <a:gd name="T8" fmla="*/ 216 w 380"/>
                  <a:gd name="T9" fmla="*/ 553 h 555"/>
                  <a:gd name="T10" fmla="*/ 142 w 380"/>
                  <a:gd name="T11" fmla="*/ 555 h 555"/>
                  <a:gd name="T12" fmla="*/ 73 w 380"/>
                  <a:gd name="T13" fmla="*/ 547 h 555"/>
                  <a:gd name="T14" fmla="*/ 17 w 380"/>
                  <a:gd name="T15" fmla="*/ 530 h 555"/>
                  <a:gd name="T16" fmla="*/ 21 w 380"/>
                  <a:gd name="T17" fmla="*/ 456 h 555"/>
                  <a:gd name="T18" fmla="*/ 84 w 380"/>
                  <a:gd name="T19" fmla="*/ 477 h 555"/>
                  <a:gd name="T20" fmla="*/ 149 w 380"/>
                  <a:gd name="T21" fmla="*/ 488 h 555"/>
                  <a:gd name="T22" fmla="*/ 200 w 380"/>
                  <a:gd name="T23" fmla="*/ 488 h 555"/>
                  <a:gd name="T24" fmla="*/ 238 w 380"/>
                  <a:gd name="T25" fmla="*/ 480 h 555"/>
                  <a:gd name="T26" fmla="*/ 268 w 380"/>
                  <a:gd name="T27" fmla="*/ 468 h 555"/>
                  <a:gd name="T28" fmla="*/ 289 w 380"/>
                  <a:gd name="T29" fmla="*/ 450 h 555"/>
                  <a:gd name="T30" fmla="*/ 299 w 380"/>
                  <a:gd name="T31" fmla="*/ 426 h 555"/>
                  <a:gd name="T32" fmla="*/ 302 w 380"/>
                  <a:gd name="T33" fmla="*/ 399 h 555"/>
                  <a:gd name="T34" fmla="*/ 295 w 380"/>
                  <a:gd name="T35" fmla="*/ 377 h 555"/>
                  <a:gd name="T36" fmla="*/ 281 w 380"/>
                  <a:gd name="T37" fmla="*/ 358 h 555"/>
                  <a:gd name="T38" fmla="*/ 258 w 380"/>
                  <a:gd name="T39" fmla="*/ 341 h 555"/>
                  <a:gd name="T40" fmla="*/ 205 w 380"/>
                  <a:gd name="T41" fmla="*/ 315 h 555"/>
                  <a:gd name="T42" fmla="*/ 105 w 380"/>
                  <a:gd name="T43" fmla="*/ 274 h 555"/>
                  <a:gd name="T44" fmla="*/ 47 w 380"/>
                  <a:gd name="T45" fmla="*/ 241 h 555"/>
                  <a:gd name="T46" fmla="*/ 15 w 380"/>
                  <a:gd name="T47" fmla="*/ 204 h 555"/>
                  <a:gd name="T48" fmla="*/ 6 w 380"/>
                  <a:gd name="T49" fmla="*/ 183 h 555"/>
                  <a:gd name="T50" fmla="*/ 0 w 380"/>
                  <a:gd name="T51" fmla="*/ 141 h 555"/>
                  <a:gd name="T52" fmla="*/ 7 w 380"/>
                  <a:gd name="T53" fmla="*/ 96 h 555"/>
                  <a:gd name="T54" fmla="*/ 29 w 380"/>
                  <a:gd name="T55" fmla="*/ 59 h 555"/>
                  <a:gd name="T56" fmla="*/ 68 w 380"/>
                  <a:gd name="T57" fmla="*/ 29 h 555"/>
                  <a:gd name="T58" fmla="*/ 116 w 380"/>
                  <a:gd name="T59" fmla="*/ 9 h 555"/>
                  <a:gd name="T60" fmla="*/ 177 w 380"/>
                  <a:gd name="T61" fmla="*/ 1 h 555"/>
                  <a:gd name="T62" fmla="*/ 242 w 380"/>
                  <a:gd name="T63" fmla="*/ 2 h 555"/>
                  <a:gd name="T64" fmla="*/ 307 w 380"/>
                  <a:gd name="T65" fmla="*/ 13 h 555"/>
                  <a:gd name="T66" fmla="*/ 369 w 380"/>
                  <a:gd name="T67" fmla="*/ 36 h 555"/>
                  <a:gd name="T68" fmla="*/ 300 w 380"/>
                  <a:gd name="T69" fmla="*/ 86 h 555"/>
                  <a:gd name="T70" fmla="*/ 245 w 380"/>
                  <a:gd name="T71" fmla="*/ 73 h 555"/>
                  <a:gd name="T72" fmla="*/ 194 w 380"/>
                  <a:gd name="T73" fmla="*/ 68 h 555"/>
                  <a:gd name="T74" fmla="*/ 154 w 380"/>
                  <a:gd name="T75" fmla="*/ 71 h 555"/>
                  <a:gd name="T76" fmla="*/ 123 w 380"/>
                  <a:gd name="T77" fmla="*/ 78 h 555"/>
                  <a:gd name="T78" fmla="*/ 99 w 380"/>
                  <a:gd name="T79" fmla="*/ 91 h 555"/>
                  <a:gd name="T80" fmla="*/ 84 w 380"/>
                  <a:gd name="T81" fmla="*/ 108 h 555"/>
                  <a:gd name="T82" fmla="*/ 77 w 380"/>
                  <a:gd name="T83" fmla="*/ 128 h 555"/>
                  <a:gd name="T84" fmla="*/ 79 w 380"/>
                  <a:gd name="T85" fmla="*/ 156 h 555"/>
                  <a:gd name="T86" fmla="*/ 94 w 380"/>
                  <a:gd name="T87" fmla="*/ 181 h 555"/>
                  <a:gd name="T88" fmla="*/ 124 w 380"/>
                  <a:gd name="T89" fmla="*/ 202 h 555"/>
                  <a:gd name="T90" fmla="*/ 186 w 380"/>
                  <a:gd name="T91" fmla="*/ 229 h 555"/>
                  <a:gd name="T92" fmla="*/ 261 w 380"/>
                  <a:gd name="T93" fmla="*/ 259 h 555"/>
                  <a:gd name="T94" fmla="*/ 313 w 380"/>
                  <a:gd name="T95" fmla="*/ 284 h 555"/>
                  <a:gd name="T96" fmla="*/ 347 w 380"/>
                  <a:gd name="T97" fmla="*/ 311 h 555"/>
                  <a:gd name="T98" fmla="*/ 367 w 380"/>
                  <a:gd name="T99" fmla="*/ 340 h 555"/>
                  <a:gd name="T100" fmla="*/ 378 w 380"/>
                  <a:gd name="T101" fmla="*/ 374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0" h="555">
                    <a:moveTo>
                      <a:pt x="380" y="400"/>
                    </a:moveTo>
                    <a:lnTo>
                      <a:pt x="380" y="418"/>
                    </a:lnTo>
                    <a:lnTo>
                      <a:pt x="377" y="435"/>
                    </a:lnTo>
                    <a:lnTo>
                      <a:pt x="372" y="450"/>
                    </a:lnTo>
                    <a:lnTo>
                      <a:pt x="366" y="466"/>
                    </a:lnTo>
                    <a:lnTo>
                      <a:pt x="359" y="480"/>
                    </a:lnTo>
                    <a:lnTo>
                      <a:pt x="349" y="493"/>
                    </a:lnTo>
                    <a:lnTo>
                      <a:pt x="338" y="504"/>
                    </a:lnTo>
                    <a:lnTo>
                      <a:pt x="325" y="515"/>
                    </a:lnTo>
                    <a:lnTo>
                      <a:pt x="310" y="525"/>
                    </a:lnTo>
                    <a:lnTo>
                      <a:pt x="294" y="533"/>
                    </a:lnTo>
                    <a:lnTo>
                      <a:pt x="276" y="539"/>
                    </a:lnTo>
                    <a:lnTo>
                      <a:pt x="257" y="546"/>
                    </a:lnTo>
                    <a:lnTo>
                      <a:pt x="237" y="550"/>
                    </a:lnTo>
                    <a:lnTo>
                      <a:pt x="216" y="553"/>
                    </a:lnTo>
                    <a:lnTo>
                      <a:pt x="192" y="555"/>
                    </a:lnTo>
                    <a:lnTo>
                      <a:pt x="167" y="555"/>
                    </a:lnTo>
                    <a:lnTo>
                      <a:pt x="142" y="555"/>
                    </a:lnTo>
                    <a:lnTo>
                      <a:pt x="117" y="553"/>
                    </a:lnTo>
                    <a:lnTo>
                      <a:pt x="94" y="551"/>
                    </a:lnTo>
                    <a:lnTo>
                      <a:pt x="73" y="547"/>
                    </a:lnTo>
                    <a:lnTo>
                      <a:pt x="53" y="543"/>
                    </a:lnTo>
                    <a:lnTo>
                      <a:pt x="34" y="536"/>
                    </a:lnTo>
                    <a:lnTo>
                      <a:pt x="17" y="530"/>
                    </a:lnTo>
                    <a:lnTo>
                      <a:pt x="1" y="522"/>
                    </a:lnTo>
                    <a:lnTo>
                      <a:pt x="1" y="446"/>
                    </a:lnTo>
                    <a:lnTo>
                      <a:pt x="21" y="456"/>
                    </a:lnTo>
                    <a:lnTo>
                      <a:pt x="41" y="464"/>
                    </a:lnTo>
                    <a:lnTo>
                      <a:pt x="62" y="472"/>
                    </a:lnTo>
                    <a:lnTo>
                      <a:pt x="84" y="477"/>
                    </a:lnTo>
                    <a:lnTo>
                      <a:pt x="106" y="482"/>
                    </a:lnTo>
                    <a:lnTo>
                      <a:pt x="128" y="485"/>
                    </a:lnTo>
                    <a:lnTo>
                      <a:pt x="149" y="488"/>
                    </a:lnTo>
                    <a:lnTo>
                      <a:pt x="169" y="489"/>
                    </a:lnTo>
                    <a:lnTo>
                      <a:pt x="185" y="489"/>
                    </a:lnTo>
                    <a:lnTo>
                      <a:pt x="200" y="488"/>
                    </a:lnTo>
                    <a:lnTo>
                      <a:pt x="214" y="485"/>
                    </a:lnTo>
                    <a:lnTo>
                      <a:pt x="226" y="483"/>
                    </a:lnTo>
                    <a:lnTo>
                      <a:pt x="238" y="480"/>
                    </a:lnTo>
                    <a:lnTo>
                      <a:pt x="249" y="477"/>
                    </a:lnTo>
                    <a:lnTo>
                      <a:pt x="258" y="473"/>
                    </a:lnTo>
                    <a:lnTo>
                      <a:pt x="268" y="468"/>
                    </a:lnTo>
                    <a:lnTo>
                      <a:pt x="276" y="463"/>
                    </a:lnTo>
                    <a:lnTo>
                      <a:pt x="282" y="457"/>
                    </a:lnTo>
                    <a:lnTo>
                      <a:pt x="289" y="450"/>
                    </a:lnTo>
                    <a:lnTo>
                      <a:pt x="293" y="443"/>
                    </a:lnTo>
                    <a:lnTo>
                      <a:pt x="297" y="435"/>
                    </a:lnTo>
                    <a:lnTo>
                      <a:pt x="299" y="426"/>
                    </a:lnTo>
                    <a:lnTo>
                      <a:pt x="302" y="417"/>
                    </a:lnTo>
                    <a:lnTo>
                      <a:pt x="302" y="406"/>
                    </a:lnTo>
                    <a:lnTo>
                      <a:pt x="302" y="399"/>
                    </a:lnTo>
                    <a:lnTo>
                      <a:pt x="300" y="391"/>
                    </a:lnTo>
                    <a:lnTo>
                      <a:pt x="298" y="384"/>
                    </a:lnTo>
                    <a:lnTo>
                      <a:pt x="295" y="377"/>
                    </a:lnTo>
                    <a:lnTo>
                      <a:pt x="291" y="371"/>
                    </a:lnTo>
                    <a:lnTo>
                      <a:pt x="287" y="365"/>
                    </a:lnTo>
                    <a:lnTo>
                      <a:pt x="281" y="358"/>
                    </a:lnTo>
                    <a:lnTo>
                      <a:pt x="275" y="353"/>
                    </a:lnTo>
                    <a:lnTo>
                      <a:pt x="267" y="347"/>
                    </a:lnTo>
                    <a:lnTo>
                      <a:pt x="258" y="341"/>
                    </a:lnTo>
                    <a:lnTo>
                      <a:pt x="248" y="335"/>
                    </a:lnTo>
                    <a:lnTo>
                      <a:pt x="235" y="329"/>
                    </a:lnTo>
                    <a:lnTo>
                      <a:pt x="205" y="315"/>
                    </a:lnTo>
                    <a:lnTo>
                      <a:pt x="168" y="300"/>
                    </a:lnTo>
                    <a:lnTo>
                      <a:pt x="134" y="286"/>
                    </a:lnTo>
                    <a:lnTo>
                      <a:pt x="105" y="274"/>
                    </a:lnTo>
                    <a:lnTo>
                      <a:pt x="80" y="262"/>
                    </a:lnTo>
                    <a:lnTo>
                      <a:pt x="62" y="252"/>
                    </a:lnTo>
                    <a:lnTo>
                      <a:pt x="47" y="241"/>
                    </a:lnTo>
                    <a:lnTo>
                      <a:pt x="35" y="229"/>
                    </a:lnTo>
                    <a:lnTo>
                      <a:pt x="24" y="218"/>
                    </a:lnTo>
                    <a:lnTo>
                      <a:pt x="15" y="204"/>
                    </a:lnTo>
                    <a:lnTo>
                      <a:pt x="11" y="198"/>
                    </a:lnTo>
                    <a:lnTo>
                      <a:pt x="8" y="190"/>
                    </a:lnTo>
                    <a:lnTo>
                      <a:pt x="6" y="183"/>
                    </a:lnTo>
                    <a:lnTo>
                      <a:pt x="3" y="175"/>
                    </a:lnTo>
                    <a:lnTo>
                      <a:pt x="1" y="159"/>
                    </a:lnTo>
                    <a:lnTo>
                      <a:pt x="0" y="141"/>
                    </a:lnTo>
                    <a:lnTo>
                      <a:pt x="1" y="126"/>
                    </a:lnTo>
                    <a:lnTo>
                      <a:pt x="3" y="110"/>
                    </a:lnTo>
                    <a:lnTo>
                      <a:pt x="7" y="96"/>
                    </a:lnTo>
                    <a:lnTo>
                      <a:pt x="12" y="82"/>
                    </a:lnTo>
                    <a:lnTo>
                      <a:pt x="21" y="71"/>
                    </a:lnTo>
                    <a:lnTo>
                      <a:pt x="29" y="59"/>
                    </a:lnTo>
                    <a:lnTo>
                      <a:pt x="40" y="47"/>
                    </a:lnTo>
                    <a:lnTo>
                      <a:pt x="53" y="38"/>
                    </a:lnTo>
                    <a:lnTo>
                      <a:pt x="68" y="29"/>
                    </a:lnTo>
                    <a:lnTo>
                      <a:pt x="82" y="21"/>
                    </a:lnTo>
                    <a:lnTo>
                      <a:pt x="98" y="14"/>
                    </a:lnTo>
                    <a:lnTo>
                      <a:pt x="116" y="9"/>
                    </a:lnTo>
                    <a:lnTo>
                      <a:pt x="135" y="5"/>
                    </a:lnTo>
                    <a:lnTo>
                      <a:pt x="155" y="3"/>
                    </a:lnTo>
                    <a:lnTo>
                      <a:pt x="177" y="1"/>
                    </a:lnTo>
                    <a:lnTo>
                      <a:pt x="200" y="0"/>
                    </a:lnTo>
                    <a:lnTo>
                      <a:pt x="221" y="1"/>
                    </a:lnTo>
                    <a:lnTo>
                      <a:pt x="242" y="2"/>
                    </a:lnTo>
                    <a:lnTo>
                      <a:pt x="263" y="5"/>
                    </a:lnTo>
                    <a:lnTo>
                      <a:pt x="286" y="9"/>
                    </a:lnTo>
                    <a:lnTo>
                      <a:pt x="307" y="13"/>
                    </a:lnTo>
                    <a:lnTo>
                      <a:pt x="327" y="20"/>
                    </a:lnTo>
                    <a:lnTo>
                      <a:pt x="348" y="27"/>
                    </a:lnTo>
                    <a:lnTo>
                      <a:pt x="369" y="36"/>
                    </a:lnTo>
                    <a:lnTo>
                      <a:pt x="340" y="101"/>
                    </a:lnTo>
                    <a:lnTo>
                      <a:pt x="321" y="94"/>
                    </a:lnTo>
                    <a:lnTo>
                      <a:pt x="300" y="86"/>
                    </a:lnTo>
                    <a:lnTo>
                      <a:pt x="281" y="81"/>
                    </a:lnTo>
                    <a:lnTo>
                      <a:pt x="263" y="76"/>
                    </a:lnTo>
                    <a:lnTo>
                      <a:pt x="245" y="73"/>
                    </a:lnTo>
                    <a:lnTo>
                      <a:pt x="227" y="71"/>
                    </a:lnTo>
                    <a:lnTo>
                      <a:pt x="210" y="68"/>
                    </a:lnTo>
                    <a:lnTo>
                      <a:pt x="194" y="68"/>
                    </a:lnTo>
                    <a:lnTo>
                      <a:pt x="180" y="68"/>
                    </a:lnTo>
                    <a:lnTo>
                      <a:pt x="166" y="69"/>
                    </a:lnTo>
                    <a:lnTo>
                      <a:pt x="154" y="71"/>
                    </a:lnTo>
                    <a:lnTo>
                      <a:pt x="143" y="73"/>
                    </a:lnTo>
                    <a:lnTo>
                      <a:pt x="132" y="75"/>
                    </a:lnTo>
                    <a:lnTo>
                      <a:pt x="123" y="78"/>
                    </a:lnTo>
                    <a:lnTo>
                      <a:pt x="114" y="82"/>
                    </a:lnTo>
                    <a:lnTo>
                      <a:pt x="107" y="86"/>
                    </a:lnTo>
                    <a:lnTo>
                      <a:pt x="99" y="91"/>
                    </a:lnTo>
                    <a:lnTo>
                      <a:pt x="94" y="96"/>
                    </a:lnTo>
                    <a:lnTo>
                      <a:pt x="89" y="101"/>
                    </a:lnTo>
                    <a:lnTo>
                      <a:pt x="84" y="108"/>
                    </a:lnTo>
                    <a:lnTo>
                      <a:pt x="81" y="114"/>
                    </a:lnTo>
                    <a:lnTo>
                      <a:pt x="79" y="121"/>
                    </a:lnTo>
                    <a:lnTo>
                      <a:pt x="77" y="128"/>
                    </a:lnTo>
                    <a:lnTo>
                      <a:pt x="77" y="136"/>
                    </a:lnTo>
                    <a:lnTo>
                      <a:pt x="78" y="147"/>
                    </a:lnTo>
                    <a:lnTo>
                      <a:pt x="79" y="156"/>
                    </a:lnTo>
                    <a:lnTo>
                      <a:pt x="83" y="165"/>
                    </a:lnTo>
                    <a:lnTo>
                      <a:pt x="88" y="172"/>
                    </a:lnTo>
                    <a:lnTo>
                      <a:pt x="94" y="181"/>
                    </a:lnTo>
                    <a:lnTo>
                      <a:pt x="102" y="187"/>
                    </a:lnTo>
                    <a:lnTo>
                      <a:pt x="112" y="194"/>
                    </a:lnTo>
                    <a:lnTo>
                      <a:pt x="124" y="202"/>
                    </a:lnTo>
                    <a:lnTo>
                      <a:pt x="138" y="209"/>
                    </a:lnTo>
                    <a:lnTo>
                      <a:pt x="160" y="219"/>
                    </a:lnTo>
                    <a:lnTo>
                      <a:pt x="186" y="229"/>
                    </a:lnTo>
                    <a:lnTo>
                      <a:pt x="218" y="241"/>
                    </a:lnTo>
                    <a:lnTo>
                      <a:pt x="240" y="249"/>
                    </a:lnTo>
                    <a:lnTo>
                      <a:pt x="261" y="259"/>
                    </a:lnTo>
                    <a:lnTo>
                      <a:pt x="280" y="267"/>
                    </a:lnTo>
                    <a:lnTo>
                      <a:pt x="297" y="276"/>
                    </a:lnTo>
                    <a:lnTo>
                      <a:pt x="313" y="284"/>
                    </a:lnTo>
                    <a:lnTo>
                      <a:pt x="326" y="294"/>
                    </a:lnTo>
                    <a:lnTo>
                      <a:pt x="338" y="302"/>
                    </a:lnTo>
                    <a:lnTo>
                      <a:pt x="347" y="311"/>
                    </a:lnTo>
                    <a:lnTo>
                      <a:pt x="354" y="320"/>
                    </a:lnTo>
                    <a:lnTo>
                      <a:pt x="362" y="330"/>
                    </a:lnTo>
                    <a:lnTo>
                      <a:pt x="367" y="340"/>
                    </a:lnTo>
                    <a:lnTo>
                      <a:pt x="371" y="351"/>
                    </a:lnTo>
                    <a:lnTo>
                      <a:pt x="376" y="363"/>
                    </a:lnTo>
                    <a:lnTo>
                      <a:pt x="378" y="374"/>
                    </a:lnTo>
                    <a:lnTo>
                      <a:pt x="380" y="387"/>
                    </a:lnTo>
                    <a:lnTo>
                      <a:pt x="380" y="4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Freeform 36"/>
              <p:cNvSpPr>
                <a:spLocks/>
              </p:cNvSpPr>
              <p:nvPr/>
            </p:nvSpPr>
            <p:spPr bwMode="auto">
              <a:xfrm>
                <a:off x="1206" y="2953"/>
                <a:ext cx="64" cy="65"/>
              </a:xfrm>
              <a:custGeom>
                <a:avLst/>
                <a:gdLst>
                  <a:gd name="T0" fmla="*/ 318 w 710"/>
                  <a:gd name="T1" fmla="*/ 716 h 716"/>
                  <a:gd name="T2" fmla="*/ 74 w 710"/>
                  <a:gd name="T3" fmla="*/ 82 h 716"/>
                  <a:gd name="T4" fmla="*/ 70 w 710"/>
                  <a:gd name="T5" fmla="*/ 82 h 716"/>
                  <a:gd name="T6" fmla="*/ 72 w 710"/>
                  <a:gd name="T7" fmla="*/ 101 h 716"/>
                  <a:gd name="T8" fmla="*/ 73 w 710"/>
                  <a:gd name="T9" fmla="*/ 121 h 716"/>
                  <a:gd name="T10" fmla="*/ 74 w 710"/>
                  <a:gd name="T11" fmla="*/ 142 h 716"/>
                  <a:gd name="T12" fmla="*/ 76 w 710"/>
                  <a:gd name="T13" fmla="*/ 164 h 716"/>
                  <a:gd name="T14" fmla="*/ 77 w 710"/>
                  <a:gd name="T15" fmla="*/ 187 h 716"/>
                  <a:gd name="T16" fmla="*/ 77 w 710"/>
                  <a:gd name="T17" fmla="*/ 211 h 716"/>
                  <a:gd name="T18" fmla="*/ 78 w 710"/>
                  <a:gd name="T19" fmla="*/ 235 h 716"/>
                  <a:gd name="T20" fmla="*/ 78 w 710"/>
                  <a:gd name="T21" fmla="*/ 261 h 716"/>
                  <a:gd name="T22" fmla="*/ 78 w 710"/>
                  <a:gd name="T23" fmla="*/ 716 h 716"/>
                  <a:gd name="T24" fmla="*/ 0 w 710"/>
                  <a:gd name="T25" fmla="*/ 716 h 716"/>
                  <a:gd name="T26" fmla="*/ 0 w 710"/>
                  <a:gd name="T27" fmla="*/ 0 h 716"/>
                  <a:gd name="T28" fmla="*/ 126 w 710"/>
                  <a:gd name="T29" fmla="*/ 0 h 716"/>
                  <a:gd name="T30" fmla="*/ 353 w 710"/>
                  <a:gd name="T31" fmla="*/ 591 h 716"/>
                  <a:gd name="T32" fmla="*/ 357 w 710"/>
                  <a:gd name="T33" fmla="*/ 591 h 716"/>
                  <a:gd name="T34" fmla="*/ 586 w 710"/>
                  <a:gd name="T35" fmla="*/ 0 h 716"/>
                  <a:gd name="T36" fmla="*/ 710 w 710"/>
                  <a:gd name="T37" fmla="*/ 0 h 716"/>
                  <a:gd name="T38" fmla="*/ 710 w 710"/>
                  <a:gd name="T39" fmla="*/ 716 h 716"/>
                  <a:gd name="T40" fmla="*/ 627 w 710"/>
                  <a:gd name="T41" fmla="*/ 716 h 716"/>
                  <a:gd name="T42" fmla="*/ 627 w 710"/>
                  <a:gd name="T43" fmla="*/ 255 h 716"/>
                  <a:gd name="T44" fmla="*/ 627 w 710"/>
                  <a:gd name="T45" fmla="*/ 235 h 716"/>
                  <a:gd name="T46" fmla="*/ 627 w 710"/>
                  <a:gd name="T47" fmla="*/ 214 h 716"/>
                  <a:gd name="T48" fmla="*/ 628 w 710"/>
                  <a:gd name="T49" fmla="*/ 194 h 716"/>
                  <a:gd name="T50" fmla="*/ 628 w 710"/>
                  <a:gd name="T51" fmla="*/ 173 h 716"/>
                  <a:gd name="T52" fmla="*/ 629 w 710"/>
                  <a:gd name="T53" fmla="*/ 151 h 716"/>
                  <a:gd name="T54" fmla="*/ 630 w 710"/>
                  <a:gd name="T55" fmla="*/ 128 h 716"/>
                  <a:gd name="T56" fmla="*/ 632 w 710"/>
                  <a:gd name="T57" fmla="*/ 106 h 716"/>
                  <a:gd name="T58" fmla="*/ 634 w 710"/>
                  <a:gd name="T59" fmla="*/ 83 h 716"/>
                  <a:gd name="T60" fmla="*/ 630 w 710"/>
                  <a:gd name="T61" fmla="*/ 83 h 716"/>
                  <a:gd name="T62" fmla="*/ 385 w 710"/>
                  <a:gd name="T63" fmla="*/ 716 h 716"/>
                  <a:gd name="T64" fmla="*/ 318 w 710"/>
                  <a:gd name="T65" fmla="*/ 716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0" h="716">
                    <a:moveTo>
                      <a:pt x="318" y="716"/>
                    </a:moveTo>
                    <a:lnTo>
                      <a:pt x="74" y="82"/>
                    </a:lnTo>
                    <a:lnTo>
                      <a:pt x="70" y="82"/>
                    </a:lnTo>
                    <a:lnTo>
                      <a:pt x="72" y="101"/>
                    </a:lnTo>
                    <a:lnTo>
                      <a:pt x="73" y="121"/>
                    </a:lnTo>
                    <a:lnTo>
                      <a:pt x="74" y="142"/>
                    </a:lnTo>
                    <a:lnTo>
                      <a:pt x="76" y="164"/>
                    </a:lnTo>
                    <a:lnTo>
                      <a:pt x="77" y="187"/>
                    </a:lnTo>
                    <a:lnTo>
                      <a:pt x="77" y="211"/>
                    </a:lnTo>
                    <a:lnTo>
                      <a:pt x="78" y="235"/>
                    </a:lnTo>
                    <a:lnTo>
                      <a:pt x="78" y="261"/>
                    </a:lnTo>
                    <a:lnTo>
                      <a:pt x="78" y="716"/>
                    </a:lnTo>
                    <a:lnTo>
                      <a:pt x="0" y="716"/>
                    </a:lnTo>
                    <a:lnTo>
                      <a:pt x="0" y="0"/>
                    </a:lnTo>
                    <a:lnTo>
                      <a:pt x="126" y="0"/>
                    </a:lnTo>
                    <a:lnTo>
                      <a:pt x="353" y="591"/>
                    </a:lnTo>
                    <a:lnTo>
                      <a:pt x="357" y="591"/>
                    </a:lnTo>
                    <a:lnTo>
                      <a:pt x="586" y="0"/>
                    </a:lnTo>
                    <a:lnTo>
                      <a:pt x="710" y="0"/>
                    </a:lnTo>
                    <a:lnTo>
                      <a:pt x="710" y="716"/>
                    </a:lnTo>
                    <a:lnTo>
                      <a:pt x="627" y="716"/>
                    </a:lnTo>
                    <a:lnTo>
                      <a:pt x="627" y="255"/>
                    </a:lnTo>
                    <a:lnTo>
                      <a:pt x="627" y="235"/>
                    </a:lnTo>
                    <a:lnTo>
                      <a:pt x="627" y="214"/>
                    </a:lnTo>
                    <a:lnTo>
                      <a:pt x="628" y="194"/>
                    </a:lnTo>
                    <a:lnTo>
                      <a:pt x="628" y="173"/>
                    </a:lnTo>
                    <a:lnTo>
                      <a:pt x="629" y="151"/>
                    </a:lnTo>
                    <a:lnTo>
                      <a:pt x="630" y="128"/>
                    </a:lnTo>
                    <a:lnTo>
                      <a:pt x="632" y="106"/>
                    </a:lnTo>
                    <a:lnTo>
                      <a:pt x="634" y="83"/>
                    </a:lnTo>
                    <a:lnTo>
                      <a:pt x="630" y="83"/>
                    </a:lnTo>
                    <a:lnTo>
                      <a:pt x="385" y="716"/>
                    </a:lnTo>
                    <a:lnTo>
                      <a:pt x="318" y="7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16" name="Freeform 37"/>
              <p:cNvSpPr>
                <a:spLocks noEditPoints="1"/>
              </p:cNvSpPr>
              <p:nvPr/>
            </p:nvSpPr>
            <p:spPr bwMode="auto">
              <a:xfrm>
                <a:off x="1283" y="2969"/>
                <a:ext cx="39" cy="50"/>
              </a:xfrm>
              <a:custGeom>
                <a:avLst/>
                <a:gdLst>
                  <a:gd name="T0" fmla="*/ 350 w 431"/>
                  <a:gd name="T1" fmla="*/ 469 h 554"/>
                  <a:gd name="T2" fmla="*/ 321 w 431"/>
                  <a:gd name="T3" fmla="*/ 501 h 554"/>
                  <a:gd name="T4" fmla="*/ 290 w 431"/>
                  <a:gd name="T5" fmla="*/ 526 h 554"/>
                  <a:gd name="T6" fmla="*/ 260 w 431"/>
                  <a:gd name="T7" fmla="*/ 541 h 554"/>
                  <a:gd name="T8" fmla="*/ 225 w 431"/>
                  <a:gd name="T9" fmla="*/ 550 h 554"/>
                  <a:gd name="T10" fmla="*/ 185 w 431"/>
                  <a:gd name="T11" fmla="*/ 554 h 554"/>
                  <a:gd name="T12" fmla="*/ 133 w 431"/>
                  <a:gd name="T13" fmla="*/ 552 h 554"/>
                  <a:gd name="T14" fmla="*/ 84 w 431"/>
                  <a:gd name="T15" fmla="*/ 538 h 554"/>
                  <a:gd name="T16" fmla="*/ 45 w 431"/>
                  <a:gd name="T17" fmla="*/ 514 h 554"/>
                  <a:gd name="T18" fmla="*/ 18 w 431"/>
                  <a:gd name="T19" fmla="*/ 478 h 554"/>
                  <a:gd name="T20" fmla="*/ 3 w 431"/>
                  <a:gd name="T21" fmla="*/ 433 h 554"/>
                  <a:gd name="T22" fmla="*/ 0 w 431"/>
                  <a:gd name="T23" fmla="*/ 386 h 554"/>
                  <a:gd name="T24" fmla="*/ 4 w 431"/>
                  <a:gd name="T25" fmla="*/ 358 h 554"/>
                  <a:gd name="T26" fmla="*/ 12 w 431"/>
                  <a:gd name="T27" fmla="*/ 333 h 554"/>
                  <a:gd name="T28" fmla="*/ 25 w 431"/>
                  <a:gd name="T29" fmla="*/ 310 h 554"/>
                  <a:gd name="T30" fmla="*/ 43 w 431"/>
                  <a:gd name="T31" fmla="*/ 290 h 554"/>
                  <a:gd name="T32" fmla="*/ 65 w 431"/>
                  <a:gd name="T33" fmla="*/ 273 h 554"/>
                  <a:gd name="T34" fmla="*/ 123 w 431"/>
                  <a:gd name="T35" fmla="*/ 246 h 554"/>
                  <a:gd name="T36" fmla="*/ 199 w 431"/>
                  <a:gd name="T37" fmla="*/ 230 h 554"/>
                  <a:gd name="T38" fmla="*/ 351 w 431"/>
                  <a:gd name="T39" fmla="*/ 223 h 554"/>
                  <a:gd name="T40" fmla="*/ 349 w 431"/>
                  <a:gd name="T41" fmla="*/ 161 h 554"/>
                  <a:gd name="T42" fmla="*/ 341 w 431"/>
                  <a:gd name="T43" fmla="*/ 125 h 554"/>
                  <a:gd name="T44" fmla="*/ 324 w 431"/>
                  <a:gd name="T45" fmla="*/ 97 h 554"/>
                  <a:gd name="T46" fmla="*/ 299 w 431"/>
                  <a:gd name="T47" fmla="*/ 79 h 554"/>
                  <a:gd name="T48" fmla="*/ 264 w 431"/>
                  <a:gd name="T49" fmla="*/ 68 h 554"/>
                  <a:gd name="T50" fmla="*/ 220 w 431"/>
                  <a:gd name="T51" fmla="*/ 67 h 554"/>
                  <a:gd name="T52" fmla="*/ 166 w 431"/>
                  <a:gd name="T53" fmla="*/ 77 h 554"/>
                  <a:gd name="T54" fmla="*/ 107 w 431"/>
                  <a:gd name="T55" fmla="*/ 98 h 554"/>
                  <a:gd name="T56" fmla="*/ 80 w 431"/>
                  <a:gd name="T57" fmla="*/ 36 h 554"/>
                  <a:gd name="T58" fmla="*/ 147 w 431"/>
                  <a:gd name="T59" fmla="*/ 12 h 554"/>
                  <a:gd name="T60" fmla="*/ 218 w 431"/>
                  <a:gd name="T61" fmla="*/ 1 h 554"/>
                  <a:gd name="T62" fmla="*/ 287 w 431"/>
                  <a:gd name="T63" fmla="*/ 3 h 554"/>
                  <a:gd name="T64" fmla="*/ 343 w 431"/>
                  <a:gd name="T65" fmla="*/ 17 h 554"/>
                  <a:gd name="T66" fmla="*/ 384 w 431"/>
                  <a:gd name="T67" fmla="*/ 42 h 554"/>
                  <a:gd name="T68" fmla="*/ 400 w 431"/>
                  <a:gd name="T69" fmla="*/ 60 h 554"/>
                  <a:gd name="T70" fmla="*/ 419 w 431"/>
                  <a:gd name="T71" fmla="*/ 98 h 554"/>
                  <a:gd name="T72" fmla="*/ 430 w 431"/>
                  <a:gd name="T73" fmla="*/ 156 h 554"/>
                  <a:gd name="T74" fmla="*/ 370 w 431"/>
                  <a:gd name="T75" fmla="*/ 545 h 554"/>
                  <a:gd name="T76" fmla="*/ 222 w 431"/>
                  <a:gd name="T77" fmla="*/ 485 h 554"/>
                  <a:gd name="T78" fmla="*/ 269 w 431"/>
                  <a:gd name="T79" fmla="*/ 472 h 554"/>
                  <a:gd name="T80" fmla="*/ 306 w 431"/>
                  <a:gd name="T81" fmla="*/ 446 h 554"/>
                  <a:gd name="T82" fmla="*/ 332 w 431"/>
                  <a:gd name="T83" fmla="*/ 410 h 554"/>
                  <a:gd name="T84" fmla="*/ 347 w 431"/>
                  <a:gd name="T85" fmla="*/ 365 h 554"/>
                  <a:gd name="T86" fmla="*/ 349 w 431"/>
                  <a:gd name="T87" fmla="*/ 281 h 554"/>
                  <a:gd name="T88" fmla="*/ 223 w 431"/>
                  <a:gd name="T89" fmla="*/ 288 h 554"/>
                  <a:gd name="T90" fmla="*/ 168 w 431"/>
                  <a:gd name="T91" fmla="*/ 298 h 554"/>
                  <a:gd name="T92" fmla="*/ 128 w 431"/>
                  <a:gd name="T93" fmla="*/ 315 h 554"/>
                  <a:gd name="T94" fmla="*/ 102 w 431"/>
                  <a:gd name="T95" fmla="*/ 339 h 554"/>
                  <a:gd name="T96" fmla="*/ 88 w 431"/>
                  <a:gd name="T97" fmla="*/ 371 h 554"/>
                  <a:gd name="T98" fmla="*/ 85 w 431"/>
                  <a:gd name="T99" fmla="*/ 408 h 554"/>
                  <a:gd name="T100" fmla="*/ 92 w 431"/>
                  <a:gd name="T101" fmla="*/ 437 h 554"/>
                  <a:gd name="T102" fmla="*/ 106 w 431"/>
                  <a:gd name="T103" fmla="*/ 459 h 554"/>
                  <a:gd name="T104" fmla="*/ 127 w 431"/>
                  <a:gd name="T105" fmla="*/ 475 h 554"/>
                  <a:gd name="T106" fmla="*/ 153 w 431"/>
                  <a:gd name="T107" fmla="*/ 484 h 554"/>
                  <a:gd name="T108" fmla="*/ 187 w 431"/>
                  <a:gd name="T109" fmla="*/ 48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31" h="554">
                    <a:moveTo>
                      <a:pt x="370" y="545"/>
                    </a:moveTo>
                    <a:lnTo>
                      <a:pt x="354" y="469"/>
                    </a:lnTo>
                    <a:lnTo>
                      <a:pt x="350" y="469"/>
                    </a:lnTo>
                    <a:lnTo>
                      <a:pt x="341" y="480"/>
                    </a:lnTo>
                    <a:lnTo>
                      <a:pt x="330" y="492"/>
                    </a:lnTo>
                    <a:lnTo>
                      <a:pt x="321" y="501"/>
                    </a:lnTo>
                    <a:lnTo>
                      <a:pt x="310" y="511"/>
                    </a:lnTo>
                    <a:lnTo>
                      <a:pt x="300" y="518"/>
                    </a:lnTo>
                    <a:lnTo>
                      <a:pt x="290" y="526"/>
                    </a:lnTo>
                    <a:lnTo>
                      <a:pt x="280" y="532"/>
                    </a:lnTo>
                    <a:lnTo>
                      <a:pt x="270" y="537"/>
                    </a:lnTo>
                    <a:lnTo>
                      <a:pt x="260" y="541"/>
                    </a:lnTo>
                    <a:lnTo>
                      <a:pt x="249" y="545"/>
                    </a:lnTo>
                    <a:lnTo>
                      <a:pt x="238" y="548"/>
                    </a:lnTo>
                    <a:lnTo>
                      <a:pt x="225" y="550"/>
                    </a:lnTo>
                    <a:lnTo>
                      <a:pt x="213" y="552"/>
                    </a:lnTo>
                    <a:lnTo>
                      <a:pt x="199" y="553"/>
                    </a:lnTo>
                    <a:lnTo>
                      <a:pt x="185" y="554"/>
                    </a:lnTo>
                    <a:lnTo>
                      <a:pt x="170" y="554"/>
                    </a:lnTo>
                    <a:lnTo>
                      <a:pt x="151" y="554"/>
                    </a:lnTo>
                    <a:lnTo>
                      <a:pt x="133" y="552"/>
                    </a:lnTo>
                    <a:lnTo>
                      <a:pt x="115" y="549"/>
                    </a:lnTo>
                    <a:lnTo>
                      <a:pt x="99" y="545"/>
                    </a:lnTo>
                    <a:lnTo>
                      <a:pt x="84" y="538"/>
                    </a:lnTo>
                    <a:lnTo>
                      <a:pt x="70" y="532"/>
                    </a:lnTo>
                    <a:lnTo>
                      <a:pt x="57" y="524"/>
                    </a:lnTo>
                    <a:lnTo>
                      <a:pt x="45" y="514"/>
                    </a:lnTo>
                    <a:lnTo>
                      <a:pt x="35" y="502"/>
                    </a:lnTo>
                    <a:lnTo>
                      <a:pt x="25" y="491"/>
                    </a:lnTo>
                    <a:lnTo>
                      <a:pt x="18" y="478"/>
                    </a:lnTo>
                    <a:lnTo>
                      <a:pt x="11" y="463"/>
                    </a:lnTo>
                    <a:lnTo>
                      <a:pt x="6" y="448"/>
                    </a:lnTo>
                    <a:lnTo>
                      <a:pt x="3" y="433"/>
                    </a:lnTo>
                    <a:lnTo>
                      <a:pt x="1" y="415"/>
                    </a:lnTo>
                    <a:lnTo>
                      <a:pt x="0" y="397"/>
                    </a:lnTo>
                    <a:lnTo>
                      <a:pt x="0" y="386"/>
                    </a:lnTo>
                    <a:lnTo>
                      <a:pt x="1" y="376"/>
                    </a:lnTo>
                    <a:lnTo>
                      <a:pt x="2" y="367"/>
                    </a:lnTo>
                    <a:lnTo>
                      <a:pt x="4" y="358"/>
                    </a:lnTo>
                    <a:lnTo>
                      <a:pt x="6" y="349"/>
                    </a:lnTo>
                    <a:lnTo>
                      <a:pt x="9" y="340"/>
                    </a:lnTo>
                    <a:lnTo>
                      <a:pt x="12" y="333"/>
                    </a:lnTo>
                    <a:lnTo>
                      <a:pt x="17" y="325"/>
                    </a:lnTo>
                    <a:lnTo>
                      <a:pt x="21" y="317"/>
                    </a:lnTo>
                    <a:lnTo>
                      <a:pt x="25" y="310"/>
                    </a:lnTo>
                    <a:lnTo>
                      <a:pt x="30" y="303"/>
                    </a:lnTo>
                    <a:lnTo>
                      <a:pt x="37" y="296"/>
                    </a:lnTo>
                    <a:lnTo>
                      <a:pt x="43" y="290"/>
                    </a:lnTo>
                    <a:lnTo>
                      <a:pt x="49" y="284"/>
                    </a:lnTo>
                    <a:lnTo>
                      <a:pt x="57" y="278"/>
                    </a:lnTo>
                    <a:lnTo>
                      <a:pt x="65" y="273"/>
                    </a:lnTo>
                    <a:lnTo>
                      <a:pt x="82" y="262"/>
                    </a:lnTo>
                    <a:lnTo>
                      <a:pt x="101" y="254"/>
                    </a:lnTo>
                    <a:lnTo>
                      <a:pt x="123" y="246"/>
                    </a:lnTo>
                    <a:lnTo>
                      <a:pt x="146" y="240"/>
                    </a:lnTo>
                    <a:lnTo>
                      <a:pt x="171" y="235"/>
                    </a:lnTo>
                    <a:lnTo>
                      <a:pt x="199" y="230"/>
                    </a:lnTo>
                    <a:lnTo>
                      <a:pt x="228" y="228"/>
                    </a:lnTo>
                    <a:lnTo>
                      <a:pt x="260" y="226"/>
                    </a:lnTo>
                    <a:lnTo>
                      <a:pt x="351" y="223"/>
                    </a:lnTo>
                    <a:lnTo>
                      <a:pt x="351" y="190"/>
                    </a:lnTo>
                    <a:lnTo>
                      <a:pt x="351" y="174"/>
                    </a:lnTo>
                    <a:lnTo>
                      <a:pt x="349" y="161"/>
                    </a:lnTo>
                    <a:lnTo>
                      <a:pt x="347" y="148"/>
                    </a:lnTo>
                    <a:lnTo>
                      <a:pt x="345" y="135"/>
                    </a:lnTo>
                    <a:lnTo>
                      <a:pt x="341" y="125"/>
                    </a:lnTo>
                    <a:lnTo>
                      <a:pt x="336" y="114"/>
                    </a:lnTo>
                    <a:lnTo>
                      <a:pt x="330" y="106"/>
                    </a:lnTo>
                    <a:lnTo>
                      <a:pt x="324" y="97"/>
                    </a:lnTo>
                    <a:lnTo>
                      <a:pt x="316" y="90"/>
                    </a:lnTo>
                    <a:lnTo>
                      <a:pt x="309" y="84"/>
                    </a:lnTo>
                    <a:lnTo>
                      <a:pt x="299" y="79"/>
                    </a:lnTo>
                    <a:lnTo>
                      <a:pt x="289" y="75"/>
                    </a:lnTo>
                    <a:lnTo>
                      <a:pt x="277" y="72"/>
                    </a:lnTo>
                    <a:lnTo>
                      <a:pt x="264" y="68"/>
                    </a:lnTo>
                    <a:lnTo>
                      <a:pt x="252" y="67"/>
                    </a:lnTo>
                    <a:lnTo>
                      <a:pt x="237" y="67"/>
                    </a:lnTo>
                    <a:lnTo>
                      <a:pt x="220" y="67"/>
                    </a:lnTo>
                    <a:lnTo>
                      <a:pt x="202" y="70"/>
                    </a:lnTo>
                    <a:lnTo>
                      <a:pt x="184" y="73"/>
                    </a:lnTo>
                    <a:lnTo>
                      <a:pt x="166" y="77"/>
                    </a:lnTo>
                    <a:lnTo>
                      <a:pt x="146" y="83"/>
                    </a:lnTo>
                    <a:lnTo>
                      <a:pt x="127" y="90"/>
                    </a:lnTo>
                    <a:lnTo>
                      <a:pt x="107" y="98"/>
                    </a:lnTo>
                    <a:lnTo>
                      <a:pt x="85" y="108"/>
                    </a:lnTo>
                    <a:lnTo>
                      <a:pt x="60" y="46"/>
                    </a:lnTo>
                    <a:lnTo>
                      <a:pt x="80" y="36"/>
                    </a:lnTo>
                    <a:lnTo>
                      <a:pt x="101" y="27"/>
                    </a:lnTo>
                    <a:lnTo>
                      <a:pt x="124" y="19"/>
                    </a:lnTo>
                    <a:lnTo>
                      <a:pt x="147" y="12"/>
                    </a:lnTo>
                    <a:lnTo>
                      <a:pt x="171" y="7"/>
                    </a:lnTo>
                    <a:lnTo>
                      <a:pt x="195" y="3"/>
                    </a:lnTo>
                    <a:lnTo>
                      <a:pt x="218" y="1"/>
                    </a:lnTo>
                    <a:lnTo>
                      <a:pt x="242" y="0"/>
                    </a:lnTo>
                    <a:lnTo>
                      <a:pt x="265" y="1"/>
                    </a:lnTo>
                    <a:lnTo>
                      <a:pt x="287" y="3"/>
                    </a:lnTo>
                    <a:lnTo>
                      <a:pt x="307" y="6"/>
                    </a:lnTo>
                    <a:lnTo>
                      <a:pt x="326" y="10"/>
                    </a:lnTo>
                    <a:lnTo>
                      <a:pt x="343" y="17"/>
                    </a:lnTo>
                    <a:lnTo>
                      <a:pt x="358" y="24"/>
                    </a:lnTo>
                    <a:lnTo>
                      <a:pt x="372" y="33"/>
                    </a:lnTo>
                    <a:lnTo>
                      <a:pt x="384" y="42"/>
                    </a:lnTo>
                    <a:lnTo>
                      <a:pt x="390" y="48"/>
                    </a:lnTo>
                    <a:lnTo>
                      <a:pt x="395" y="54"/>
                    </a:lnTo>
                    <a:lnTo>
                      <a:pt x="400" y="60"/>
                    </a:lnTo>
                    <a:lnTo>
                      <a:pt x="404" y="67"/>
                    </a:lnTo>
                    <a:lnTo>
                      <a:pt x="413" y="81"/>
                    </a:lnTo>
                    <a:lnTo>
                      <a:pt x="419" y="98"/>
                    </a:lnTo>
                    <a:lnTo>
                      <a:pt x="424" y="116"/>
                    </a:lnTo>
                    <a:lnTo>
                      <a:pt x="427" y="135"/>
                    </a:lnTo>
                    <a:lnTo>
                      <a:pt x="430" y="156"/>
                    </a:lnTo>
                    <a:lnTo>
                      <a:pt x="431" y="179"/>
                    </a:lnTo>
                    <a:lnTo>
                      <a:pt x="431" y="545"/>
                    </a:lnTo>
                    <a:lnTo>
                      <a:pt x="370" y="545"/>
                    </a:lnTo>
                    <a:close/>
                    <a:moveTo>
                      <a:pt x="187" y="488"/>
                    </a:moveTo>
                    <a:lnTo>
                      <a:pt x="205" y="487"/>
                    </a:lnTo>
                    <a:lnTo>
                      <a:pt x="222" y="485"/>
                    </a:lnTo>
                    <a:lnTo>
                      <a:pt x="239" y="481"/>
                    </a:lnTo>
                    <a:lnTo>
                      <a:pt x="255" y="477"/>
                    </a:lnTo>
                    <a:lnTo>
                      <a:pt x="269" y="472"/>
                    </a:lnTo>
                    <a:lnTo>
                      <a:pt x="282" y="464"/>
                    </a:lnTo>
                    <a:lnTo>
                      <a:pt x="294" y="456"/>
                    </a:lnTo>
                    <a:lnTo>
                      <a:pt x="306" y="446"/>
                    </a:lnTo>
                    <a:lnTo>
                      <a:pt x="316" y="435"/>
                    </a:lnTo>
                    <a:lnTo>
                      <a:pt x="325" y="423"/>
                    </a:lnTo>
                    <a:lnTo>
                      <a:pt x="332" y="410"/>
                    </a:lnTo>
                    <a:lnTo>
                      <a:pt x="339" y="397"/>
                    </a:lnTo>
                    <a:lnTo>
                      <a:pt x="343" y="381"/>
                    </a:lnTo>
                    <a:lnTo>
                      <a:pt x="347" y="365"/>
                    </a:lnTo>
                    <a:lnTo>
                      <a:pt x="349" y="348"/>
                    </a:lnTo>
                    <a:lnTo>
                      <a:pt x="349" y="330"/>
                    </a:lnTo>
                    <a:lnTo>
                      <a:pt x="349" y="281"/>
                    </a:lnTo>
                    <a:lnTo>
                      <a:pt x="268" y="284"/>
                    </a:lnTo>
                    <a:lnTo>
                      <a:pt x="244" y="287"/>
                    </a:lnTo>
                    <a:lnTo>
                      <a:pt x="223" y="288"/>
                    </a:lnTo>
                    <a:lnTo>
                      <a:pt x="203" y="291"/>
                    </a:lnTo>
                    <a:lnTo>
                      <a:pt x="185" y="294"/>
                    </a:lnTo>
                    <a:lnTo>
                      <a:pt x="168" y="298"/>
                    </a:lnTo>
                    <a:lnTo>
                      <a:pt x="153" y="303"/>
                    </a:lnTo>
                    <a:lnTo>
                      <a:pt x="139" y="309"/>
                    </a:lnTo>
                    <a:lnTo>
                      <a:pt x="128" y="315"/>
                    </a:lnTo>
                    <a:lnTo>
                      <a:pt x="118" y="321"/>
                    </a:lnTo>
                    <a:lnTo>
                      <a:pt x="110" y="330"/>
                    </a:lnTo>
                    <a:lnTo>
                      <a:pt x="102" y="339"/>
                    </a:lnTo>
                    <a:lnTo>
                      <a:pt x="96" y="349"/>
                    </a:lnTo>
                    <a:lnTo>
                      <a:pt x="91" y="360"/>
                    </a:lnTo>
                    <a:lnTo>
                      <a:pt x="88" y="371"/>
                    </a:lnTo>
                    <a:lnTo>
                      <a:pt x="85" y="384"/>
                    </a:lnTo>
                    <a:lnTo>
                      <a:pt x="85" y="398"/>
                    </a:lnTo>
                    <a:lnTo>
                      <a:pt x="85" y="408"/>
                    </a:lnTo>
                    <a:lnTo>
                      <a:pt x="87" y="419"/>
                    </a:lnTo>
                    <a:lnTo>
                      <a:pt x="89" y="427"/>
                    </a:lnTo>
                    <a:lnTo>
                      <a:pt x="92" y="437"/>
                    </a:lnTo>
                    <a:lnTo>
                      <a:pt x="96" y="444"/>
                    </a:lnTo>
                    <a:lnTo>
                      <a:pt x="100" y="452"/>
                    </a:lnTo>
                    <a:lnTo>
                      <a:pt x="106" y="459"/>
                    </a:lnTo>
                    <a:lnTo>
                      <a:pt x="112" y="464"/>
                    </a:lnTo>
                    <a:lnTo>
                      <a:pt x="119" y="470"/>
                    </a:lnTo>
                    <a:lnTo>
                      <a:pt x="127" y="475"/>
                    </a:lnTo>
                    <a:lnTo>
                      <a:pt x="135" y="478"/>
                    </a:lnTo>
                    <a:lnTo>
                      <a:pt x="144" y="482"/>
                    </a:lnTo>
                    <a:lnTo>
                      <a:pt x="153" y="484"/>
                    </a:lnTo>
                    <a:lnTo>
                      <a:pt x="164" y="487"/>
                    </a:lnTo>
                    <a:lnTo>
                      <a:pt x="174" y="488"/>
                    </a:lnTo>
                    <a:lnTo>
                      <a:pt x="187" y="4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Freeform 38"/>
              <p:cNvSpPr>
                <a:spLocks/>
              </p:cNvSpPr>
              <p:nvPr/>
            </p:nvSpPr>
            <p:spPr bwMode="auto">
              <a:xfrm>
                <a:off x="1338" y="2969"/>
                <a:ext cx="40" cy="49"/>
              </a:xfrm>
              <a:custGeom>
                <a:avLst/>
                <a:gdLst>
                  <a:gd name="T0" fmla="*/ 368 w 449"/>
                  <a:gd name="T1" fmla="*/ 199 h 546"/>
                  <a:gd name="T2" fmla="*/ 366 w 449"/>
                  <a:gd name="T3" fmla="*/ 168 h 546"/>
                  <a:gd name="T4" fmla="*/ 361 w 449"/>
                  <a:gd name="T5" fmla="*/ 141 h 546"/>
                  <a:gd name="T6" fmla="*/ 351 w 449"/>
                  <a:gd name="T7" fmla="*/ 119 h 546"/>
                  <a:gd name="T8" fmla="*/ 338 w 449"/>
                  <a:gd name="T9" fmla="*/ 101 h 546"/>
                  <a:gd name="T10" fmla="*/ 321 w 449"/>
                  <a:gd name="T11" fmla="*/ 87 h 546"/>
                  <a:gd name="T12" fmla="*/ 300 w 449"/>
                  <a:gd name="T13" fmla="*/ 77 h 546"/>
                  <a:gd name="T14" fmla="*/ 274 w 449"/>
                  <a:gd name="T15" fmla="*/ 71 h 546"/>
                  <a:gd name="T16" fmla="*/ 245 w 449"/>
                  <a:gd name="T17" fmla="*/ 69 h 546"/>
                  <a:gd name="T18" fmla="*/ 205 w 449"/>
                  <a:gd name="T19" fmla="*/ 72 h 546"/>
                  <a:gd name="T20" fmla="*/ 171 w 449"/>
                  <a:gd name="T21" fmla="*/ 80 h 546"/>
                  <a:gd name="T22" fmla="*/ 143 w 449"/>
                  <a:gd name="T23" fmla="*/ 95 h 546"/>
                  <a:gd name="T24" fmla="*/ 121 w 449"/>
                  <a:gd name="T25" fmla="*/ 114 h 546"/>
                  <a:gd name="T26" fmla="*/ 104 w 449"/>
                  <a:gd name="T27" fmla="*/ 140 h 546"/>
                  <a:gd name="T28" fmla="*/ 91 w 449"/>
                  <a:gd name="T29" fmla="*/ 174 h 546"/>
                  <a:gd name="T30" fmla="*/ 84 w 449"/>
                  <a:gd name="T31" fmla="*/ 216 h 546"/>
                  <a:gd name="T32" fmla="*/ 81 w 449"/>
                  <a:gd name="T33" fmla="*/ 264 h 546"/>
                  <a:gd name="T34" fmla="*/ 0 w 449"/>
                  <a:gd name="T35" fmla="*/ 546 h 546"/>
                  <a:gd name="T36" fmla="*/ 67 w 449"/>
                  <a:gd name="T37" fmla="*/ 10 h 546"/>
                  <a:gd name="T38" fmla="*/ 84 w 449"/>
                  <a:gd name="T39" fmla="*/ 83 h 546"/>
                  <a:gd name="T40" fmla="*/ 97 w 449"/>
                  <a:gd name="T41" fmla="*/ 64 h 546"/>
                  <a:gd name="T42" fmla="*/ 113 w 449"/>
                  <a:gd name="T43" fmla="*/ 48 h 546"/>
                  <a:gd name="T44" fmla="*/ 132 w 449"/>
                  <a:gd name="T45" fmla="*/ 34 h 546"/>
                  <a:gd name="T46" fmla="*/ 153 w 449"/>
                  <a:gd name="T47" fmla="*/ 22 h 546"/>
                  <a:gd name="T48" fmla="*/ 177 w 449"/>
                  <a:gd name="T49" fmla="*/ 12 h 546"/>
                  <a:gd name="T50" fmla="*/ 201 w 449"/>
                  <a:gd name="T51" fmla="*/ 5 h 546"/>
                  <a:gd name="T52" fmla="*/ 228 w 449"/>
                  <a:gd name="T53" fmla="*/ 2 h 546"/>
                  <a:gd name="T54" fmla="*/ 254 w 449"/>
                  <a:gd name="T55" fmla="*/ 0 h 546"/>
                  <a:gd name="T56" fmla="*/ 300 w 449"/>
                  <a:gd name="T57" fmla="*/ 3 h 546"/>
                  <a:gd name="T58" fmla="*/ 340 w 449"/>
                  <a:gd name="T59" fmla="*/ 11 h 546"/>
                  <a:gd name="T60" fmla="*/ 373 w 449"/>
                  <a:gd name="T61" fmla="*/ 26 h 546"/>
                  <a:gd name="T62" fmla="*/ 400 w 449"/>
                  <a:gd name="T63" fmla="*/ 46 h 546"/>
                  <a:gd name="T64" fmla="*/ 412 w 449"/>
                  <a:gd name="T65" fmla="*/ 59 h 546"/>
                  <a:gd name="T66" fmla="*/ 421 w 449"/>
                  <a:gd name="T67" fmla="*/ 74 h 546"/>
                  <a:gd name="T68" fmla="*/ 430 w 449"/>
                  <a:gd name="T69" fmla="*/ 90 h 546"/>
                  <a:gd name="T70" fmla="*/ 437 w 449"/>
                  <a:gd name="T71" fmla="*/ 108 h 546"/>
                  <a:gd name="T72" fmla="*/ 446 w 449"/>
                  <a:gd name="T73" fmla="*/ 148 h 546"/>
                  <a:gd name="T74" fmla="*/ 449 w 449"/>
                  <a:gd name="T75" fmla="*/ 196 h 546"/>
                  <a:gd name="T76" fmla="*/ 368 w 449"/>
                  <a:gd name="T77" fmla="*/ 54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9" h="546">
                    <a:moveTo>
                      <a:pt x="368" y="546"/>
                    </a:moveTo>
                    <a:lnTo>
                      <a:pt x="368" y="199"/>
                    </a:lnTo>
                    <a:lnTo>
                      <a:pt x="367" y="183"/>
                    </a:lnTo>
                    <a:lnTo>
                      <a:pt x="366" y="168"/>
                    </a:lnTo>
                    <a:lnTo>
                      <a:pt x="364" y="154"/>
                    </a:lnTo>
                    <a:lnTo>
                      <a:pt x="361" y="141"/>
                    </a:lnTo>
                    <a:lnTo>
                      <a:pt x="357" y="130"/>
                    </a:lnTo>
                    <a:lnTo>
                      <a:pt x="351" y="119"/>
                    </a:lnTo>
                    <a:lnTo>
                      <a:pt x="345" y="110"/>
                    </a:lnTo>
                    <a:lnTo>
                      <a:pt x="338" y="101"/>
                    </a:lnTo>
                    <a:lnTo>
                      <a:pt x="330" y="94"/>
                    </a:lnTo>
                    <a:lnTo>
                      <a:pt x="321" y="87"/>
                    </a:lnTo>
                    <a:lnTo>
                      <a:pt x="311" y="81"/>
                    </a:lnTo>
                    <a:lnTo>
                      <a:pt x="300" y="77"/>
                    </a:lnTo>
                    <a:lnTo>
                      <a:pt x="288" y="74"/>
                    </a:lnTo>
                    <a:lnTo>
                      <a:pt x="274" y="71"/>
                    </a:lnTo>
                    <a:lnTo>
                      <a:pt x="259" y="69"/>
                    </a:lnTo>
                    <a:lnTo>
                      <a:pt x="245" y="69"/>
                    </a:lnTo>
                    <a:lnTo>
                      <a:pt x="224" y="69"/>
                    </a:lnTo>
                    <a:lnTo>
                      <a:pt x="205" y="72"/>
                    </a:lnTo>
                    <a:lnTo>
                      <a:pt x="187" y="76"/>
                    </a:lnTo>
                    <a:lnTo>
                      <a:pt x="171" y="80"/>
                    </a:lnTo>
                    <a:lnTo>
                      <a:pt x="157" y="86"/>
                    </a:lnTo>
                    <a:lnTo>
                      <a:pt x="143" y="95"/>
                    </a:lnTo>
                    <a:lnTo>
                      <a:pt x="131" y="103"/>
                    </a:lnTo>
                    <a:lnTo>
                      <a:pt x="121" y="114"/>
                    </a:lnTo>
                    <a:lnTo>
                      <a:pt x="112" y="127"/>
                    </a:lnTo>
                    <a:lnTo>
                      <a:pt x="104" y="140"/>
                    </a:lnTo>
                    <a:lnTo>
                      <a:pt x="97" y="157"/>
                    </a:lnTo>
                    <a:lnTo>
                      <a:pt x="91" y="174"/>
                    </a:lnTo>
                    <a:lnTo>
                      <a:pt x="87" y="194"/>
                    </a:lnTo>
                    <a:lnTo>
                      <a:pt x="84" y="216"/>
                    </a:lnTo>
                    <a:lnTo>
                      <a:pt x="83" y="240"/>
                    </a:lnTo>
                    <a:lnTo>
                      <a:pt x="81" y="264"/>
                    </a:lnTo>
                    <a:lnTo>
                      <a:pt x="81" y="546"/>
                    </a:lnTo>
                    <a:lnTo>
                      <a:pt x="0" y="546"/>
                    </a:lnTo>
                    <a:lnTo>
                      <a:pt x="0" y="10"/>
                    </a:lnTo>
                    <a:lnTo>
                      <a:pt x="67" y="10"/>
                    </a:lnTo>
                    <a:lnTo>
                      <a:pt x="79" y="83"/>
                    </a:lnTo>
                    <a:lnTo>
                      <a:pt x="84" y="83"/>
                    </a:lnTo>
                    <a:lnTo>
                      <a:pt x="90" y="74"/>
                    </a:lnTo>
                    <a:lnTo>
                      <a:pt x="97" y="64"/>
                    </a:lnTo>
                    <a:lnTo>
                      <a:pt x="105" y="56"/>
                    </a:lnTo>
                    <a:lnTo>
                      <a:pt x="113" y="48"/>
                    </a:lnTo>
                    <a:lnTo>
                      <a:pt x="123" y="41"/>
                    </a:lnTo>
                    <a:lnTo>
                      <a:pt x="132" y="34"/>
                    </a:lnTo>
                    <a:lnTo>
                      <a:pt x="143" y="27"/>
                    </a:lnTo>
                    <a:lnTo>
                      <a:pt x="153" y="22"/>
                    </a:lnTo>
                    <a:lnTo>
                      <a:pt x="165" y="17"/>
                    </a:lnTo>
                    <a:lnTo>
                      <a:pt x="177" y="12"/>
                    </a:lnTo>
                    <a:lnTo>
                      <a:pt x="189" y="8"/>
                    </a:lnTo>
                    <a:lnTo>
                      <a:pt x="201" y="5"/>
                    </a:lnTo>
                    <a:lnTo>
                      <a:pt x="214" y="3"/>
                    </a:lnTo>
                    <a:lnTo>
                      <a:pt x="228" y="2"/>
                    </a:lnTo>
                    <a:lnTo>
                      <a:pt x="240" y="1"/>
                    </a:lnTo>
                    <a:lnTo>
                      <a:pt x="254" y="0"/>
                    </a:lnTo>
                    <a:lnTo>
                      <a:pt x="277" y="1"/>
                    </a:lnTo>
                    <a:lnTo>
                      <a:pt x="300" y="3"/>
                    </a:lnTo>
                    <a:lnTo>
                      <a:pt x="321" y="6"/>
                    </a:lnTo>
                    <a:lnTo>
                      <a:pt x="340" y="11"/>
                    </a:lnTo>
                    <a:lnTo>
                      <a:pt x="357" y="18"/>
                    </a:lnTo>
                    <a:lnTo>
                      <a:pt x="373" y="26"/>
                    </a:lnTo>
                    <a:lnTo>
                      <a:pt x="387" y="36"/>
                    </a:lnTo>
                    <a:lnTo>
                      <a:pt x="400" y="46"/>
                    </a:lnTo>
                    <a:lnTo>
                      <a:pt x="406" y="53"/>
                    </a:lnTo>
                    <a:lnTo>
                      <a:pt x="412" y="59"/>
                    </a:lnTo>
                    <a:lnTo>
                      <a:pt x="417" y="66"/>
                    </a:lnTo>
                    <a:lnTo>
                      <a:pt x="421" y="74"/>
                    </a:lnTo>
                    <a:lnTo>
                      <a:pt x="427" y="81"/>
                    </a:lnTo>
                    <a:lnTo>
                      <a:pt x="430" y="90"/>
                    </a:lnTo>
                    <a:lnTo>
                      <a:pt x="434" y="98"/>
                    </a:lnTo>
                    <a:lnTo>
                      <a:pt x="437" y="108"/>
                    </a:lnTo>
                    <a:lnTo>
                      <a:pt x="442" y="127"/>
                    </a:lnTo>
                    <a:lnTo>
                      <a:pt x="446" y="148"/>
                    </a:lnTo>
                    <a:lnTo>
                      <a:pt x="449" y="171"/>
                    </a:lnTo>
                    <a:lnTo>
                      <a:pt x="449" y="196"/>
                    </a:lnTo>
                    <a:lnTo>
                      <a:pt x="449" y="546"/>
                    </a:lnTo>
                    <a:lnTo>
                      <a:pt x="368" y="5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Freeform 39"/>
              <p:cNvSpPr>
                <a:spLocks noEditPoints="1"/>
              </p:cNvSpPr>
              <p:nvPr/>
            </p:nvSpPr>
            <p:spPr bwMode="auto">
              <a:xfrm>
                <a:off x="1390" y="2969"/>
                <a:ext cx="39" cy="50"/>
              </a:xfrm>
              <a:custGeom>
                <a:avLst/>
                <a:gdLst>
                  <a:gd name="T0" fmla="*/ 350 w 431"/>
                  <a:gd name="T1" fmla="*/ 469 h 554"/>
                  <a:gd name="T2" fmla="*/ 321 w 431"/>
                  <a:gd name="T3" fmla="*/ 501 h 554"/>
                  <a:gd name="T4" fmla="*/ 290 w 431"/>
                  <a:gd name="T5" fmla="*/ 526 h 554"/>
                  <a:gd name="T6" fmla="*/ 260 w 431"/>
                  <a:gd name="T7" fmla="*/ 541 h 554"/>
                  <a:gd name="T8" fmla="*/ 225 w 431"/>
                  <a:gd name="T9" fmla="*/ 550 h 554"/>
                  <a:gd name="T10" fmla="*/ 185 w 431"/>
                  <a:gd name="T11" fmla="*/ 554 h 554"/>
                  <a:gd name="T12" fmla="*/ 133 w 431"/>
                  <a:gd name="T13" fmla="*/ 552 h 554"/>
                  <a:gd name="T14" fmla="*/ 85 w 431"/>
                  <a:gd name="T15" fmla="*/ 538 h 554"/>
                  <a:gd name="T16" fmla="*/ 45 w 431"/>
                  <a:gd name="T17" fmla="*/ 514 h 554"/>
                  <a:gd name="T18" fmla="*/ 18 w 431"/>
                  <a:gd name="T19" fmla="*/ 478 h 554"/>
                  <a:gd name="T20" fmla="*/ 3 w 431"/>
                  <a:gd name="T21" fmla="*/ 433 h 554"/>
                  <a:gd name="T22" fmla="*/ 0 w 431"/>
                  <a:gd name="T23" fmla="*/ 386 h 554"/>
                  <a:gd name="T24" fmla="*/ 4 w 431"/>
                  <a:gd name="T25" fmla="*/ 358 h 554"/>
                  <a:gd name="T26" fmla="*/ 13 w 431"/>
                  <a:gd name="T27" fmla="*/ 333 h 554"/>
                  <a:gd name="T28" fmla="*/ 25 w 431"/>
                  <a:gd name="T29" fmla="*/ 310 h 554"/>
                  <a:gd name="T30" fmla="*/ 43 w 431"/>
                  <a:gd name="T31" fmla="*/ 290 h 554"/>
                  <a:gd name="T32" fmla="*/ 66 w 431"/>
                  <a:gd name="T33" fmla="*/ 273 h 554"/>
                  <a:gd name="T34" fmla="*/ 123 w 431"/>
                  <a:gd name="T35" fmla="*/ 246 h 554"/>
                  <a:gd name="T36" fmla="*/ 199 w 431"/>
                  <a:gd name="T37" fmla="*/ 230 h 554"/>
                  <a:gd name="T38" fmla="*/ 351 w 431"/>
                  <a:gd name="T39" fmla="*/ 223 h 554"/>
                  <a:gd name="T40" fmla="*/ 349 w 431"/>
                  <a:gd name="T41" fmla="*/ 161 h 554"/>
                  <a:gd name="T42" fmla="*/ 341 w 431"/>
                  <a:gd name="T43" fmla="*/ 125 h 554"/>
                  <a:gd name="T44" fmla="*/ 324 w 431"/>
                  <a:gd name="T45" fmla="*/ 97 h 554"/>
                  <a:gd name="T46" fmla="*/ 300 w 431"/>
                  <a:gd name="T47" fmla="*/ 79 h 554"/>
                  <a:gd name="T48" fmla="*/ 265 w 431"/>
                  <a:gd name="T49" fmla="*/ 68 h 554"/>
                  <a:gd name="T50" fmla="*/ 220 w 431"/>
                  <a:gd name="T51" fmla="*/ 67 h 554"/>
                  <a:gd name="T52" fmla="*/ 166 w 431"/>
                  <a:gd name="T53" fmla="*/ 77 h 554"/>
                  <a:gd name="T54" fmla="*/ 106 w 431"/>
                  <a:gd name="T55" fmla="*/ 98 h 554"/>
                  <a:gd name="T56" fmla="*/ 80 w 431"/>
                  <a:gd name="T57" fmla="*/ 36 h 554"/>
                  <a:gd name="T58" fmla="*/ 147 w 431"/>
                  <a:gd name="T59" fmla="*/ 12 h 554"/>
                  <a:gd name="T60" fmla="*/ 218 w 431"/>
                  <a:gd name="T61" fmla="*/ 1 h 554"/>
                  <a:gd name="T62" fmla="*/ 287 w 431"/>
                  <a:gd name="T63" fmla="*/ 3 h 554"/>
                  <a:gd name="T64" fmla="*/ 343 w 431"/>
                  <a:gd name="T65" fmla="*/ 17 h 554"/>
                  <a:gd name="T66" fmla="*/ 384 w 431"/>
                  <a:gd name="T67" fmla="*/ 42 h 554"/>
                  <a:gd name="T68" fmla="*/ 400 w 431"/>
                  <a:gd name="T69" fmla="*/ 60 h 554"/>
                  <a:gd name="T70" fmla="*/ 419 w 431"/>
                  <a:gd name="T71" fmla="*/ 98 h 554"/>
                  <a:gd name="T72" fmla="*/ 430 w 431"/>
                  <a:gd name="T73" fmla="*/ 156 h 554"/>
                  <a:gd name="T74" fmla="*/ 370 w 431"/>
                  <a:gd name="T75" fmla="*/ 545 h 554"/>
                  <a:gd name="T76" fmla="*/ 222 w 431"/>
                  <a:gd name="T77" fmla="*/ 485 h 554"/>
                  <a:gd name="T78" fmla="*/ 269 w 431"/>
                  <a:gd name="T79" fmla="*/ 472 h 554"/>
                  <a:gd name="T80" fmla="*/ 306 w 431"/>
                  <a:gd name="T81" fmla="*/ 446 h 554"/>
                  <a:gd name="T82" fmla="*/ 332 w 431"/>
                  <a:gd name="T83" fmla="*/ 410 h 554"/>
                  <a:gd name="T84" fmla="*/ 347 w 431"/>
                  <a:gd name="T85" fmla="*/ 365 h 554"/>
                  <a:gd name="T86" fmla="*/ 349 w 431"/>
                  <a:gd name="T87" fmla="*/ 281 h 554"/>
                  <a:gd name="T88" fmla="*/ 223 w 431"/>
                  <a:gd name="T89" fmla="*/ 288 h 554"/>
                  <a:gd name="T90" fmla="*/ 168 w 431"/>
                  <a:gd name="T91" fmla="*/ 298 h 554"/>
                  <a:gd name="T92" fmla="*/ 128 w 431"/>
                  <a:gd name="T93" fmla="*/ 315 h 554"/>
                  <a:gd name="T94" fmla="*/ 102 w 431"/>
                  <a:gd name="T95" fmla="*/ 339 h 554"/>
                  <a:gd name="T96" fmla="*/ 88 w 431"/>
                  <a:gd name="T97" fmla="*/ 371 h 554"/>
                  <a:gd name="T98" fmla="*/ 86 w 431"/>
                  <a:gd name="T99" fmla="*/ 408 h 554"/>
                  <a:gd name="T100" fmla="*/ 92 w 431"/>
                  <a:gd name="T101" fmla="*/ 437 h 554"/>
                  <a:gd name="T102" fmla="*/ 106 w 431"/>
                  <a:gd name="T103" fmla="*/ 459 h 554"/>
                  <a:gd name="T104" fmla="*/ 127 w 431"/>
                  <a:gd name="T105" fmla="*/ 475 h 554"/>
                  <a:gd name="T106" fmla="*/ 153 w 431"/>
                  <a:gd name="T107" fmla="*/ 484 h 554"/>
                  <a:gd name="T108" fmla="*/ 186 w 431"/>
                  <a:gd name="T109" fmla="*/ 48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31" h="554">
                    <a:moveTo>
                      <a:pt x="370" y="545"/>
                    </a:moveTo>
                    <a:lnTo>
                      <a:pt x="355" y="469"/>
                    </a:lnTo>
                    <a:lnTo>
                      <a:pt x="350" y="469"/>
                    </a:lnTo>
                    <a:lnTo>
                      <a:pt x="340" y="480"/>
                    </a:lnTo>
                    <a:lnTo>
                      <a:pt x="330" y="492"/>
                    </a:lnTo>
                    <a:lnTo>
                      <a:pt x="321" y="501"/>
                    </a:lnTo>
                    <a:lnTo>
                      <a:pt x="310" y="511"/>
                    </a:lnTo>
                    <a:lnTo>
                      <a:pt x="301" y="518"/>
                    </a:lnTo>
                    <a:lnTo>
                      <a:pt x="290" y="526"/>
                    </a:lnTo>
                    <a:lnTo>
                      <a:pt x="280" y="532"/>
                    </a:lnTo>
                    <a:lnTo>
                      <a:pt x="270" y="537"/>
                    </a:lnTo>
                    <a:lnTo>
                      <a:pt x="260" y="541"/>
                    </a:lnTo>
                    <a:lnTo>
                      <a:pt x="249" y="545"/>
                    </a:lnTo>
                    <a:lnTo>
                      <a:pt x="237" y="548"/>
                    </a:lnTo>
                    <a:lnTo>
                      <a:pt x="225" y="550"/>
                    </a:lnTo>
                    <a:lnTo>
                      <a:pt x="213" y="552"/>
                    </a:lnTo>
                    <a:lnTo>
                      <a:pt x="199" y="553"/>
                    </a:lnTo>
                    <a:lnTo>
                      <a:pt x="185" y="554"/>
                    </a:lnTo>
                    <a:lnTo>
                      <a:pt x="170" y="554"/>
                    </a:lnTo>
                    <a:lnTo>
                      <a:pt x="151" y="554"/>
                    </a:lnTo>
                    <a:lnTo>
                      <a:pt x="133" y="552"/>
                    </a:lnTo>
                    <a:lnTo>
                      <a:pt x="115" y="549"/>
                    </a:lnTo>
                    <a:lnTo>
                      <a:pt x="99" y="545"/>
                    </a:lnTo>
                    <a:lnTo>
                      <a:pt x="85" y="538"/>
                    </a:lnTo>
                    <a:lnTo>
                      <a:pt x="70" y="532"/>
                    </a:lnTo>
                    <a:lnTo>
                      <a:pt x="57" y="524"/>
                    </a:lnTo>
                    <a:lnTo>
                      <a:pt x="45" y="514"/>
                    </a:lnTo>
                    <a:lnTo>
                      <a:pt x="35" y="502"/>
                    </a:lnTo>
                    <a:lnTo>
                      <a:pt x="25" y="491"/>
                    </a:lnTo>
                    <a:lnTo>
                      <a:pt x="18" y="478"/>
                    </a:lnTo>
                    <a:lnTo>
                      <a:pt x="12" y="463"/>
                    </a:lnTo>
                    <a:lnTo>
                      <a:pt x="6" y="448"/>
                    </a:lnTo>
                    <a:lnTo>
                      <a:pt x="3" y="433"/>
                    </a:lnTo>
                    <a:lnTo>
                      <a:pt x="1" y="415"/>
                    </a:lnTo>
                    <a:lnTo>
                      <a:pt x="0" y="397"/>
                    </a:lnTo>
                    <a:lnTo>
                      <a:pt x="0" y="386"/>
                    </a:lnTo>
                    <a:lnTo>
                      <a:pt x="1" y="376"/>
                    </a:lnTo>
                    <a:lnTo>
                      <a:pt x="2" y="367"/>
                    </a:lnTo>
                    <a:lnTo>
                      <a:pt x="4" y="358"/>
                    </a:lnTo>
                    <a:lnTo>
                      <a:pt x="6" y="349"/>
                    </a:lnTo>
                    <a:lnTo>
                      <a:pt x="9" y="340"/>
                    </a:lnTo>
                    <a:lnTo>
                      <a:pt x="13" y="333"/>
                    </a:lnTo>
                    <a:lnTo>
                      <a:pt x="16" y="325"/>
                    </a:lnTo>
                    <a:lnTo>
                      <a:pt x="21" y="317"/>
                    </a:lnTo>
                    <a:lnTo>
                      <a:pt x="25" y="310"/>
                    </a:lnTo>
                    <a:lnTo>
                      <a:pt x="31" y="303"/>
                    </a:lnTo>
                    <a:lnTo>
                      <a:pt x="37" y="296"/>
                    </a:lnTo>
                    <a:lnTo>
                      <a:pt x="43" y="290"/>
                    </a:lnTo>
                    <a:lnTo>
                      <a:pt x="50" y="284"/>
                    </a:lnTo>
                    <a:lnTo>
                      <a:pt x="57" y="278"/>
                    </a:lnTo>
                    <a:lnTo>
                      <a:pt x="66" y="273"/>
                    </a:lnTo>
                    <a:lnTo>
                      <a:pt x="82" y="262"/>
                    </a:lnTo>
                    <a:lnTo>
                      <a:pt x="102" y="254"/>
                    </a:lnTo>
                    <a:lnTo>
                      <a:pt x="123" y="246"/>
                    </a:lnTo>
                    <a:lnTo>
                      <a:pt x="146" y="240"/>
                    </a:lnTo>
                    <a:lnTo>
                      <a:pt x="171" y="235"/>
                    </a:lnTo>
                    <a:lnTo>
                      <a:pt x="199" y="230"/>
                    </a:lnTo>
                    <a:lnTo>
                      <a:pt x="229" y="228"/>
                    </a:lnTo>
                    <a:lnTo>
                      <a:pt x="260" y="226"/>
                    </a:lnTo>
                    <a:lnTo>
                      <a:pt x="351" y="223"/>
                    </a:lnTo>
                    <a:lnTo>
                      <a:pt x="351" y="190"/>
                    </a:lnTo>
                    <a:lnTo>
                      <a:pt x="350" y="174"/>
                    </a:lnTo>
                    <a:lnTo>
                      <a:pt x="349" y="161"/>
                    </a:lnTo>
                    <a:lnTo>
                      <a:pt x="347" y="148"/>
                    </a:lnTo>
                    <a:lnTo>
                      <a:pt x="344" y="135"/>
                    </a:lnTo>
                    <a:lnTo>
                      <a:pt x="341" y="125"/>
                    </a:lnTo>
                    <a:lnTo>
                      <a:pt x="336" y="114"/>
                    </a:lnTo>
                    <a:lnTo>
                      <a:pt x="330" y="106"/>
                    </a:lnTo>
                    <a:lnTo>
                      <a:pt x="324" y="97"/>
                    </a:lnTo>
                    <a:lnTo>
                      <a:pt x="316" y="90"/>
                    </a:lnTo>
                    <a:lnTo>
                      <a:pt x="308" y="84"/>
                    </a:lnTo>
                    <a:lnTo>
                      <a:pt x="300" y="79"/>
                    </a:lnTo>
                    <a:lnTo>
                      <a:pt x="289" y="75"/>
                    </a:lnTo>
                    <a:lnTo>
                      <a:pt x="277" y="72"/>
                    </a:lnTo>
                    <a:lnTo>
                      <a:pt x="265" y="68"/>
                    </a:lnTo>
                    <a:lnTo>
                      <a:pt x="252" y="67"/>
                    </a:lnTo>
                    <a:lnTo>
                      <a:pt x="237" y="67"/>
                    </a:lnTo>
                    <a:lnTo>
                      <a:pt x="220" y="67"/>
                    </a:lnTo>
                    <a:lnTo>
                      <a:pt x="202" y="70"/>
                    </a:lnTo>
                    <a:lnTo>
                      <a:pt x="184" y="73"/>
                    </a:lnTo>
                    <a:lnTo>
                      <a:pt x="166" y="77"/>
                    </a:lnTo>
                    <a:lnTo>
                      <a:pt x="146" y="83"/>
                    </a:lnTo>
                    <a:lnTo>
                      <a:pt x="127" y="90"/>
                    </a:lnTo>
                    <a:lnTo>
                      <a:pt x="106" y="98"/>
                    </a:lnTo>
                    <a:lnTo>
                      <a:pt x="86" y="108"/>
                    </a:lnTo>
                    <a:lnTo>
                      <a:pt x="60" y="46"/>
                    </a:lnTo>
                    <a:lnTo>
                      <a:pt x="80" y="36"/>
                    </a:lnTo>
                    <a:lnTo>
                      <a:pt x="102" y="27"/>
                    </a:lnTo>
                    <a:lnTo>
                      <a:pt x="124" y="19"/>
                    </a:lnTo>
                    <a:lnTo>
                      <a:pt x="147" y="12"/>
                    </a:lnTo>
                    <a:lnTo>
                      <a:pt x="171" y="7"/>
                    </a:lnTo>
                    <a:lnTo>
                      <a:pt x="195" y="3"/>
                    </a:lnTo>
                    <a:lnTo>
                      <a:pt x="218" y="1"/>
                    </a:lnTo>
                    <a:lnTo>
                      <a:pt x="242" y="0"/>
                    </a:lnTo>
                    <a:lnTo>
                      <a:pt x="266" y="1"/>
                    </a:lnTo>
                    <a:lnTo>
                      <a:pt x="287" y="3"/>
                    </a:lnTo>
                    <a:lnTo>
                      <a:pt x="307" y="6"/>
                    </a:lnTo>
                    <a:lnTo>
                      <a:pt x="326" y="10"/>
                    </a:lnTo>
                    <a:lnTo>
                      <a:pt x="343" y="17"/>
                    </a:lnTo>
                    <a:lnTo>
                      <a:pt x="358" y="24"/>
                    </a:lnTo>
                    <a:lnTo>
                      <a:pt x="372" y="33"/>
                    </a:lnTo>
                    <a:lnTo>
                      <a:pt x="384" y="42"/>
                    </a:lnTo>
                    <a:lnTo>
                      <a:pt x="390" y="48"/>
                    </a:lnTo>
                    <a:lnTo>
                      <a:pt x="395" y="54"/>
                    </a:lnTo>
                    <a:lnTo>
                      <a:pt x="400" y="60"/>
                    </a:lnTo>
                    <a:lnTo>
                      <a:pt x="404" y="67"/>
                    </a:lnTo>
                    <a:lnTo>
                      <a:pt x="413" y="81"/>
                    </a:lnTo>
                    <a:lnTo>
                      <a:pt x="419" y="98"/>
                    </a:lnTo>
                    <a:lnTo>
                      <a:pt x="424" y="116"/>
                    </a:lnTo>
                    <a:lnTo>
                      <a:pt x="428" y="135"/>
                    </a:lnTo>
                    <a:lnTo>
                      <a:pt x="430" y="156"/>
                    </a:lnTo>
                    <a:lnTo>
                      <a:pt x="431" y="179"/>
                    </a:lnTo>
                    <a:lnTo>
                      <a:pt x="431" y="545"/>
                    </a:lnTo>
                    <a:lnTo>
                      <a:pt x="370" y="545"/>
                    </a:lnTo>
                    <a:close/>
                    <a:moveTo>
                      <a:pt x="186" y="488"/>
                    </a:moveTo>
                    <a:lnTo>
                      <a:pt x="205" y="487"/>
                    </a:lnTo>
                    <a:lnTo>
                      <a:pt x="222" y="485"/>
                    </a:lnTo>
                    <a:lnTo>
                      <a:pt x="239" y="481"/>
                    </a:lnTo>
                    <a:lnTo>
                      <a:pt x="254" y="477"/>
                    </a:lnTo>
                    <a:lnTo>
                      <a:pt x="269" y="472"/>
                    </a:lnTo>
                    <a:lnTo>
                      <a:pt x="283" y="464"/>
                    </a:lnTo>
                    <a:lnTo>
                      <a:pt x="294" y="456"/>
                    </a:lnTo>
                    <a:lnTo>
                      <a:pt x="306" y="446"/>
                    </a:lnTo>
                    <a:lnTo>
                      <a:pt x="316" y="435"/>
                    </a:lnTo>
                    <a:lnTo>
                      <a:pt x="325" y="423"/>
                    </a:lnTo>
                    <a:lnTo>
                      <a:pt x="332" y="410"/>
                    </a:lnTo>
                    <a:lnTo>
                      <a:pt x="339" y="397"/>
                    </a:lnTo>
                    <a:lnTo>
                      <a:pt x="343" y="381"/>
                    </a:lnTo>
                    <a:lnTo>
                      <a:pt x="347" y="365"/>
                    </a:lnTo>
                    <a:lnTo>
                      <a:pt x="348" y="348"/>
                    </a:lnTo>
                    <a:lnTo>
                      <a:pt x="349" y="330"/>
                    </a:lnTo>
                    <a:lnTo>
                      <a:pt x="349" y="281"/>
                    </a:lnTo>
                    <a:lnTo>
                      <a:pt x="268" y="284"/>
                    </a:lnTo>
                    <a:lnTo>
                      <a:pt x="244" y="287"/>
                    </a:lnTo>
                    <a:lnTo>
                      <a:pt x="223" y="288"/>
                    </a:lnTo>
                    <a:lnTo>
                      <a:pt x="203" y="291"/>
                    </a:lnTo>
                    <a:lnTo>
                      <a:pt x="184" y="294"/>
                    </a:lnTo>
                    <a:lnTo>
                      <a:pt x="168" y="298"/>
                    </a:lnTo>
                    <a:lnTo>
                      <a:pt x="153" y="303"/>
                    </a:lnTo>
                    <a:lnTo>
                      <a:pt x="140" y="309"/>
                    </a:lnTo>
                    <a:lnTo>
                      <a:pt x="128" y="315"/>
                    </a:lnTo>
                    <a:lnTo>
                      <a:pt x="118" y="321"/>
                    </a:lnTo>
                    <a:lnTo>
                      <a:pt x="109" y="330"/>
                    </a:lnTo>
                    <a:lnTo>
                      <a:pt x="102" y="339"/>
                    </a:lnTo>
                    <a:lnTo>
                      <a:pt x="96" y="349"/>
                    </a:lnTo>
                    <a:lnTo>
                      <a:pt x="91" y="360"/>
                    </a:lnTo>
                    <a:lnTo>
                      <a:pt x="88" y="371"/>
                    </a:lnTo>
                    <a:lnTo>
                      <a:pt x="86" y="384"/>
                    </a:lnTo>
                    <a:lnTo>
                      <a:pt x="86" y="398"/>
                    </a:lnTo>
                    <a:lnTo>
                      <a:pt x="86" y="408"/>
                    </a:lnTo>
                    <a:lnTo>
                      <a:pt x="87" y="419"/>
                    </a:lnTo>
                    <a:lnTo>
                      <a:pt x="89" y="427"/>
                    </a:lnTo>
                    <a:lnTo>
                      <a:pt x="92" y="437"/>
                    </a:lnTo>
                    <a:lnTo>
                      <a:pt x="96" y="444"/>
                    </a:lnTo>
                    <a:lnTo>
                      <a:pt x="100" y="452"/>
                    </a:lnTo>
                    <a:lnTo>
                      <a:pt x="106" y="459"/>
                    </a:lnTo>
                    <a:lnTo>
                      <a:pt x="112" y="464"/>
                    </a:lnTo>
                    <a:lnTo>
                      <a:pt x="120" y="470"/>
                    </a:lnTo>
                    <a:lnTo>
                      <a:pt x="127" y="475"/>
                    </a:lnTo>
                    <a:lnTo>
                      <a:pt x="135" y="478"/>
                    </a:lnTo>
                    <a:lnTo>
                      <a:pt x="144" y="482"/>
                    </a:lnTo>
                    <a:lnTo>
                      <a:pt x="153" y="484"/>
                    </a:lnTo>
                    <a:lnTo>
                      <a:pt x="164" y="487"/>
                    </a:lnTo>
                    <a:lnTo>
                      <a:pt x="175" y="488"/>
                    </a:lnTo>
                    <a:lnTo>
                      <a:pt x="186" y="4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19" name="Freeform 40"/>
              <p:cNvSpPr>
                <a:spLocks/>
              </p:cNvSpPr>
              <p:nvPr/>
            </p:nvSpPr>
            <p:spPr bwMode="auto">
              <a:xfrm>
                <a:off x="1444" y="2969"/>
                <a:ext cx="41" cy="50"/>
              </a:xfrm>
              <a:custGeom>
                <a:avLst/>
                <a:gdLst>
                  <a:gd name="T0" fmla="*/ 81 w 449"/>
                  <a:gd name="T1" fmla="*/ 347 h 545"/>
                  <a:gd name="T2" fmla="*/ 83 w 449"/>
                  <a:gd name="T3" fmla="*/ 378 h 545"/>
                  <a:gd name="T4" fmla="*/ 90 w 449"/>
                  <a:gd name="T5" fmla="*/ 405 h 545"/>
                  <a:gd name="T6" fmla="*/ 98 w 449"/>
                  <a:gd name="T7" fmla="*/ 427 h 545"/>
                  <a:gd name="T8" fmla="*/ 112 w 449"/>
                  <a:gd name="T9" fmla="*/ 446 h 545"/>
                  <a:gd name="T10" fmla="*/ 129 w 449"/>
                  <a:gd name="T11" fmla="*/ 460 h 545"/>
                  <a:gd name="T12" fmla="*/ 150 w 449"/>
                  <a:gd name="T13" fmla="*/ 469 h 545"/>
                  <a:gd name="T14" fmla="*/ 176 w 449"/>
                  <a:gd name="T15" fmla="*/ 475 h 545"/>
                  <a:gd name="T16" fmla="*/ 205 w 449"/>
                  <a:gd name="T17" fmla="*/ 478 h 545"/>
                  <a:gd name="T18" fmla="*/ 244 w 449"/>
                  <a:gd name="T19" fmla="*/ 474 h 545"/>
                  <a:gd name="T20" fmla="*/ 278 w 449"/>
                  <a:gd name="T21" fmla="*/ 466 h 545"/>
                  <a:gd name="T22" fmla="*/ 306 w 449"/>
                  <a:gd name="T23" fmla="*/ 452 h 545"/>
                  <a:gd name="T24" fmla="*/ 329 w 449"/>
                  <a:gd name="T25" fmla="*/ 432 h 545"/>
                  <a:gd name="T26" fmla="*/ 346 w 449"/>
                  <a:gd name="T27" fmla="*/ 405 h 545"/>
                  <a:gd name="T28" fmla="*/ 358 w 449"/>
                  <a:gd name="T29" fmla="*/ 371 h 545"/>
                  <a:gd name="T30" fmla="*/ 365 w 449"/>
                  <a:gd name="T31" fmla="*/ 330 h 545"/>
                  <a:gd name="T32" fmla="*/ 367 w 449"/>
                  <a:gd name="T33" fmla="*/ 282 h 545"/>
                  <a:gd name="T34" fmla="*/ 449 w 449"/>
                  <a:gd name="T35" fmla="*/ 0 h 545"/>
                  <a:gd name="T36" fmla="*/ 382 w 449"/>
                  <a:gd name="T37" fmla="*/ 536 h 545"/>
                  <a:gd name="T38" fmla="*/ 366 w 449"/>
                  <a:gd name="T39" fmla="*/ 464 h 545"/>
                  <a:gd name="T40" fmla="*/ 352 w 449"/>
                  <a:gd name="T41" fmla="*/ 483 h 545"/>
                  <a:gd name="T42" fmla="*/ 335 w 449"/>
                  <a:gd name="T43" fmla="*/ 499 h 545"/>
                  <a:gd name="T44" fmla="*/ 317 w 449"/>
                  <a:gd name="T45" fmla="*/ 512 h 545"/>
                  <a:gd name="T46" fmla="*/ 296 w 449"/>
                  <a:gd name="T47" fmla="*/ 525 h 545"/>
                  <a:gd name="T48" fmla="*/ 273 w 449"/>
                  <a:gd name="T49" fmla="*/ 534 h 545"/>
                  <a:gd name="T50" fmla="*/ 249 w 449"/>
                  <a:gd name="T51" fmla="*/ 540 h 545"/>
                  <a:gd name="T52" fmla="*/ 223 w 449"/>
                  <a:gd name="T53" fmla="*/ 544 h 545"/>
                  <a:gd name="T54" fmla="*/ 195 w 449"/>
                  <a:gd name="T55" fmla="*/ 545 h 545"/>
                  <a:gd name="T56" fmla="*/ 149 w 449"/>
                  <a:gd name="T57" fmla="*/ 543 h 545"/>
                  <a:gd name="T58" fmla="*/ 109 w 449"/>
                  <a:gd name="T59" fmla="*/ 534 h 545"/>
                  <a:gd name="T60" fmla="*/ 76 w 449"/>
                  <a:gd name="T61" fmla="*/ 520 h 545"/>
                  <a:gd name="T62" fmla="*/ 48 w 449"/>
                  <a:gd name="T63" fmla="*/ 500 h 545"/>
                  <a:gd name="T64" fmla="*/ 37 w 449"/>
                  <a:gd name="T65" fmla="*/ 487 h 545"/>
                  <a:gd name="T66" fmla="*/ 27 w 449"/>
                  <a:gd name="T67" fmla="*/ 472 h 545"/>
                  <a:gd name="T68" fmla="*/ 11 w 449"/>
                  <a:gd name="T69" fmla="*/ 438 h 545"/>
                  <a:gd name="T70" fmla="*/ 3 w 449"/>
                  <a:gd name="T71" fmla="*/ 398 h 545"/>
                  <a:gd name="T72" fmla="*/ 0 w 449"/>
                  <a:gd name="T73" fmla="*/ 351 h 545"/>
                  <a:gd name="T74" fmla="*/ 81 w 449"/>
                  <a:gd name="T75" fmla="*/ 0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9" h="545">
                    <a:moveTo>
                      <a:pt x="81" y="0"/>
                    </a:moveTo>
                    <a:lnTo>
                      <a:pt x="81" y="347"/>
                    </a:lnTo>
                    <a:lnTo>
                      <a:pt x="82" y="363"/>
                    </a:lnTo>
                    <a:lnTo>
                      <a:pt x="83" y="378"/>
                    </a:lnTo>
                    <a:lnTo>
                      <a:pt x="86" y="392"/>
                    </a:lnTo>
                    <a:lnTo>
                      <a:pt x="90" y="405"/>
                    </a:lnTo>
                    <a:lnTo>
                      <a:pt x="93" y="416"/>
                    </a:lnTo>
                    <a:lnTo>
                      <a:pt x="98" y="427"/>
                    </a:lnTo>
                    <a:lnTo>
                      <a:pt x="105" y="436"/>
                    </a:lnTo>
                    <a:lnTo>
                      <a:pt x="112" y="446"/>
                    </a:lnTo>
                    <a:lnTo>
                      <a:pt x="119" y="453"/>
                    </a:lnTo>
                    <a:lnTo>
                      <a:pt x="129" y="460"/>
                    </a:lnTo>
                    <a:lnTo>
                      <a:pt x="138" y="465"/>
                    </a:lnTo>
                    <a:lnTo>
                      <a:pt x="150" y="469"/>
                    </a:lnTo>
                    <a:lnTo>
                      <a:pt x="163" y="473"/>
                    </a:lnTo>
                    <a:lnTo>
                      <a:pt x="176" y="475"/>
                    </a:lnTo>
                    <a:lnTo>
                      <a:pt x="190" y="478"/>
                    </a:lnTo>
                    <a:lnTo>
                      <a:pt x="205" y="478"/>
                    </a:lnTo>
                    <a:lnTo>
                      <a:pt x="225" y="476"/>
                    </a:lnTo>
                    <a:lnTo>
                      <a:pt x="244" y="474"/>
                    </a:lnTo>
                    <a:lnTo>
                      <a:pt x="262" y="471"/>
                    </a:lnTo>
                    <a:lnTo>
                      <a:pt x="278" y="466"/>
                    </a:lnTo>
                    <a:lnTo>
                      <a:pt x="293" y="460"/>
                    </a:lnTo>
                    <a:lnTo>
                      <a:pt x="306" y="452"/>
                    </a:lnTo>
                    <a:lnTo>
                      <a:pt x="318" y="443"/>
                    </a:lnTo>
                    <a:lnTo>
                      <a:pt x="329" y="432"/>
                    </a:lnTo>
                    <a:lnTo>
                      <a:pt x="338" y="419"/>
                    </a:lnTo>
                    <a:lnTo>
                      <a:pt x="346" y="405"/>
                    </a:lnTo>
                    <a:lnTo>
                      <a:pt x="352" y="389"/>
                    </a:lnTo>
                    <a:lnTo>
                      <a:pt x="358" y="371"/>
                    </a:lnTo>
                    <a:lnTo>
                      <a:pt x="362" y="352"/>
                    </a:lnTo>
                    <a:lnTo>
                      <a:pt x="365" y="330"/>
                    </a:lnTo>
                    <a:lnTo>
                      <a:pt x="367" y="307"/>
                    </a:lnTo>
                    <a:lnTo>
                      <a:pt x="367" y="282"/>
                    </a:lnTo>
                    <a:lnTo>
                      <a:pt x="367" y="0"/>
                    </a:lnTo>
                    <a:lnTo>
                      <a:pt x="449" y="0"/>
                    </a:lnTo>
                    <a:lnTo>
                      <a:pt x="449" y="536"/>
                    </a:lnTo>
                    <a:lnTo>
                      <a:pt x="382" y="536"/>
                    </a:lnTo>
                    <a:lnTo>
                      <a:pt x="370" y="464"/>
                    </a:lnTo>
                    <a:lnTo>
                      <a:pt x="366" y="464"/>
                    </a:lnTo>
                    <a:lnTo>
                      <a:pt x="359" y="473"/>
                    </a:lnTo>
                    <a:lnTo>
                      <a:pt x="352" y="483"/>
                    </a:lnTo>
                    <a:lnTo>
                      <a:pt x="344" y="491"/>
                    </a:lnTo>
                    <a:lnTo>
                      <a:pt x="335" y="499"/>
                    </a:lnTo>
                    <a:lnTo>
                      <a:pt x="327" y="506"/>
                    </a:lnTo>
                    <a:lnTo>
                      <a:pt x="317" y="512"/>
                    </a:lnTo>
                    <a:lnTo>
                      <a:pt x="307" y="519"/>
                    </a:lnTo>
                    <a:lnTo>
                      <a:pt x="296" y="525"/>
                    </a:lnTo>
                    <a:lnTo>
                      <a:pt x="285" y="529"/>
                    </a:lnTo>
                    <a:lnTo>
                      <a:pt x="273" y="534"/>
                    </a:lnTo>
                    <a:lnTo>
                      <a:pt x="261" y="538"/>
                    </a:lnTo>
                    <a:lnTo>
                      <a:pt x="249" y="540"/>
                    </a:lnTo>
                    <a:lnTo>
                      <a:pt x="236" y="543"/>
                    </a:lnTo>
                    <a:lnTo>
                      <a:pt x="223" y="544"/>
                    </a:lnTo>
                    <a:lnTo>
                      <a:pt x="209" y="545"/>
                    </a:lnTo>
                    <a:lnTo>
                      <a:pt x="195" y="545"/>
                    </a:lnTo>
                    <a:lnTo>
                      <a:pt x="171" y="545"/>
                    </a:lnTo>
                    <a:lnTo>
                      <a:pt x="149" y="543"/>
                    </a:lnTo>
                    <a:lnTo>
                      <a:pt x="129" y="539"/>
                    </a:lnTo>
                    <a:lnTo>
                      <a:pt x="109" y="534"/>
                    </a:lnTo>
                    <a:lnTo>
                      <a:pt x="92" y="527"/>
                    </a:lnTo>
                    <a:lnTo>
                      <a:pt x="76" y="520"/>
                    </a:lnTo>
                    <a:lnTo>
                      <a:pt x="61" y="510"/>
                    </a:lnTo>
                    <a:lnTo>
                      <a:pt x="48" y="500"/>
                    </a:lnTo>
                    <a:lnTo>
                      <a:pt x="42" y="493"/>
                    </a:lnTo>
                    <a:lnTo>
                      <a:pt x="37" y="487"/>
                    </a:lnTo>
                    <a:lnTo>
                      <a:pt x="32" y="480"/>
                    </a:lnTo>
                    <a:lnTo>
                      <a:pt x="27" y="472"/>
                    </a:lnTo>
                    <a:lnTo>
                      <a:pt x="19" y="456"/>
                    </a:lnTo>
                    <a:lnTo>
                      <a:pt x="11" y="438"/>
                    </a:lnTo>
                    <a:lnTo>
                      <a:pt x="6" y="419"/>
                    </a:lnTo>
                    <a:lnTo>
                      <a:pt x="3" y="398"/>
                    </a:lnTo>
                    <a:lnTo>
                      <a:pt x="0" y="375"/>
                    </a:lnTo>
                    <a:lnTo>
                      <a:pt x="0" y="351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0" name="Freeform 41"/>
              <p:cNvSpPr>
                <a:spLocks/>
              </p:cNvSpPr>
              <p:nvPr/>
            </p:nvSpPr>
            <p:spPr bwMode="auto">
              <a:xfrm>
                <a:off x="1497" y="2969"/>
                <a:ext cx="35" cy="50"/>
              </a:xfrm>
              <a:custGeom>
                <a:avLst/>
                <a:gdLst>
                  <a:gd name="T0" fmla="*/ 377 w 380"/>
                  <a:gd name="T1" fmla="*/ 435 h 555"/>
                  <a:gd name="T2" fmla="*/ 359 w 380"/>
                  <a:gd name="T3" fmla="*/ 480 h 555"/>
                  <a:gd name="T4" fmla="*/ 324 w 380"/>
                  <a:gd name="T5" fmla="*/ 515 h 555"/>
                  <a:gd name="T6" fmla="*/ 277 w 380"/>
                  <a:gd name="T7" fmla="*/ 539 h 555"/>
                  <a:gd name="T8" fmla="*/ 215 w 380"/>
                  <a:gd name="T9" fmla="*/ 553 h 555"/>
                  <a:gd name="T10" fmla="*/ 142 w 380"/>
                  <a:gd name="T11" fmla="*/ 555 h 555"/>
                  <a:gd name="T12" fmla="*/ 73 w 380"/>
                  <a:gd name="T13" fmla="*/ 547 h 555"/>
                  <a:gd name="T14" fmla="*/ 17 w 380"/>
                  <a:gd name="T15" fmla="*/ 530 h 555"/>
                  <a:gd name="T16" fmla="*/ 22 w 380"/>
                  <a:gd name="T17" fmla="*/ 456 h 555"/>
                  <a:gd name="T18" fmla="*/ 84 w 380"/>
                  <a:gd name="T19" fmla="*/ 477 h 555"/>
                  <a:gd name="T20" fmla="*/ 150 w 380"/>
                  <a:gd name="T21" fmla="*/ 488 h 555"/>
                  <a:gd name="T22" fmla="*/ 199 w 380"/>
                  <a:gd name="T23" fmla="*/ 488 h 555"/>
                  <a:gd name="T24" fmla="*/ 238 w 380"/>
                  <a:gd name="T25" fmla="*/ 480 h 555"/>
                  <a:gd name="T26" fmla="*/ 268 w 380"/>
                  <a:gd name="T27" fmla="*/ 468 h 555"/>
                  <a:gd name="T28" fmla="*/ 288 w 380"/>
                  <a:gd name="T29" fmla="*/ 450 h 555"/>
                  <a:gd name="T30" fmla="*/ 300 w 380"/>
                  <a:gd name="T31" fmla="*/ 426 h 555"/>
                  <a:gd name="T32" fmla="*/ 302 w 380"/>
                  <a:gd name="T33" fmla="*/ 399 h 555"/>
                  <a:gd name="T34" fmla="*/ 296 w 380"/>
                  <a:gd name="T35" fmla="*/ 377 h 555"/>
                  <a:gd name="T36" fmla="*/ 281 w 380"/>
                  <a:gd name="T37" fmla="*/ 358 h 555"/>
                  <a:gd name="T38" fmla="*/ 259 w 380"/>
                  <a:gd name="T39" fmla="*/ 341 h 555"/>
                  <a:gd name="T40" fmla="*/ 205 w 380"/>
                  <a:gd name="T41" fmla="*/ 315 h 555"/>
                  <a:gd name="T42" fmla="*/ 105 w 380"/>
                  <a:gd name="T43" fmla="*/ 274 h 555"/>
                  <a:gd name="T44" fmla="*/ 48 w 380"/>
                  <a:gd name="T45" fmla="*/ 241 h 555"/>
                  <a:gd name="T46" fmla="*/ 15 w 380"/>
                  <a:gd name="T47" fmla="*/ 204 h 555"/>
                  <a:gd name="T48" fmla="*/ 6 w 380"/>
                  <a:gd name="T49" fmla="*/ 183 h 555"/>
                  <a:gd name="T50" fmla="*/ 0 w 380"/>
                  <a:gd name="T51" fmla="*/ 141 h 555"/>
                  <a:gd name="T52" fmla="*/ 8 w 380"/>
                  <a:gd name="T53" fmla="*/ 96 h 555"/>
                  <a:gd name="T54" fmla="*/ 30 w 380"/>
                  <a:gd name="T55" fmla="*/ 59 h 555"/>
                  <a:gd name="T56" fmla="*/ 67 w 380"/>
                  <a:gd name="T57" fmla="*/ 29 h 555"/>
                  <a:gd name="T58" fmla="*/ 117 w 380"/>
                  <a:gd name="T59" fmla="*/ 9 h 555"/>
                  <a:gd name="T60" fmla="*/ 177 w 380"/>
                  <a:gd name="T61" fmla="*/ 1 h 555"/>
                  <a:gd name="T62" fmla="*/ 243 w 380"/>
                  <a:gd name="T63" fmla="*/ 2 h 555"/>
                  <a:gd name="T64" fmla="*/ 306 w 380"/>
                  <a:gd name="T65" fmla="*/ 13 h 555"/>
                  <a:gd name="T66" fmla="*/ 369 w 380"/>
                  <a:gd name="T67" fmla="*/ 36 h 555"/>
                  <a:gd name="T68" fmla="*/ 301 w 380"/>
                  <a:gd name="T69" fmla="*/ 86 h 555"/>
                  <a:gd name="T70" fmla="*/ 245 w 380"/>
                  <a:gd name="T71" fmla="*/ 73 h 555"/>
                  <a:gd name="T72" fmla="*/ 194 w 380"/>
                  <a:gd name="T73" fmla="*/ 68 h 555"/>
                  <a:gd name="T74" fmla="*/ 155 w 380"/>
                  <a:gd name="T75" fmla="*/ 71 h 555"/>
                  <a:gd name="T76" fmla="*/ 123 w 380"/>
                  <a:gd name="T77" fmla="*/ 78 h 555"/>
                  <a:gd name="T78" fmla="*/ 100 w 380"/>
                  <a:gd name="T79" fmla="*/ 91 h 555"/>
                  <a:gd name="T80" fmla="*/ 85 w 380"/>
                  <a:gd name="T81" fmla="*/ 108 h 555"/>
                  <a:gd name="T82" fmla="*/ 78 w 380"/>
                  <a:gd name="T83" fmla="*/ 128 h 555"/>
                  <a:gd name="T84" fmla="*/ 80 w 380"/>
                  <a:gd name="T85" fmla="*/ 156 h 555"/>
                  <a:gd name="T86" fmla="*/ 95 w 380"/>
                  <a:gd name="T87" fmla="*/ 181 h 555"/>
                  <a:gd name="T88" fmla="*/ 124 w 380"/>
                  <a:gd name="T89" fmla="*/ 202 h 555"/>
                  <a:gd name="T90" fmla="*/ 186 w 380"/>
                  <a:gd name="T91" fmla="*/ 229 h 555"/>
                  <a:gd name="T92" fmla="*/ 262 w 380"/>
                  <a:gd name="T93" fmla="*/ 259 h 555"/>
                  <a:gd name="T94" fmla="*/ 313 w 380"/>
                  <a:gd name="T95" fmla="*/ 284 h 555"/>
                  <a:gd name="T96" fmla="*/ 347 w 380"/>
                  <a:gd name="T97" fmla="*/ 311 h 555"/>
                  <a:gd name="T98" fmla="*/ 368 w 380"/>
                  <a:gd name="T99" fmla="*/ 340 h 555"/>
                  <a:gd name="T100" fmla="*/ 378 w 380"/>
                  <a:gd name="T101" fmla="*/ 374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0" h="555">
                    <a:moveTo>
                      <a:pt x="380" y="400"/>
                    </a:moveTo>
                    <a:lnTo>
                      <a:pt x="379" y="418"/>
                    </a:lnTo>
                    <a:lnTo>
                      <a:pt x="377" y="435"/>
                    </a:lnTo>
                    <a:lnTo>
                      <a:pt x="373" y="450"/>
                    </a:lnTo>
                    <a:lnTo>
                      <a:pt x="367" y="466"/>
                    </a:lnTo>
                    <a:lnTo>
                      <a:pt x="359" y="480"/>
                    </a:lnTo>
                    <a:lnTo>
                      <a:pt x="349" y="493"/>
                    </a:lnTo>
                    <a:lnTo>
                      <a:pt x="338" y="504"/>
                    </a:lnTo>
                    <a:lnTo>
                      <a:pt x="324" y="515"/>
                    </a:lnTo>
                    <a:lnTo>
                      <a:pt x="311" y="525"/>
                    </a:lnTo>
                    <a:lnTo>
                      <a:pt x="294" y="533"/>
                    </a:lnTo>
                    <a:lnTo>
                      <a:pt x="277" y="539"/>
                    </a:lnTo>
                    <a:lnTo>
                      <a:pt x="258" y="546"/>
                    </a:lnTo>
                    <a:lnTo>
                      <a:pt x="238" y="550"/>
                    </a:lnTo>
                    <a:lnTo>
                      <a:pt x="215" y="553"/>
                    </a:lnTo>
                    <a:lnTo>
                      <a:pt x="192" y="555"/>
                    </a:lnTo>
                    <a:lnTo>
                      <a:pt x="168" y="555"/>
                    </a:lnTo>
                    <a:lnTo>
                      <a:pt x="142" y="555"/>
                    </a:lnTo>
                    <a:lnTo>
                      <a:pt x="118" y="553"/>
                    </a:lnTo>
                    <a:lnTo>
                      <a:pt x="95" y="551"/>
                    </a:lnTo>
                    <a:lnTo>
                      <a:pt x="73" y="547"/>
                    </a:lnTo>
                    <a:lnTo>
                      <a:pt x="53" y="543"/>
                    </a:lnTo>
                    <a:lnTo>
                      <a:pt x="34" y="536"/>
                    </a:lnTo>
                    <a:lnTo>
                      <a:pt x="17" y="530"/>
                    </a:lnTo>
                    <a:lnTo>
                      <a:pt x="1" y="522"/>
                    </a:lnTo>
                    <a:lnTo>
                      <a:pt x="1" y="446"/>
                    </a:lnTo>
                    <a:lnTo>
                      <a:pt x="22" y="456"/>
                    </a:lnTo>
                    <a:lnTo>
                      <a:pt x="42" y="464"/>
                    </a:lnTo>
                    <a:lnTo>
                      <a:pt x="63" y="472"/>
                    </a:lnTo>
                    <a:lnTo>
                      <a:pt x="84" y="477"/>
                    </a:lnTo>
                    <a:lnTo>
                      <a:pt x="106" y="482"/>
                    </a:lnTo>
                    <a:lnTo>
                      <a:pt x="129" y="485"/>
                    </a:lnTo>
                    <a:lnTo>
                      <a:pt x="150" y="488"/>
                    </a:lnTo>
                    <a:lnTo>
                      <a:pt x="170" y="489"/>
                    </a:lnTo>
                    <a:lnTo>
                      <a:pt x="186" y="489"/>
                    </a:lnTo>
                    <a:lnTo>
                      <a:pt x="199" y="488"/>
                    </a:lnTo>
                    <a:lnTo>
                      <a:pt x="213" y="485"/>
                    </a:lnTo>
                    <a:lnTo>
                      <a:pt x="226" y="483"/>
                    </a:lnTo>
                    <a:lnTo>
                      <a:pt x="238" y="480"/>
                    </a:lnTo>
                    <a:lnTo>
                      <a:pt x="249" y="477"/>
                    </a:lnTo>
                    <a:lnTo>
                      <a:pt x="259" y="473"/>
                    </a:lnTo>
                    <a:lnTo>
                      <a:pt x="268" y="468"/>
                    </a:lnTo>
                    <a:lnTo>
                      <a:pt x="276" y="463"/>
                    </a:lnTo>
                    <a:lnTo>
                      <a:pt x="283" y="457"/>
                    </a:lnTo>
                    <a:lnTo>
                      <a:pt x="288" y="450"/>
                    </a:lnTo>
                    <a:lnTo>
                      <a:pt x="294" y="443"/>
                    </a:lnTo>
                    <a:lnTo>
                      <a:pt x="298" y="435"/>
                    </a:lnTo>
                    <a:lnTo>
                      <a:pt x="300" y="426"/>
                    </a:lnTo>
                    <a:lnTo>
                      <a:pt x="302" y="417"/>
                    </a:lnTo>
                    <a:lnTo>
                      <a:pt x="302" y="406"/>
                    </a:lnTo>
                    <a:lnTo>
                      <a:pt x="302" y="399"/>
                    </a:lnTo>
                    <a:lnTo>
                      <a:pt x="301" y="391"/>
                    </a:lnTo>
                    <a:lnTo>
                      <a:pt x="298" y="384"/>
                    </a:lnTo>
                    <a:lnTo>
                      <a:pt x="296" y="377"/>
                    </a:lnTo>
                    <a:lnTo>
                      <a:pt x="292" y="371"/>
                    </a:lnTo>
                    <a:lnTo>
                      <a:pt x="287" y="365"/>
                    </a:lnTo>
                    <a:lnTo>
                      <a:pt x="281" y="358"/>
                    </a:lnTo>
                    <a:lnTo>
                      <a:pt x="275" y="353"/>
                    </a:lnTo>
                    <a:lnTo>
                      <a:pt x="267" y="347"/>
                    </a:lnTo>
                    <a:lnTo>
                      <a:pt x="259" y="341"/>
                    </a:lnTo>
                    <a:lnTo>
                      <a:pt x="247" y="335"/>
                    </a:lnTo>
                    <a:lnTo>
                      <a:pt x="235" y="329"/>
                    </a:lnTo>
                    <a:lnTo>
                      <a:pt x="205" y="315"/>
                    </a:lnTo>
                    <a:lnTo>
                      <a:pt x="169" y="300"/>
                    </a:lnTo>
                    <a:lnTo>
                      <a:pt x="134" y="286"/>
                    </a:lnTo>
                    <a:lnTo>
                      <a:pt x="105" y="274"/>
                    </a:lnTo>
                    <a:lnTo>
                      <a:pt x="81" y="262"/>
                    </a:lnTo>
                    <a:lnTo>
                      <a:pt x="63" y="252"/>
                    </a:lnTo>
                    <a:lnTo>
                      <a:pt x="48" y="241"/>
                    </a:lnTo>
                    <a:lnTo>
                      <a:pt x="35" y="229"/>
                    </a:lnTo>
                    <a:lnTo>
                      <a:pt x="24" y="218"/>
                    </a:lnTo>
                    <a:lnTo>
                      <a:pt x="15" y="204"/>
                    </a:lnTo>
                    <a:lnTo>
                      <a:pt x="12" y="198"/>
                    </a:lnTo>
                    <a:lnTo>
                      <a:pt x="9" y="190"/>
                    </a:lnTo>
                    <a:lnTo>
                      <a:pt x="6" y="183"/>
                    </a:lnTo>
                    <a:lnTo>
                      <a:pt x="4" y="175"/>
                    </a:lnTo>
                    <a:lnTo>
                      <a:pt x="1" y="159"/>
                    </a:lnTo>
                    <a:lnTo>
                      <a:pt x="0" y="141"/>
                    </a:lnTo>
                    <a:lnTo>
                      <a:pt x="0" y="126"/>
                    </a:lnTo>
                    <a:lnTo>
                      <a:pt x="4" y="110"/>
                    </a:lnTo>
                    <a:lnTo>
                      <a:pt x="8" y="96"/>
                    </a:lnTo>
                    <a:lnTo>
                      <a:pt x="13" y="82"/>
                    </a:lnTo>
                    <a:lnTo>
                      <a:pt x="21" y="71"/>
                    </a:lnTo>
                    <a:lnTo>
                      <a:pt x="30" y="59"/>
                    </a:lnTo>
                    <a:lnTo>
                      <a:pt x="41" y="47"/>
                    </a:lnTo>
                    <a:lnTo>
                      <a:pt x="53" y="38"/>
                    </a:lnTo>
                    <a:lnTo>
                      <a:pt x="67" y="29"/>
                    </a:lnTo>
                    <a:lnTo>
                      <a:pt x="83" y="21"/>
                    </a:lnTo>
                    <a:lnTo>
                      <a:pt x="99" y="14"/>
                    </a:lnTo>
                    <a:lnTo>
                      <a:pt x="117" y="9"/>
                    </a:lnTo>
                    <a:lnTo>
                      <a:pt x="136" y="5"/>
                    </a:lnTo>
                    <a:lnTo>
                      <a:pt x="156" y="3"/>
                    </a:lnTo>
                    <a:lnTo>
                      <a:pt x="177" y="1"/>
                    </a:lnTo>
                    <a:lnTo>
                      <a:pt x="199" y="0"/>
                    </a:lnTo>
                    <a:lnTo>
                      <a:pt x="222" y="1"/>
                    </a:lnTo>
                    <a:lnTo>
                      <a:pt x="243" y="2"/>
                    </a:lnTo>
                    <a:lnTo>
                      <a:pt x="264" y="5"/>
                    </a:lnTo>
                    <a:lnTo>
                      <a:pt x="285" y="9"/>
                    </a:lnTo>
                    <a:lnTo>
                      <a:pt x="306" y="13"/>
                    </a:lnTo>
                    <a:lnTo>
                      <a:pt x="328" y="20"/>
                    </a:lnTo>
                    <a:lnTo>
                      <a:pt x="349" y="27"/>
                    </a:lnTo>
                    <a:lnTo>
                      <a:pt x="369" y="36"/>
                    </a:lnTo>
                    <a:lnTo>
                      <a:pt x="340" y="101"/>
                    </a:lnTo>
                    <a:lnTo>
                      <a:pt x="320" y="94"/>
                    </a:lnTo>
                    <a:lnTo>
                      <a:pt x="301" y="86"/>
                    </a:lnTo>
                    <a:lnTo>
                      <a:pt x="282" y="81"/>
                    </a:lnTo>
                    <a:lnTo>
                      <a:pt x="263" y="76"/>
                    </a:lnTo>
                    <a:lnTo>
                      <a:pt x="245" y="73"/>
                    </a:lnTo>
                    <a:lnTo>
                      <a:pt x="228" y="71"/>
                    </a:lnTo>
                    <a:lnTo>
                      <a:pt x="211" y="68"/>
                    </a:lnTo>
                    <a:lnTo>
                      <a:pt x="194" y="68"/>
                    </a:lnTo>
                    <a:lnTo>
                      <a:pt x="180" y="68"/>
                    </a:lnTo>
                    <a:lnTo>
                      <a:pt x="167" y="69"/>
                    </a:lnTo>
                    <a:lnTo>
                      <a:pt x="155" y="71"/>
                    </a:lnTo>
                    <a:lnTo>
                      <a:pt x="143" y="73"/>
                    </a:lnTo>
                    <a:lnTo>
                      <a:pt x="133" y="75"/>
                    </a:lnTo>
                    <a:lnTo>
                      <a:pt x="123" y="78"/>
                    </a:lnTo>
                    <a:lnTo>
                      <a:pt x="115" y="82"/>
                    </a:lnTo>
                    <a:lnTo>
                      <a:pt x="106" y="86"/>
                    </a:lnTo>
                    <a:lnTo>
                      <a:pt x="100" y="91"/>
                    </a:lnTo>
                    <a:lnTo>
                      <a:pt x="94" y="96"/>
                    </a:lnTo>
                    <a:lnTo>
                      <a:pt x="89" y="101"/>
                    </a:lnTo>
                    <a:lnTo>
                      <a:pt x="85" y="108"/>
                    </a:lnTo>
                    <a:lnTo>
                      <a:pt x="82" y="114"/>
                    </a:lnTo>
                    <a:lnTo>
                      <a:pt x="79" y="121"/>
                    </a:lnTo>
                    <a:lnTo>
                      <a:pt x="78" y="128"/>
                    </a:lnTo>
                    <a:lnTo>
                      <a:pt x="78" y="136"/>
                    </a:lnTo>
                    <a:lnTo>
                      <a:pt x="78" y="147"/>
                    </a:lnTo>
                    <a:lnTo>
                      <a:pt x="80" y="156"/>
                    </a:lnTo>
                    <a:lnTo>
                      <a:pt x="84" y="165"/>
                    </a:lnTo>
                    <a:lnTo>
                      <a:pt x="88" y="172"/>
                    </a:lnTo>
                    <a:lnTo>
                      <a:pt x="95" y="181"/>
                    </a:lnTo>
                    <a:lnTo>
                      <a:pt x="103" y="187"/>
                    </a:lnTo>
                    <a:lnTo>
                      <a:pt x="113" y="194"/>
                    </a:lnTo>
                    <a:lnTo>
                      <a:pt x="124" y="202"/>
                    </a:lnTo>
                    <a:lnTo>
                      <a:pt x="139" y="209"/>
                    </a:lnTo>
                    <a:lnTo>
                      <a:pt x="159" y="219"/>
                    </a:lnTo>
                    <a:lnTo>
                      <a:pt x="186" y="229"/>
                    </a:lnTo>
                    <a:lnTo>
                      <a:pt x="217" y="241"/>
                    </a:lnTo>
                    <a:lnTo>
                      <a:pt x="241" y="249"/>
                    </a:lnTo>
                    <a:lnTo>
                      <a:pt x="262" y="259"/>
                    </a:lnTo>
                    <a:lnTo>
                      <a:pt x="281" y="267"/>
                    </a:lnTo>
                    <a:lnTo>
                      <a:pt x="298" y="276"/>
                    </a:lnTo>
                    <a:lnTo>
                      <a:pt x="313" y="284"/>
                    </a:lnTo>
                    <a:lnTo>
                      <a:pt x="326" y="294"/>
                    </a:lnTo>
                    <a:lnTo>
                      <a:pt x="338" y="302"/>
                    </a:lnTo>
                    <a:lnTo>
                      <a:pt x="347" y="311"/>
                    </a:lnTo>
                    <a:lnTo>
                      <a:pt x="355" y="320"/>
                    </a:lnTo>
                    <a:lnTo>
                      <a:pt x="361" y="330"/>
                    </a:lnTo>
                    <a:lnTo>
                      <a:pt x="368" y="340"/>
                    </a:lnTo>
                    <a:lnTo>
                      <a:pt x="372" y="351"/>
                    </a:lnTo>
                    <a:lnTo>
                      <a:pt x="376" y="363"/>
                    </a:lnTo>
                    <a:lnTo>
                      <a:pt x="378" y="374"/>
                    </a:lnTo>
                    <a:lnTo>
                      <a:pt x="380" y="387"/>
                    </a:lnTo>
                    <a:lnTo>
                      <a:pt x="380" y="4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Freeform 42"/>
              <p:cNvSpPr>
                <a:spLocks/>
              </p:cNvSpPr>
              <p:nvPr/>
            </p:nvSpPr>
            <p:spPr bwMode="auto">
              <a:xfrm>
                <a:off x="1565" y="2952"/>
                <a:ext cx="50" cy="67"/>
              </a:xfrm>
              <a:custGeom>
                <a:avLst/>
                <a:gdLst>
                  <a:gd name="T0" fmla="*/ 315 w 542"/>
                  <a:gd name="T1" fmla="*/ 75 h 734"/>
                  <a:gd name="T2" fmla="*/ 275 w 542"/>
                  <a:gd name="T3" fmla="*/ 81 h 734"/>
                  <a:gd name="T4" fmla="*/ 238 w 542"/>
                  <a:gd name="T5" fmla="*/ 93 h 734"/>
                  <a:gd name="T6" fmla="*/ 205 w 542"/>
                  <a:gd name="T7" fmla="*/ 111 h 734"/>
                  <a:gd name="T8" fmla="*/ 175 w 542"/>
                  <a:gd name="T9" fmla="*/ 134 h 734"/>
                  <a:gd name="T10" fmla="*/ 149 w 542"/>
                  <a:gd name="T11" fmla="*/ 163 h 734"/>
                  <a:gd name="T12" fmla="*/ 127 w 542"/>
                  <a:gd name="T13" fmla="*/ 196 h 734"/>
                  <a:gd name="T14" fmla="*/ 110 w 542"/>
                  <a:gd name="T15" fmla="*/ 232 h 734"/>
                  <a:gd name="T16" fmla="*/ 98 w 542"/>
                  <a:gd name="T17" fmla="*/ 273 h 734"/>
                  <a:gd name="T18" fmla="*/ 91 w 542"/>
                  <a:gd name="T19" fmla="*/ 318 h 734"/>
                  <a:gd name="T20" fmla="*/ 89 w 542"/>
                  <a:gd name="T21" fmla="*/ 367 h 734"/>
                  <a:gd name="T22" fmla="*/ 91 w 542"/>
                  <a:gd name="T23" fmla="*/ 418 h 734"/>
                  <a:gd name="T24" fmla="*/ 98 w 542"/>
                  <a:gd name="T25" fmla="*/ 463 h 734"/>
                  <a:gd name="T26" fmla="*/ 110 w 542"/>
                  <a:gd name="T27" fmla="*/ 505 h 734"/>
                  <a:gd name="T28" fmla="*/ 126 w 542"/>
                  <a:gd name="T29" fmla="*/ 542 h 734"/>
                  <a:gd name="T30" fmla="*/ 147 w 542"/>
                  <a:gd name="T31" fmla="*/ 574 h 734"/>
                  <a:gd name="T32" fmla="*/ 173 w 542"/>
                  <a:gd name="T33" fmla="*/ 602 h 734"/>
                  <a:gd name="T34" fmla="*/ 201 w 542"/>
                  <a:gd name="T35" fmla="*/ 624 h 734"/>
                  <a:gd name="T36" fmla="*/ 235 w 542"/>
                  <a:gd name="T37" fmla="*/ 641 h 734"/>
                  <a:gd name="T38" fmla="*/ 272 w 542"/>
                  <a:gd name="T39" fmla="*/ 653 h 734"/>
                  <a:gd name="T40" fmla="*/ 313 w 542"/>
                  <a:gd name="T41" fmla="*/ 659 h 734"/>
                  <a:gd name="T42" fmla="*/ 362 w 542"/>
                  <a:gd name="T43" fmla="*/ 660 h 734"/>
                  <a:gd name="T44" fmla="*/ 423 w 542"/>
                  <a:gd name="T45" fmla="*/ 654 h 734"/>
                  <a:gd name="T46" fmla="*/ 490 w 542"/>
                  <a:gd name="T47" fmla="*/ 640 h 734"/>
                  <a:gd name="T48" fmla="*/ 494 w 542"/>
                  <a:gd name="T49" fmla="*/ 713 h 734"/>
                  <a:gd name="T50" fmla="*/ 431 w 542"/>
                  <a:gd name="T51" fmla="*/ 728 h 734"/>
                  <a:gd name="T52" fmla="*/ 357 w 542"/>
                  <a:gd name="T53" fmla="*/ 734 h 734"/>
                  <a:gd name="T54" fmla="*/ 291 w 542"/>
                  <a:gd name="T55" fmla="*/ 733 h 734"/>
                  <a:gd name="T56" fmla="*/ 238 w 542"/>
                  <a:gd name="T57" fmla="*/ 726 h 734"/>
                  <a:gd name="T58" fmla="*/ 189 w 542"/>
                  <a:gd name="T59" fmla="*/ 711 h 734"/>
                  <a:gd name="T60" fmla="*/ 146 w 542"/>
                  <a:gd name="T61" fmla="*/ 690 h 734"/>
                  <a:gd name="T62" fmla="*/ 108 w 542"/>
                  <a:gd name="T63" fmla="*/ 661 h 734"/>
                  <a:gd name="T64" fmla="*/ 75 w 542"/>
                  <a:gd name="T65" fmla="*/ 626 h 734"/>
                  <a:gd name="T66" fmla="*/ 48 w 542"/>
                  <a:gd name="T67" fmla="*/ 586 h 734"/>
                  <a:gd name="T68" fmla="*/ 26 w 542"/>
                  <a:gd name="T69" fmla="*/ 540 h 734"/>
                  <a:gd name="T70" fmla="*/ 12 w 542"/>
                  <a:gd name="T71" fmla="*/ 488 h 734"/>
                  <a:gd name="T72" fmla="*/ 3 w 542"/>
                  <a:gd name="T73" fmla="*/ 429 h 734"/>
                  <a:gd name="T74" fmla="*/ 0 w 542"/>
                  <a:gd name="T75" fmla="*/ 367 h 734"/>
                  <a:gd name="T76" fmla="*/ 5 w 542"/>
                  <a:gd name="T77" fmla="*/ 288 h 734"/>
                  <a:gd name="T78" fmla="*/ 23 w 542"/>
                  <a:gd name="T79" fmla="*/ 216 h 734"/>
                  <a:gd name="T80" fmla="*/ 52 w 542"/>
                  <a:gd name="T81" fmla="*/ 152 h 734"/>
                  <a:gd name="T82" fmla="*/ 92 w 542"/>
                  <a:gd name="T83" fmla="*/ 99 h 734"/>
                  <a:gd name="T84" fmla="*/ 142 w 542"/>
                  <a:gd name="T85" fmla="*/ 57 h 734"/>
                  <a:gd name="T86" fmla="*/ 201 w 542"/>
                  <a:gd name="T87" fmla="*/ 25 h 734"/>
                  <a:gd name="T88" fmla="*/ 269 w 542"/>
                  <a:gd name="T89" fmla="*/ 6 h 734"/>
                  <a:gd name="T90" fmla="*/ 345 w 542"/>
                  <a:gd name="T91" fmla="*/ 0 h 734"/>
                  <a:gd name="T92" fmla="*/ 426 w 542"/>
                  <a:gd name="T93" fmla="*/ 5 h 734"/>
                  <a:gd name="T94" fmla="*/ 498 w 542"/>
                  <a:gd name="T95" fmla="*/ 23 h 734"/>
                  <a:gd name="T96" fmla="*/ 506 w 542"/>
                  <a:gd name="T97" fmla="*/ 112 h 734"/>
                  <a:gd name="T98" fmla="*/ 446 w 542"/>
                  <a:gd name="T99" fmla="*/ 89 h 734"/>
                  <a:gd name="T100" fmla="*/ 384 w 542"/>
                  <a:gd name="T101" fmla="*/ 76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2" h="734">
                    <a:moveTo>
                      <a:pt x="344" y="74"/>
                    </a:moveTo>
                    <a:lnTo>
                      <a:pt x="329" y="74"/>
                    </a:lnTo>
                    <a:lnTo>
                      <a:pt x="315" y="75"/>
                    </a:lnTo>
                    <a:lnTo>
                      <a:pt x="302" y="77"/>
                    </a:lnTo>
                    <a:lnTo>
                      <a:pt x="288" y="79"/>
                    </a:lnTo>
                    <a:lnTo>
                      <a:pt x="275" y="81"/>
                    </a:lnTo>
                    <a:lnTo>
                      <a:pt x="263" y="84"/>
                    </a:lnTo>
                    <a:lnTo>
                      <a:pt x="250" y="89"/>
                    </a:lnTo>
                    <a:lnTo>
                      <a:pt x="238" y="93"/>
                    </a:lnTo>
                    <a:lnTo>
                      <a:pt x="227" y="98"/>
                    </a:lnTo>
                    <a:lnTo>
                      <a:pt x="216" y="105"/>
                    </a:lnTo>
                    <a:lnTo>
                      <a:pt x="205" y="111"/>
                    </a:lnTo>
                    <a:lnTo>
                      <a:pt x="195" y="118"/>
                    </a:lnTo>
                    <a:lnTo>
                      <a:pt x="184" y="126"/>
                    </a:lnTo>
                    <a:lnTo>
                      <a:pt x="175" y="134"/>
                    </a:lnTo>
                    <a:lnTo>
                      <a:pt x="166" y="143"/>
                    </a:lnTo>
                    <a:lnTo>
                      <a:pt x="157" y="152"/>
                    </a:lnTo>
                    <a:lnTo>
                      <a:pt x="149" y="163"/>
                    </a:lnTo>
                    <a:lnTo>
                      <a:pt x="141" y="172"/>
                    </a:lnTo>
                    <a:lnTo>
                      <a:pt x="134" y="184"/>
                    </a:lnTo>
                    <a:lnTo>
                      <a:pt x="127" y="196"/>
                    </a:lnTo>
                    <a:lnTo>
                      <a:pt x="122" y="207"/>
                    </a:lnTo>
                    <a:lnTo>
                      <a:pt x="115" y="219"/>
                    </a:lnTo>
                    <a:lnTo>
                      <a:pt x="110" y="232"/>
                    </a:lnTo>
                    <a:lnTo>
                      <a:pt x="106" y="245"/>
                    </a:lnTo>
                    <a:lnTo>
                      <a:pt x="102" y="259"/>
                    </a:lnTo>
                    <a:lnTo>
                      <a:pt x="98" y="273"/>
                    </a:lnTo>
                    <a:lnTo>
                      <a:pt x="95" y="288"/>
                    </a:lnTo>
                    <a:lnTo>
                      <a:pt x="93" y="302"/>
                    </a:lnTo>
                    <a:lnTo>
                      <a:pt x="91" y="318"/>
                    </a:lnTo>
                    <a:lnTo>
                      <a:pt x="90" y="334"/>
                    </a:lnTo>
                    <a:lnTo>
                      <a:pt x="89" y="350"/>
                    </a:lnTo>
                    <a:lnTo>
                      <a:pt x="89" y="367"/>
                    </a:lnTo>
                    <a:lnTo>
                      <a:pt x="89" y="384"/>
                    </a:lnTo>
                    <a:lnTo>
                      <a:pt x="90" y="401"/>
                    </a:lnTo>
                    <a:lnTo>
                      <a:pt x="91" y="418"/>
                    </a:lnTo>
                    <a:lnTo>
                      <a:pt x="93" y="434"/>
                    </a:lnTo>
                    <a:lnTo>
                      <a:pt x="95" y="449"/>
                    </a:lnTo>
                    <a:lnTo>
                      <a:pt x="98" y="463"/>
                    </a:lnTo>
                    <a:lnTo>
                      <a:pt x="102" y="478"/>
                    </a:lnTo>
                    <a:lnTo>
                      <a:pt x="106" y="492"/>
                    </a:lnTo>
                    <a:lnTo>
                      <a:pt x="110" y="505"/>
                    </a:lnTo>
                    <a:lnTo>
                      <a:pt x="114" y="517"/>
                    </a:lnTo>
                    <a:lnTo>
                      <a:pt x="120" y="530"/>
                    </a:lnTo>
                    <a:lnTo>
                      <a:pt x="126" y="542"/>
                    </a:lnTo>
                    <a:lnTo>
                      <a:pt x="132" y="553"/>
                    </a:lnTo>
                    <a:lnTo>
                      <a:pt x="140" y="564"/>
                    </a:lnTo>
                    <a:lnTo>
                      <a:pt x="147" y="574"/>
                    </a:lnTo>
                    <a:lnTo>
                      <a:pt x="155" y="584"/>
                    </a:lnTo>
                    <a:lnTo>
                      <a:pt x="163" y="594"/>
                    </a:lnTo>
                    <a:lnTo>
                      <a:pt x="173" y="602"/>
                    </a:lnTo>
                    <a:lnTo>
                      <a:pt x="181" y="610"/>
                    </a:lnTo>
                    <a:lnTo>
                      <a:pt x="192" y="618"/>
                    </a:lnTo>
                    <a:lnTo>
                      <a:pt x="201" y="624"/>
                    </a:lnTo>
                    <a:lnTo>
                      <a:pt x="212" y="631"/>
                    </a:lnTo>
                    <a:lnTo>
                      <a:pt x="223" y="636"/>
                    </a:lnTo>
                    <a:lnTo>
                      <a:pt x="235" y="641"/>
                    </a:lnTo>
                    <a:lnTo>
                      <a:pt x="247" y="646"/>
                    </a:lnTo>
                    <a:lnTo>
                      <a:pt x="259" y="650"/>
                    </a:lnTo>
                    <a:lnTo>
                      <a:pt x="272" y="653"/>
                    </a:lnTo>
                    <a:lnTo>
                      <a:pt x="285" y="656"/>
                    </a:lnTo>
                    <a:lnTo>
                      <a:pt x="299" y="658"/>
                    </a:lnTo>
                    <a:lnTo>
                      <a:pt x="313" y="659"/>
                    </a:lnTo>
                    <a:lnTo>
                      <a:pt x="328" y="660"/>
                    </a:lnTo>
                    <a:lnTo>
                      <a:pt x="343" y="660"/>
                    </a:lnTo>
                    <a:lnTo>
                      <a:pt x="362" y="660"/>
                    </a:lnTo>
                    <a:lnTo>
                      <a:pt x="381" y="659"/>
                    </a:lnTo>
                    <a:lnTo>
                      <a:pt x="402" y="657"/>
                    </a:lnTo>
                    <a:lnTo>
                      <a:pt x="423" y="654"/>
                    </a:lnTo>
                    <a:lnTo>
                      <a:pt x="445" y="650"/>
                    </a:lnTo>
                    <a:lnTo>
                      <a:pt x="467" y="645"/>
                    </a:lnTo>
                    <a:lnTo>
                      <a:pt x="490" y="640"/>
                    </a:lnTo>
                    <a:lnTo>
                      <a:pt x="513" y="634"/>
                    </a:lnTo>
                    <a:lnTo>
                      <a:pt x="513" y="707"/>
                    </a:lnTo>
                    <a:lnTo>
                      <a:pt x="494" y="713"/>
                    </a:lnTo>
                    <a:lnTo>
                      <a:pt x="474" y="718"/>
                    </a:lnTo>
                    <a:lnTo>
                      <a:pt x="453" y="724"/>
                    </a:lnTo>
                    <a:lnTo>
                      <a:pt x="431" y="728"/>
                    </a:lnTo>
                    <a:lnTo>
                      <a:pt x="406" y="731"/>
                    </a:lnTo>
                    <a:lnTo>
                      <a:pt x="382" y="733"/>
                    </a:lnTo>
                    <a:lnTo>
                      <a:pt x="357" y="734"/>
                    </a:lnTo>
                    <a:lnTo>
                      <a:pt x="330" y="734"/>
                    </a:lnTo>
                    <a:lnTo>
                      <a:pt x="310" y="734"/>
                    </a:lnTo>
                    <a:lnTo>
                      <a:pt x="291" y="733"/>
                    </a:lnTo>
                    <a:lnTo>
                      <a:pt x="273" y="731"/>
                    </a:lnTo>
                    <a:lnTo>
                      <a:pt x="255" y="729"/>
                    </a:lnTo>
                    <a:lnTo>
                      <a:pt x="238" y="726"/>
                    </a:lnTo>
                    <a:lnTo>
                      <a:pt x="221" y="722"/>
                    </a:lnTo>
                    <a:lnTo>
                      <a:pt x="205" y="716"/>
                    </a:lnTo>
                    <a:lnTo>
                      <a:pt x="189" y="711"/>
                    </a:lnTo>
                    <a:lnTo>
                      <a:pt x="175" y="705"/>
                    </a:lnTo>
                    <a:lnTo>
                      <a:pt x="160" y="697"/>
                    </a:lnTo>
                    <a:lnTo>
                      <a:pt x="146" y="690"/>
                    </a:lnTo>
                    <a:lnTo>
                      <a:pt x="133" y="680"/>
                    </a:lnTo>
                    <a:lnTo>
                      <a:pt x="121" y="672"/>
                    </a:lnTo>
                    <a:lnTo>
                      <a:pt x="108" y="661"/>
                    </a:lnTo>
                    <a:lnTo>
                      <a:pt x="96" y="651"/>
                    </a:lnTo>
                    <a:lnTo>
                      <a:pt x="86" y="639"/>
                    </a:lnTo>
                    <a:lnTo>
                      <a:pt x="75" y="626"/>
                    </a:lnTo>
                    <a:lnTo>
                      <a:pt x="66" y="614"/>
                    </a:lnTo>
                    <a:lnTo>
                      <a:pt x="56" y="600"/>
                    </a:lnTo>
                    <a:lnTo>
                      <a:pt x="48" y="586"/>
                    </a:lnTo>
                    <a:lnTo>
                      <a:pt x="40" y="571"/>
                    </a:lnTo>
                    <a:lnTo>
                      <a:pt x="33" y="555"/>
                    </a:lnTo>
                    <a:lnTo>
                      <a:pt x="26" y="540"/>
                    </a:lnTo>
                    <a:lnTo>
                      <a:pt x="21" y="523"/>
                    </a:lnTo>
                    <a:lnTo>
                      <a:pt x="16" y="506"/>
                    </a:lnTo>
                    <a:lnTo>
                      <a:pt x="12" y="488"/>
                    </a:lnTo>
                    <a:lnTo>
                      <a:pt x="8" y="469"/>
                    </a:lnTo>
                    <a:lnTo>
                      <a:pt x="5" y="450"/>
                    </a:lnTo>
                    <a:lnTo>
                      <a:pt x="3" y="429"/>
                    </a:lnTo>
                    <a:lnTo>
                      <a:pt x="1" y="409"/>
                    </a:lnTo>
                    <a:lnTo>
                      <a:pt x="0" y="388"/>
                    </a:lnTo>
                    <a:lnTo>
                      <a:pt x="0" y="367"/>
                    </a:lnTo>
                    <a:lnTo>
                      <a:pt x="0" y="340"/>
                    </a:lnTo>
                    <a:lnTo>
                      <a:pt x="2" y="313"/>
                    </a:lnTo>
                    <a:lnTo>
                      <a:pt x="5" y="288"/>
                    </a:lnTo>
                    <a:lnTo>
                      <a:pt x="11" y="262"/>
                    </a:lnTo>
                    <a:lnTo>
                      <a:pt x="16" y="239"/>
                    </a:lnTo>
                    <a:lnTo>
                      <a:pt x="23" y="216"/>
                    </a:lnTo>
                    <a:lnTo>
                      <a:pt x="32" y="193"/>
                    </a:lnTo>
                    <a:lnTo>
                      <a:pt x="41" y="172"/>
                    </a:lnTo>
                    <a:lnTo>
                      <a:pt x="52" y="152"/>
                    </a:lnTo>
                    <a:lnTo>
                      <a:pt x="65" y="133"/>
                    </a:lnTo>
                    <a:lnTo>
                      <a:pt x="77" y="116"/>
                    </a:lnTo>
                    <a:lnTo>
                      <a:pt x="92" y="99"/>
                    </a:lnTo>
                    <a:lnTo>
                      <a:pt x="107" y="83"/>
                    </a:lnTo>
                    <a:lnTo>
                      <a:pt x="124" y="70"/>
                    </a:lnTo>
                    <a:lnTo>
                      <a:pt x="142" y="57"/>
                    </a:lnTo>
                    <a:lnTo>
                      <a:pt x="161" y="44"/>
                    </a:lnTo>
                    <a:lnTo>
                      <a:pt x="181" y="34"/>
                    </a:lnTo>
                    <a:lnTo>
                      <a:pt x="201" y="25"/>
                    </a:lnTo>
                    <a:lnTo>
                      <a:pt x="223" y="18"/>
                    </a:lnTo>
                    <a:lnTo>
                      <a:pt x="246" y="11"/>
                    </a:lnTo>
                    <a:lnTo>
                      <a:pt x="269" y="6"/>
                    </a:lnTo>
                    <a:lnTo>
                      <a:pt x="293" y="3"/>
                    </a:lnTo>
                    <a:lnTo>
                      <a:pt x="319" y="1"/>
                    </a:lnTo>
                    <a:lnTo>
                      <a:pt x="345" y="0"/>
                    </a:lnTo>
                    <a:lnTo>
                      <a:pt x="373" y="1"/>
                    </a:lnTo>
                    <a:lnTo>
                      <a:pt x="399" y="2"/>
                    </a:lnTo>
                    <a:lnTo>
                      <a:pt x="426" y="5"/>
                    </a:lnTo>
                    <a:lnTo>
                      <a:pt x="450" y="10"/>
                    </a:lnTo>
                    <a:lnTo>
                      <a:pt x="474" y="16"/>
                    </a:lnTo>
                    <a:lnTo>
                      <a:pt x="498" y="23"/>
                    </a:lnTo>
                    <a:lnTo>
                      <a:pt x="520" y="30"/>
                    </a:lnTo>
                    <a:lnTo>
                      <a:pt x="542" y="41"/>
                    </a:lnTo>
                    <a:lnTo>
                      <a:pt x="506" y="112"/>
                    </a:lnTo>
                    <a:lnTo>
                      <a:pt x="486" y="103"/>
                    </a:lnTo>
                    <a:lnTo>
                      <a:pt x="466" y="95"/>
                    </a:lnTo>
                    <a:lnTo>
                      <a:pt x="446" y="89"/>
                    </a:lnTo>
                    <a:lnTo>
                      <a:pt x="426" y="83"/>
                    </a:lnTo>
                    <a:lnTo>
                      <a:pt x="404" y="79"/>
                    </a:lnTo>
                    <a:lnTo>
                      <a:pt x="384" y="76"/>
                    </a:lnTo>
                    <a:lnTo>
                      <a:pt x="364" y="74"/>
                    </a:lnTo>
                    <a:lnTo>
                      <a:pt x="344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Freeform 43"/>
              <p:cNvSpPr>
                <a:spLocks noEditPoints="1"/>
              </p:cNvSpPr>
              <p:nvPr/>
            </p:nvSpPr>
            <p:spPr bwMode="auto">
              <a:xfrm>
                <a:off x="1622" y="2969"/>
                <a:ext cx="42" cy="50"/>
              </a:xfrm>
              <a:custGeom>
                <a:avLst/>
                <a:gdLst>
                  <a:gd name="T0" fmla="*/ 227 w 454"/>
                  <a:gd name="T1" fmla="*/ 554 h 555"/>
                  <a:gd name="T2" fmla="*/ 187 w 454"/>
                  <a:gd name="T3" fmla="*/ 549 h 555"/>
                  <a:gd name="T4" fmla="*/ 150 w 454"/>
                  <a:gd name="T5" fmla="*/ 537 h 555"/>
                  <a:gd name="T6" fmla="*/ 116 w 454"/>
                  <a:gd name="T7" fmla="*/ 521 h 555"/>
                  <a:gd name="T8" fmla="*/ 87 w 454"/>
                  <a:gd name="T9" fmla="*/ 500 h 555"/>
                  <a:gd name="T10" fmla="*/ 60 w 454"/>
                  <a:gd name="T11" fmla="*/ 474 h 555"/>
                  <a:gd name="T12" fmla="*/ 39 w 454"/>
                  <a:gd name="T13" fmla="*/ 443 h 555"/>
                  <a:gd name="T14" fmla="*/ 22 w 454"/>
                  <a:gd name="T15" fmla="*/ 409 h 555"/>
                  <a:gd name="T16" fmla="*/ 9 w 454"/>
                  <a:gd name="T17" fmla="*/ 371 h 555"/>
                  <a:gd name="T18" fmla="*/ 2 w 454"/>
                  <a:gd name="T19" fmla="*/ 329 h 555"/>
                  <a:gd name="T20" fmla="*/ 0 w 454"/>
                  <a:gd name="T21" fmla="*/ 282 h 555"/>
                  <a:gd name="T22" fmla="*/ 6 w 454"/>
                  <a:gd name="T23" fmla="*/ 206 h 555"/>
                  <a:gd name="T24" fmla="*/ 16 w 454"/>
                  <a:gd name="T25" fmla="*/ 166 h 555"/>
                  <a:gd name="T26" fmla="*/ 29 w 454"/>
                  <a:gd name="T27" fmla="*/ 129 h 555"/>
                  <a:gd name="T28" fmla="*/ 48 w 454"/>
                  <a:gd name="T29" fmla="*/ 96 h 555"/>
                  <a:gd name="T30" fmla="*/ 72 w 454"/>
                  <a:gd name="T31" fmla="*/ 67 h 555"/>
                  <a:gd name="T32" fmla="*/ 98 w 454"/>
                  <a:gd name="T33" fmla="*/ 43 h 555"/>
                  <a:gd name="T34" fmla="*/ 128 w 454"/>
                  <a:gd name="T35" fmla="*/ 24 h 555"/>
                  <a:gd name="T36" fmla="*/ 161 w 454"/>
                  <a:gd name="T37" fmla="*/ 10 h 555"/>
                  <a:gd name="T38" fmla="*/ 197 w 454"/>
                  <a:gd name="T39" fmla="*/ 3 h 555"/>
                  <a:gd name="T40" fmla="*/ 236 w 454"/>
                  <a:gd name="T41" fmla="*/ 0 h 555"/>
                  <a:gd name="T42" fmla="*/ 272 w 454"/>
                  <a:gd name="T43" fmla="*/ 2 h 555"/>
                  <a:gd name="T44" fmla="*/ 305 w 454"/>
                  <a:gd name="T45" fmla="*/ 9 h 555"/>
                  <a:gd name="T46" fmla="*/ 335 w 454"/>
                  <a:gd name="T47" fmla="*/ 21 h 555"/>
                  <a:gd name="T48" fmla="*/ 363 w 454"/>
                  <a:gd name="T49" fmla="*/ 37 h 555"/>
                  <a:gd name="T50" fmla="*/ 387 w 454"/>
                  <a:gd name="T51" fmla="*/ 58 h 555"/>
                  <a:gd name="T52" fmla="*/ 408 w 454"/>
                  <a:gd name="T53" fmla="*/ 83 h 555"/>
                  <a:gd name="T54" fmla="*/ 426 w 454"/>
                  <a:gd name="T55" fmla="*/ 112 h 555"/>
                  <a:gd name="T56" fmla="*/ 439 w 454"/>
                  <a:gd name="T57" fmla="*/ 143 h 555"/>
                  <a:gd name="T58" fmla="*/ 453 w 454"/>
                  <a:gd name="T59" fmla="*/ 214 h 555"/>
                  <a:gd name="T60" fmla="*/ 84 w 454"/>
                  <a:gd name="T61" fmla="*/ 293 h 555"/>
                  <a:gd name="T62" fmla="*/ 92 w 454"/>
                  <a:gd name="T63" fmla="*/ 356 h 555"/>
                  <a:gd name="T64" fmla="*/ 112 w 454"/>
                  <a:gd name="T65" fmla="*/ 408 h 555"/>
                  <a:gd name="T66" fmla="*/ 144 w 454"/>
                  <a:gd name="T67" fmla="*/ 447 h 555"/>
                  <a:gd name="T68" fmla="*/ 186 w 454"/>
                  <a:gd name="T69" fmla="*/ 473 h 555"/>
                  <a:gd name="T70" fmla="*/ 239 w 454"/>
                  <a:gd name="T71" fmla="*/ 483 h 555"/>
                  <a:gd name="T72" fmla="*/ 303 w 454"/>
                  <a:gd name="T73" fmla="*/ 482 h 555"/>
                  <a:gd name="T74" fmla="*/ 367 w 454"/>
                  <a:gd name="T75" fmla="*/ 471 h 555"/>
                  <a:gd name="T76" fmla="*/ 431 w 454"/>
                  <a:gd name="T77" fmla="*/ 448 h 555"/>
                  <a:gd name="T78" fmla="*/ 389 w 454"/>
                  <a:gd name="T79" fmla="*/ 537 h 555"/>
                  <a:gd name="T80" fmla="*/ 329 w 454"/>
                  <a:gd name="T81" fmla="*/ 551 h 555"/>
                  <a:gd name="T82" fmla="*/ 256 w 454"/>
                  <a:gd name="T83" fmla="*/ 555 h 555"/>
                  <a:gd name="T84" fmla="*/ 204 w 454"/>
                  <a:gd name="T85" fmla="*/ 71 h 555"/>
                  <a:gd name="T86" fmla="*/ 164 w 454"/>
                  <a:gd name="T87" fmla="*/ 84 h 555"/>
                  <a:gd name="T88" fmla="*/ 131 w 454"/>
                  <a:gd name="T89" fmla="*/ 110 h 555"/>
                  <a:gd name="T90" fmla="*/ 107 w 454"/>
                  <a:gd name="T91" fmla="*/ 146 h 555"/>
                  <a:gd name="T92" fmla="*/ 92 w 454"/>
                  <a:gd name="T93" fmla="*/ 191 h 555"/>
                  <a:gd name="T94" fmla="*/ 367 w 454"/>
                  <a:gd name="T95" fmla="*/ 226 h 555"/>
                  <a:gd name="T96" fmla="*/ 362 w 454"/>
                  <a:gd name="T97" fmla="*/ 174 h 555"/>
                  <a:gd name="T98" fmla="*/ 347 w 454"/>
                  <a:gd name="T99" fmla="*/ 131 h 555"/>
                  <a:gd name="T100" fmla="*/ 324 w 454"/>
                  <a:gd name="T101" fmla="*/ 99 h 555"/>
                  <a:gd name="T102" fmla="*/ 291 w 454"/>
                  <a:gd name="T103" fmla="*/ 78 h 555"/>
                  <a:gd name="T104" fmla="*/ 250 w 454"/>
                  <a:gd name="T105" fmla="*/ 68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54" h="555">
                    <a:moveTo>
                      <a:pt x="256" y="555"/>
                    </a:moveTo>
                    <a:lnTo>
                      <a:pt x="242" y="555"/>
                    </a:lnTo>
                    <a:lnTo>
                      <a:pt x="227" y="554"/>
                    </a:lnTo>
                    <a:lnTo>
                      <a:pt x="214" y="553"/>
                    </a:lnTo>
                    <a:lnTo>
                      <a:pt x="200" y="551"/>
                    </a:lnTo>
                    <a:lnTo>
                      <a:pt x="187" y="549"/>
                    </a:lnTo>
                    <a:lnTo>
                      <a:pt x="174" y="546"/>
                    </a:lnTo>
                    <a:lnTo>
                      <a:pt x="162" y="542"/>
                    </a:lnTo>
                    <a:lnTo>
                      <a:pt x="150" y="537"/>
                    </a:lnTo>
                    <a:lnTo>
                      <a:pt x="138" y="533"/>
                    </a:lnTo>
                    <a:lnTo>
                      <a:pt x="127" y="528"/>
                    </a:lnTo>
                    <a:lnTo>
                      <a:pt x="116" y="521"/>
                    </a:lnTo>
                    <a:lnTo>
                      <a:pt x="106" y="515"/>
                    </a:lnTo>
                    <a:lnTo>
                      <a:pt x="96" y="508"/>
                    </a:lnTo>
                    <a:lnTo>
                      <a:pt x="87" y="500"/>
                    </a:lnTo>
                    <a:lnTo>
                      <a:pt x="77" y="492"/>
                    </a:lnTo>
                    <a:lnTo>
                      <a:pt x="69" y="483"/>
                    </a:lnTo>
                    <a:lnTo>
                      <a:pt x="60" y="474"/>
                    </a:lnTo>
                    <a:lnTo>
                      <a:pt x="53" y="464"/>
                    </a:lnTo>
                    <a:lnTo>
                      <a:pt x="45" y="454"/>
                    </a:lnTo>
                    <a:lnTo>
                      <a:pt x="39" y="443"/>
                    </a:lnTo>
                    <a:lnTo>
                      <a:pt x="33" y="433"/>
                    </a:lnTo>
                    <a:lnTo>
                      <a:pt x="26" y="421"/>
                    </a:lnTo>
                    <a:lnTo>
                      <a:pt x="22" y="409"/>
                    </a:lnTo>
                    <a:lnTo>
                      <a:pt x="17" y="397"/>
                    </a:lnTo>
                    <a:lnTo>
                      <a:pt x="12" y="384"/>
                    </a:lnTo>
                    <a:lnTo>
                      <a:pt x="9" y="371"/>
                    </a:lnTo>
                    <a:lnTo>
                      <a:pt x="6" y="357"/>
                    </a:lnTo>
                    <a:lnTo>
                      <a:pt x="4" y="343"/>
                    </a:lnTo>
                    <a:lnTo>
                      <a:pt x="2" y="329"/>
                    </a:lnTo>
                    <a:lnTo>
                      <a:pt x="1" y="313"/>
                    </a:lnTo>
                    <a:lnTo>
                      <a:pt x="0" y="298"/>
                    </a:lnTo>
                    <a:lnTo>
                      <a:pt x="0" y="282"/>
                    </a:lnTo>
                    <a:lnTo>
                      <a:pt x="1" y="250"/>
                    </a:lnTo>
                    <a:lnTo>
                      <a:pt x="4" y="221"/>
                    </a:lnTo>
                    <a:lnTo>
                      <a:pt x="6" y="206"/>
                    </a:lnTo>
                    <a:lnTo>
                      <a:pt x="8" y="192"/>
                    </a:lnTo>
                    <a:lnTo>
                      <a:pt x="12" y="178"/>
                    </a:lnTo>
                    <a:lnTo>
                      <a:pt x="16" y="166"/>
                    </a:lnTo>
                    <a:lnTo>
                      <a:pt x="20" y="153"/>
                    </a:lnTo>
                    <a:lnTo>
                      <a:pt x="25" y="140"/>
                    </a:lnTo>
                    <a:lnTo>
                      <a:pt x="29" y="129"/>
                    </a:lnTo>
                    <a:lnTo>
                      <a:pt x="36" y="118"/>
                    </a:lnTo>
                    <a:lnTo>
                      <a:pt x="42" y="107"/>
                    </a:lnTo>
                    <a:lnTo>
                      <a:pt x="48" y="96"/>
                    </a:lnTo>
                    <a:lnTo>
                      <a:pt x="56" y="86"/>
                    </a:lnTo>
                    <a:lnTo>
                      <a:pt x="63" y="76"/>
                    </a:lnTo>
                    <a:lnTo>
                      <a:pt x="72" y="67"/>
                    </a:lnTo>
                    <a:lnTo>
                      <a:pt x="80" y="58"/>
                    </a:lnTo>
                    <a:lnTo>
                      <a:pt x="89" y="50"/>
                    </a:lnTo>
                    <a:lnTo>
                      <a:pt x="98" y="43"/>
                    </a:lnTo>
                    <a:lnTo>
                      <a:pt x="108" y="36"/>
                    </a:lnTo>
                    <a:lnTo>
                      <a:pt x="117" y="29"/>
                    </a:lnTo>
                    <a:lnTo>
                      <a:pt x="128" y="24"/>
                    </a:lnTo>
                    <a:lnTo>
                      <a:pt x="138" y="19"/>
                    </a:lnTo>
                    <a:lnTo>
                      <a:pt x="149" y="14"/>
                    </a:lnTo>
                    <a:lnTo>
                      <a:pt x="161" y="10"/>
                    </a:lnTo>
                    <a:lnTo>
                      <a:pt x="172" y="7"/>
                    </a:lnTo>
                    <a:lnTo>
                      <a:pt x="184" y="5"/>
                    </a:lnTo>
                    <a:lnTo>
                      <a:pt x="197" y="3"/>
                    </a:lnTo>
                    <a:lnTo>
                      <a:pt x="209" y="1"/>
                    </a:lnTo>
                    <a:lnTo>
                      <a:pt x="222" y="1"/>
                    </a:lnTo>
                    <a:lnTo>
                      <a:pt x="236" y="0"/>
                    </a:lnTo>
                    <a:lnTo>
                      <a:pt x="248" y="1"/>
                    </a:lnTo>
                    <a:lnTo>
                      <a:pt x="260" y="1"/>
                    </a:lnTo>
                    <a:lnTo>
                      <a:pt x="272" y="2"/>
                    </a:lnTo>
                    <a:lnTo>
                      <a:pt x="284" y="4"/>
                    </a:lnTo>
                    <a:lnTo>
                      <a:pt x="294" y="6"/>
                    </a:lnTo>
                    <a:lnTo>
                      <a:pt x="305" y="9"/>
                    </a:lnTo>
                    <a:lnTo>
                      <a:pt x="315" y="12"/>
                    </a:lnTo>
                    <a:lnTo>
                      <a:pt x="326" y="17"/>
                    </a:lnTo>
                    <a:lnTo>
                      <a:pt x="335" y="21"/>
                    </a:lnTo>
                    <a:lnTo>
                      <a:pt x="345" y="26"/>
                    </a:lnTo>
                    <a:lnTo>
                      <a:pt x="354" y="31"/>
                    </a:lnTo>
                    <a:lnTo>
                      <a:pt x="363" y="37"/>
                    </a:lnTo>
                    <a:lnTo>
                      <a:pt x="371" y="44"/>
                    </a:lnTo>
                    <a:lnTo>
                      <a:pt x="380" y="50"/>
                    </a:lnTo>
                    <a:lnTo>
                      <a:pt x="387" y="58"/>
                    </a:lnTo>
                    <a:lnTo>
                      <a:pt x="395" y="66"/>
                    </a:lnTo>
                    <a:lnTo>
                      <a:pt x="402" y="75"/>
                    </a:lnTo>
                    <a:lnTo>
                      <a:pt x="408" y="83"/>
                    </a:lnTo>
                    <a:lnTo>
                      <a:pt x="415" y="93"/>
                    </a:lnTo>
                    <a:lnTo>
                      <a:pt x="421" y="102"/>
                    </a:lnTo>
                    <a:lnTo>
                      <a:pt x="426" y="112"/>
                    </a:lnTo>
                    <a:lnTo>
                      <a:pt x="431" y="121"/>
                    </a:lnTo>
                    <a:lnTo>
                      <a:pt x="435" y="132"/>
                    </a:lnTo>
                    <a:lnTo>
                      <a:pt x="439" y="143"/>
                    </a:lnTo>
                    <a:lnTo>
                      <a:pt x="446" y="166"/>
                    </a:lnTo>
                    <a:lnTo>
                      <a:pt x="451" y="189"/>
                    </a:lnTo>
                    <a:lnTo>
                      <a:pt x="453" y="214"/>
                    </a:lnTo>
                    <a:lnTo>
                      <a:pt x="454" y="241"/>
                    </a:lnTo>
                    <a:lnTo>
                      <a:pt x="454" y="293"/>
                    </a:lnTo>
                    <a:lnTo>
                      <a:pt x="84" y="293"/>
                    </a:lnTo>
                    <a:lnTo>
                      <a:pt x="86" y="315"/>
                    </a:lnTo>
                    <a:lnTo>
                      <a:pt x="88" y="336"/>
                    </a:lnTo>
                    <a:lnTo>
                      <a:pt x="92" y="356"/>
                    </a:lnTo>
                    <a:lnTo>
                      <a:pt x="97" y="375"/>
                    </a:lnTo>
                    <a:lnTo>
                      <a:pt x="104" y="392"/>
                    </a:lnTo>
                    <a:lnTo>
                      <a:pt x="112" y="408"/>
                    </a:lnTo>
                    <a:lnTo>
                      <a:pt x="122" y="423"/>
                    </a:lnTo>
                    <a:lnTo>
                      <a:pt x="132" y="436"/>
                    </a:lnTo>
                    <a:lnTo>
                      <a:pt x="144" y="447"/>
                    </a:lnTo>
                    <a:lnTo>
                      <a:pt x="156" y="457"/>
                    </a:lnTo>
                    <a:lnTo>
                      <a:pt x="171" y="465"/>
                    </a:lnTo>
                    <a:lnTo>
                      <a:pt x="186" y="473"/>
                    </a:lnTo>
                    <a:lnTo>
                      <a:pt x="203" y="478"/>
                    </a:lnTo>
                    <a:lnTo>
                      <a:pt x="221" y="481"/>
                    </a:lnTo>
                    <a:lnTo>
                      <a:pt x="239" y="483"/>
                    </a:lnTo>
                    <a:lnTo>
                      <a:pt x="259" y="484"/>
                    </a:lnTo>
                    <a:lnTo>
                      <a:pt x="281" y="484"/>
                    </a:lnTo>
                    <a:lnTo>
                      <a:pt x="303" y="482"/>
                    </a:lnTo>
                    <a:lnTo>
                      <a:pt x="324" y="479"/>
                    </a:lnTo>
                    <a:lnTo>
                      <a:pt x="346" y="476"/>
                    </a:lnTo>
                    <a:lnTo>
                      <a:pt x="367" y="471"/>
                    </a:lnTo>
                    <a:lnTo>
                      <a:pt x="388" y="464"/>
                    </a:lnTo>
                    <a:lnTo>
                      <a:pt x="410" y="457"/>
                    </a:lnTo>
                    <a:lnTo>
                      <a:pt x="431" y="448"/>
                    </a:lnTo>
                    <a:lnTo>
                      <a:pt x="431" y="520"/>
                    </a:lnTo>
                    <a:lnTo>
                      <a:pt x="410" y="530"/>
                    </a:lnTo>
                    <a:lnTo>
                      <a:pt x="389" y="537"/>
                    </a:lnTo>
                    <a:lnTo>
                      <a:pt x="369" y="543"/>
                    </a:lnTo>
                    <a:lnTo>
                      <a:pt x="349" y="548"/>
                    </a:lnTo>
                    <a:lnTo>
                      <a:pt x="329" y="551"/>
                    </a:lnTo>
                    <a:lnTo>
                      <a:pt x="307" y="553"/>
                    </a:lnTo>
                    <a:lnTo>
                      <a:pt x="282" y="555"/>
                    </a:lnTo>
                    <a:lnTo>
                      <a:pt x="256" y="555"/>
                    </a:lnTo>
                    <a:close/>
                    <a:moveTo>
                      <a:pt x="235" y="68"/>
                    </a:moveTo>
                    <a:lnTo>
                      <a:pt x="219" y="68"/>
                    </a:lnTo>
                    <a:lnTo>
                      <a:pt x="204" y="71"/>
                    </a:lnTo>
                    <a:lnTo>
                      <a:pt x="189" y="74"/>
                    </a:lnTo>
                    <a:lnTo>
                      <a:pt x="177" y="79"/>
                    </a:lnTo>
                    <a:lnTo>
                      <a:pt x="164" y="84"/>
                    </a:lnTo>
                    <a:lnTo>
                      <a:pt x="152" y="92"/>
                    </a:lnTo>
                    <a:lnTo>
                      <a:pt x="142" y="100"/>
                    </a:lnTo>
                    <a:lnTo>
                      <a:pt x="131" y="110"/>
                    </a:lnTo>
                    <a:lnTo>
                      <a:pt x="123" y="121"/>
                    </a:lnTo>
                    <a:lnTo>
                      <a:pt x="114" y="133"/>
                    </a:lnTo>
                    <a:lnTo>
                      <a:pt x="107" y="146"/>
                    </a:lnTo>
                    <a:lnTo>
                      <a:pt x="100" y="161"/>
                    </a:lnTo>
                    <a:lnTo>
                      <a:pt x="96" y="175"/>
                    </a:lnTo>
                    <a:lnTo>
                      <a:pt x="92" y="191"/>
                    </a:lnTo>
                    <a:lnTo>
                      <a:pt x="89" y="208"/>
                    </a:lnTo>
                    <a:lnTo>
                      <a:pt x="86" y="226"/>
                    </a:lnTo>
                    <a:lnTo>
                      <a:pt x="367" y="226"/>
                    </a:lnTo>
                    <a:lnTo>
                      <a:pt x="366" y="208"/>
                    </a:lnTo>
                    <a:lnTo>
                      <a:pt x="365" y="190"/>
                    </a:lnTo>
                    <a:lnTo>
                      <a:pt x="362" y="174"/>
                    </a:lnTo>
                    <a:lnTo>
                      <a:pt x="358" y="158"/>
                    </a:lnTo>
                    <a:lnTo>
                      <a:pt x="353" y="145"/>
                    </a:lnTo>
                    <a:lnTo>
                      <a:pt x="347" y="131"/>
                    </a:lnTo>
                    <a:lnTo>
                      <a:pt x="341" y="119"/>
                    </a:lnTo>
                    <a:lnTo>
                      <a:pt x="332" y="109"/>
                    </a:lnTo>
                    <a:lnTo>
                      <a:pt x="324" y="99"/>
                    </a:lnTo>
                    <a:lnTo>
                      <a:pt x="313" y="91"/>
                    </a:lnTo>
                    <a:lnTo>
                      <a:pt x="303" y="84"/>
                    </a:lnTo>
                    <a:lnTo>
                      <a:pt x="291" y="78"/>
                    </a:lnTo>
                    <a:lnTo>
                      <a:pt x="278" y="74"/>
                    </a:lnTo>
                    <a:lnTo>
                      <a:pt x="264" y="71"/>
                    </a:lnTo>
                    <a:lnTo>
                      <a:pt x="250" y="68"/>
                    </a:lnTo>
                    <a:lnTo>
                      <a:pt x="235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3" name="Freeform 44"/>
              <p:cNvSpPr>
                <a:spLocks/>
              </p:cNvSpPr>
              <p:nvPr/>
            </p:nvSpPr>
            <p:spPr bwMode="auto">
              <a:xfrm>
                <a:off x="1676" y="2969"/>
                <a:ext cx="41" cy="49"/>
              </a:xfrm>
              <a:custGeom>
                <a:avLst/>
                <a:gdLst>
                  <a:gd name="T0" fmla="*/ 367 w 449"/>
                  <a:gd name="T1" fmla="*/ 199 h 546"/>
                  <a:gd name="T2" fmla="*/ 365 w 449"/>
                  <a:gd name="T3" fmla="*/ 168 h 546"/>
                  <a:gd name="T4" fmla="*/ 360 w 449"/>
                  <a:gd name="T5" fmla="*/ 141 h 546"/>
                  <a:gd name="T6" fmla="*/ 350 w 449"/>
                  <a:gd name="T7" fmla="*/ 119 h 546"/>
                  <a:gd name="T8" fmla="*/ 337 w 449"/>
                  <a:gd name="T9" fmla="*/ 101 h 546"/>
                  <a:gd name="T10" fmla="*/ 320 w 449"/>
                  <a:gd name="T11" fmla="*/ 87 h 546"/>
                  <a:gd name="T12" fmla="*/ 299 w 449"/>
                  <a:gd name="T13" fmla="*/ 77 h 546"/>
                  <a:gd name="T14" fmla="*/ 274 w 449"/>
                  <a:gd name="T15" fmla="*/ 71 h 546"/>
                  <a:gd name="T16" fmla="*/ 243 w 449"/>
                  <a:gd name="T17" fmla="*/ 69 h 546"/>
                  <a:gd name="T18" fmla="*/ 204 w 449"/>
                  <a:gd name="T19" fmla="*/ 72 h 546"/>
                  <a:gd name="T20" fmla="*/ 170 w 449"/>
                  <a:gd name="T21" fmla="*/ 80 h 546"/>
                  <a:gd name="T22" fmla="*/ 143 w 449"/>
                  <a:gd name="T23" fmla="*/ 95 h 546"/>
                  <a:gd name="T24" fmla="*/ 120 w 449"/>
                  <a:gd name="T25" fmla="*/ 114 h 546"/>
                  <a:gd name="T26" fmla="*/ 103 w 449"/>
                  <a:gd name="T27" fmla="*/ 140 h 546"/>
                  <a:gd name="T28" fmla="*/ 91 w 449"/>
                  <a:gd name="T29" fmla="*/ 174 h 546"/>
                  <a:gd name="T30" fmla="*/ 83 w 449"/>
                  <a:gd name="T31" fmla="*/ 216 h 546"/>
                  <a:gd name="T32" fmla="*/ 81 w 449"/>
                  <a:gd name="T33" fmla="*/ 264 h 546"/>
                  <a:gd name="T34" fmla="*/ 0 w 449"/>
                  <a:gd name="T35" fmla="*/ 546 h 546"/>
                  <a:gd name="T36" fmla="*/ 65 w 449"/>
                  <a:gd name="T37" fmla="*/ 10 h 546"/>
                  <a:gd name="T38" fmla="*/ 83 w 449"/>
                  <a:gd name="T39" fmla="*/ 83 h 546"/>
                  <a:gd name="T40" fmla="*/ 97 w 449"/>
                  <a:gd name="T41" fmla="*/ 64 h 546"/>
                  <a:gd name="T42" fmla="*/ 113 w 449"/>
                  <a:gd name="T43" fmla="*/ 48 h 546"/>
                  <a:gd name="T44" fmla="*/ 132 w 449"/>
                  <a:gd name="T45" fmla="*/ 34 h 546"/>
                  <a:gd name="T46" fmla="*/ 153 w 449"/>
                  <a:gd name="T47" fmla="*/ 22 h 546"/>
                  <a:gd name="T48" fmla="*/ 176 w 449"/>
                  <a:gd name="T49" fmla="*/ 12 h 546"/>
                  <a:gd name="T50" fmla="*/ 201 w 449"/>
                  <a:gd name="T51" fmla="*/ 5 h 546"/>
                  <a:gd name="T52" fmla="*/ 226 w 449"/>
                  <a:gd name="T53" fmla="*/ 2 h 546"/>
                  <a:gd name="T54" fmla="*/ 254 w 449"/>
                  <a:gd name="T55" fmla="*/ 0 h 546"/>
                  <a:gd name="T56" fmla="*/ 299 w 449"/>
                  <a:gd name="T57" fmla="*/ 3 h 546"/>
                  <a:gd name="T58" fmla="*/ 338 w 449"/>
                  <a:gd name="T59" fmla="*/ 11 h 546"/>
                  <a:gd name="T60" fmla="*/ 372 w 449"/>
                  <a:gd name="T61" fmla="*/ 26 h 546"/>
                  <a:gd name="T62" fmla="*/ 400 w 449"/>
                  <a:gd name="T63" fmla="*/ 46 h 546"/>
                  <a:gd name="T64" fmla="*/ 412 w 449"/>
                  <a:gd name="T65" fmla="*/ 59 h 546"/>
                  <a:gd name="T66" fmla="*/ 421 w 449"/>
                  <a:gd name="T67" fmla="*/ 74 h 546"/>
                  <a:gd name="T68" fmla="*/ 430 w 449"/>
                  <a:gd name="T69" fmla="*/ 90 h 546"/>
                  <a:gd name="T70" fmla="*/ 436 w 449"/>
                  <a:gd name="T71" fmla="*/ 108 h 546"/>
                  <a:gd name="T72" fmla="*/ 445 w 449"/>
                  <a:gd name="T73" fmla="*/ 148 h 546"/>
                  <a:gd name="T74" fmla="*/ 449 w 449"/>
                  <a:gd name="T75" fmla="*/ 196 h 546"/>
                  <a:gd name="T76" fmla="*/ 367 w 449"/>
                  <a:gd name="T77" fmla="*/ 54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9" h="546">
                    <a:moveTo>
                      <a:pt x="367" y="546"/>
                    </a:moveTo>
                    <a:lnTo>
                      <a:pt x="367" y="199"/>
                    </a:lnTo>
                    <a:lnTo>
                      <a:pt x="367" y="183"/>
                    </a:lnTo>
                    <a:lnTo>
                      <a:pt x="365" y="168"/>
                    </a:lnTo>
                    <a:lnTo>
                      <a:pt x="363" y="154"/>
                    </a:lnTo>
                    <a:lnTo>
                      <a:pt x="360" y="141"/>
                    </a:lnTo>
                    <a:lnTo>
                      <a:pt x="355" y="130"/>
                    </a:lnTo>
                    <a:lnTo>
                      <a:pt x="350" y="119"/>
                    </a:lnTo>
                    <a:lnTo>
                      <a:pt x="345" y="110"/>
                    </a:lnTo>
                    <a:lnTo>
                      <a:pt x="337" y="101"/>
                    </a:lnTo>
                    <a:lnTo>
                      <a:pt x="329" y="94"/>
                    </a:lnTo>
                    <a:lnTo>
                      <a:pt x="320" y="87"/>
                    </a:lnTo>
                    <a:lnTo>
                      <a:pt x="310" y="81"/>
                    </a:lnTo>
                    <a:lnTo>
                      <a:pt x="299" y="77"/>
                    </a:lnTo>
                    <a:lnTo>
                      <a:pt x="287" y="74"/>
                    </a:lnTo>
                    <a:lnTo>
                      <a:pt x="274" y="71"/>
                    </a:lnTo>
                    <a:lnTo>
                      <a:pt x="259" y="69"/>
                    </a:lnTo>
                    <a:lnTo>
                      <a:pt x="243" y="69"/>
                    </a:lnTo>
                    <a:lnTo>
                      <a:pt x="223" y="69"/>
                    </a:lnTo>
                    <a:lnTo>
                      <a:pt x="204" y="72"/>
                    </a:lnTo>
                    <a:lnTo>
                      <a:pt x="187" y="76"/>
                    </a:lnTo>
                    <a:lnTo>
                      <a:pt x="170" y="80"/>
                    </a:lnTo>
                    <a:lnTo>
                      <a:pt x="156" y="86"/>
                    </a:lnTo>
                    <a:lnTo>
                      <a:pt x="143" y="95"/>
                    </a:lnTo>
                    <a:lnTo>
                      <a:pt x="131" y="103"/>
                    </a:lnTo>
                    <a:lnTo>
                      <a:pt x="120" y="114"/>
                    </a:lnTo>
                    <a:lnTo>
                      <a:pt x="111" y="127"/>
                    </a:lnTo>
                    <a:lnTo>
                      <a:pt x="103" y="140"/>
                    </a:lnTo>
                    <a:lnTo>
                      <a:pt x="96" y="157"/>
                    </a:lnTo>
                    <a:lnTo>
                      <a:pt x="91" y="174"/>
                    </a:lnTo>
                    <a:lnTo>
                      <a:pt x="86" y="194"/>
                    </a:lnTo>
                    <a:lnTo>
                      <a:pt x="83" y="216"/>
                    </a:lnTo>
                    <a:lnTo>
                      <a:pt x="81" y="240"/>
                    </a:lnTo>
                    <a:lnTo>
                      <a:pt x="81" y="264"/>
                    </a:lnTo>
                    <a:lnTo>
                      <a:pt x="81" y="546"/>
                    </a:lnTo>
                    <a:lnTo>
                      <a:pt x="0" y="546"/>
                    </a:lnTo>
                    <a:lnTo>
                      <a:pt x="0" y="10"/>
                    </a:lnTo>
                    <a:lnTo>
                      <a:pt x="65" y="10"/>
                    </a:lnTo>
                    <a:lnTo>
                      <a:pt x="79" y="83"/>
                    </a:lnTo>
                    <a:lnTo>
                      <a:pt x="83" y="83"/>
                    </a:lnTo>
                    <a:lnTo>
                      <a:pt x="90" y="74"/>
                    </a:lnTo>
                    <a:lnTo>
                      <a:pt x="97" y="64"/>
                    </a:lnTo>
                    <a:lnTo>
                      <a:pt x="104" y="56"/>
                    </a:lnTo>
                    <a:lnTo>
                      <a:pt x="113" y="48"/>
                    </a:lnTo>
                    <a:lnTo>
                      <a:pt x="122" y="41"/>
                    </a:lnTo>
                    <a:lnTo>
                      <a:pt x="132" y="34"/>
                    </a:lnTo>
                    <a:lnTo>
                      <a:pt x="142" y="27"/>
                    </a:lnTo>
                    <a:lnTo>
                      <a:pt x="153" y="22"/>
                    </a:lnTo>
                    <a:lnTo>
                      <a:pt x="165" y="17"/>
                    </a:lnTo>
                    <a:lnTo>
                      <a:pt x="176" y="12"/>
                    </a:lnTo>
                    <a:lnTo>
                      <a:pt x="188" y="8"/>
                    </a:lnTo>
                    <a:lnTo>
                      <a:pt x="201" y="5"/>
                    </a:lnTo>
                    <a:lnTo>
                      <a:pt x="214" y="3"/>
                    </a:lnTo>
                    <a:lnTo>
                      <a:pt x="226" y="2"/>
                    </a:lnTo>
                    <a:lnTo>
                      <a:pt x="240" y="1"/>
                    </a:lnTo>
                    <a:lnTo>
                      <a:pt x="254" y="0"/>
                    </a:lnTo>
                    <a:lnTo>
                      <a:pt x="277" y="1"/>
                    </a:lnTo>
                    <a:lnTo>
                      <a:pt x="299" y="3"/>
                    </a:lnTo>
                    <a:lnTo>
                      <a:pt x="319" y="6"/>
                    </a:lnTo>
                    <a:lnTo>
                      <a:pt x="338" y="11"/>
                    </a:lnTo>
                    <a:lnTo>
                      <a:pt x="356" y="18"/>
                    </a:lnTo>
                    <a:lnTo>
                      <a:pt x="372" y="26"/>
                    </a:lnTo>
                    <a:lnTo>
                      <a:pt x="386" y="36"/>
                    </a:lnTo>
                    <a:lnTo>
                      <a:pt x="400" y="46"/>
                    </a:lnTo>
                    <a:lnTo>
                      <a:pt x="405" y="53"/>
                    </a:lnTo>
                    <a:lnTo>
                      <a:pt x="412" y="59"/>
                    </a:lnTo>
                    <a:lnTo>
                      <a:pt x="416" y="66"/>
                    </a:lnTo>
                    <a:lnTo>
                      <a:pt x="421" y="74"/>
                    </a:lnTo>
                    <a:lnTo>
                      <a:pt x="425" y="81"/>
                    </a:lnTo>
                    <a:lnTo>
                      <a:pt x="430" y="90"/>
                    </a:lnTo>
                    <a:lnTo>
                      <a:pt x="433" y="98"/>
                    </a:lnTo>
                    <a:lnTo>
                      <a:pt x="436" y="108"/>
                    </a:lnTo>
                    <a:lnTo>
                      <a:pt x="441" y="127"/>
                    </a:lnTo>
                    <a:lnTo>
                      <a:pt x="445" y="148"/>
                    </a:lnTo>
                    <a:lnTo>
                      <a:pt x="448" y="171"/>
                    </a:lnTo>
                    <a:lnTo>
                      <a:pt x="449" y="196"/>
                    </a:lnTo>
                    <a:lnTo>
                      <a:pt x="449" y="546"/>
                    </a:lnTo>
                    <a:lnTo>
                      <a:pt x="367" y="5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Freeform 45"/>
              <p:cNvSpPr>
                <a:spLocks/>
              </p:cNvSpPr>
              <p:nvPr/>
            </p:nvSpPr>
            <p:spPr bwMode="auto">
              <a:xfrm>
                <a:off x="1726" y="2958"/>
                <a:ext cx="29" cy="61"/>
              </a:xfrm>
              <a:custGeom>
                <a:avLst/>
                <a:gdLst>
                  <a:gd name="T0" fmla="*/ 244 w 318"/>
                  <a:gd name="T1" fmla="*/ 604 h 670"/>
                  <a:gd name="T2" fmla="*/ 255 w 318"/>
                  <a:gd name="T3" fmla="*/ 604 h 670"/>
                  <a:gd name="T4" fmla="*/ 266 w 318"/>
                  <a:gd name="T5" fmla="*/ 603 h 670"/>
                  <a:gd name="T6" fmla="*/ 275 w 318"/>
                  <a:gd name="T7" fmla="*/ 601 h 670"/>
                  <a:gd name="T8" fmla="*/ 286 w 318"/>
                  <a:gd name="T9" fmla="*/ 600 h 670"/>
                  <a:gd name="T10" fmla="*/ 295 w 318"/>
                  <a:gd name="T11" fmla="*/ 598 h 670"/>
                  <a:gd name="T12" fmla="*/ 304 w 318"/>
                  <a:gd name="T13" fmla="*/ 597 h 670"/>
                  <a:gd name="T14" fmla="*/ 311 w 318"/>
                  <a:gd name="T15" fmla="*/ 595 h 670"/>
                  <a:gd name="T16" fmla="*/ 318 w 318"/>
                  <a:gd name="T17" fmla="*/ 594 h 670"/>
                  <a:gd name="T18" fmla="*/ 318 w 318"/>
                  <a:gd name="T19" fmla="*/ 657 h 670"/>
                  <a:gd name="T20" fmla="*/ 310 w 318"/>
                  <a:gd name="T21" fmla="*/ 659 h 670"/>
                  <a:gd name="T22" fmla="*/ 301 w 318"/>
                  <a:gd name="T23" fmla="*/ 662 h 670"/>
                  <a:gd name="T24" fmla="*/ 291 w 318"/>
                  <a:gd name="T25" fmla="*/ 664 h 670"/>
                  <a:gd name="T26" fmla="*/ 278 w 318"/>
                  <a:gd name="T27" fmla="*/ 666 h 670"/>
                  <a:gd name="T28" fmla="*/ 266 w 318"/>
                  <a:gd name="T29" fmla="*/ 668 h 670"/>
                  <a:gd name="T30" fmla="*/ 254 w 318"/>
                  <a:gd name="T31" fmla="*/ 669 h 670"/>
                  <a:gd name="T32" fmla="*/ 242 w 318"/>
                  <a:gd name="T33" fmla="*/ 670 h 670"/>
                  <a:gd name="T34" fmla="*/ 232 w 318"/>
                  <a:gd name="T35" fmla="*/ 670 h 670"/>
                  <a:gd name="T36" fmla="*/ 214 w 318"/>
                  <a:gd name="T37" fmla="*/ 670 h 670"/>
                  <a:gd name="T38" fmla="*/ 196 w 318"/>
                  <a:gd name="T39" fmla="*/ 668 h 670"/>
                  <a:gd name="T40" fmla="*/ 179 w 318"/>
                  <a:gd name="T41" fmla="*/ 665 h 670"/>
                  <a:gd name="T42" fmla="*/ 164 w 318"/>
                  <a:gd name="T43" fmla="*/ 661 h 670"/>
                  <a:gd name="T44" fmla="*/ 150 w 318"/>
                  <a:gd name="T45" fmla="*/ 654 h 670"/>
                  <a:gd name="T46" fmla="*/ 138 w 318"/>
                  <a:gd name="T47" fmla="*/ 648 h 670"/>
                  <a:gd name="T48" fmla="*/ 126 w 318"/>
                  <a:gd name="T49" fmla="*/ 640 h 670"/>
                  <a:gd name="T50" fmla="*/ 115 w 318"/>
                  <a:gd name="T51" fmla="*/ 630 h 670"/>
                  <a:gd name="T52" fmla="*/ 106 w 318"/>
                  <a:gd name="T53" fmla="*/ 618 h 670"/>
                  <a:gd name="T54" fmla="*/ 98 w 318"/>
                  <a:gd name="T55" fmla="*/ 607 h 670"/>
                  <a:gd name="T56" fmla="*/ 92 w 318"/>
                  <a:gd name="T57" fmla="*/ 593 h 670"/>
                  <a:gd name="T58" fmla="*/ 86 w 318"/>
                  <a:gd name="T59" fmla="*/ 578 h 670"/>
                  <a:gd name="T60" fmla="*/ 81 w 318"/>
                  <a:gd name="T61" fmla="*/ 562 h 670"/>
                  <a:gd name="T62" fmla="*/ 79 w 318"/>
                  <a:gd name="T63" fmla="*/ 545 h 670"/>
                  <a:gd name="T64" fmla="*/ 77 w 318"/>
                  <a:gd name="T65" fmla="*/ 526 h 670"/>
                  <a:gd name="T66" fmla="*/ 76 w 318"/>
                  <a:gd name="T67" fmla="*/ 507 h 670"/>
                  <a:gd name="T68" fmla="*/ 76 w 318"/>
                  <a:gd name="T69" fmla="*/ 188 h 670"/>
                  <a:gd name="T70" fmla="*/ 0 w 318"/>
                  <a:gd name="T71" fmla="*/ 188 h 670"/>
                  <a:gd name="T72" fmla="*/ 0 w 318"/>
                  <a:gd name="T73" fmla="*/ 149 h 670"/>
                  <a:gd name="T74" fmla="*/ 76 w 318"/>
                  <a:gd name="T75" fmla="*/ 115 h 670"/>
                  <a:gd name="T76" fmla="*/ 111 w 318"/>
                  <a:gd name="T77" fmla="*/ 0 h 670"/>
                  <a:gd name="T78" fmla="*/ 158 w 318"/>
                  <a:gd name="T79" fmla="*/ 0 h 670"/>
                  <a:gd name="T80" fmla="*/ 158 w 318"/>
                  <a:gd name="T81" fmla="*/ 125 h 670"/>
                  <a:gd name="T82" fmla="*/ 313 w 318"/>
                  <a:gd name="T83" fmla="*/ 125 h 670"/>
                  <a:gd name="T84" fmla="*/ 313 w 318"/>
                  <a:gd name="T85" fmla="*/ 188 h 670"/>
                  <a:gd name="T86" fmla="*/ 158 w 318"/>
                  <a:gd name="T87" fmla="*/ 188 h 670"/>
                  <a:gd name="T88" fmla="*/ 158 w 318"/>
                  <a:gd name="T89" fmla="*/ 503 h 670"/>
                  <a:gd name="T90" fmla="*/ 158 w 318"/>
                  <a:gd name="T91" fmla="*/ 515 h 670"/>
                  <a:gd name="T92" fmla="*/ 159 w 318"/>
                  <a:gd name="T93" fmla="*/ 526 h 670"/>
                  <a:gd name="T94" fmla="*/ 161 w 318"/>
                  <a:gd name="T95" fmla="*/ 537 h 670"/>
                  <a:gd name="T96" fmla="*/ 163 w 318"/>
                  <a:gd name="T97" fmla="*/ 546 h 670"/>
                  <a:gd name="T98" fmla="*/ 167 w 318"/>
                  <a:gd name="T99" fmla="*/ 555 h 670"/>
                  <a:gd name="T100" fmla="*/ 170 w 318"/>
                  <a:gd name="T101" fmla="*/ 563 h 670"/>
                  <a:gd name="T102" fmla="*/ 176 w 318"/>
                  <a:gd name="T103" fmla="*/ 571 h 670"/>
                  <a:gd name="T104" fmla="*/ 181 w 318"/>
                  <a:gd name="T105" fmla="*/ 578 h 670"/>
                  <a:gd name="T106" fmla="*/ 187 w 318"/>
                  <a:gd name="T107" fmla="*/ 583 h 670"/>
                  <a:gd name="T108" fmla="*/ 194 w 318"/>
                  <a:gd name="T109" fmla="*/ 589 h 670"/>
                  <a:gd name="T110" fmla="*/ 200 w 318"/>
                  <a:gd name="T111" fmla="*/ 593 h 670"/>
                  <a:gd name="T112" fmla="*/ 209 w 318"/>
                  <a:gd name="T113" fmla="*/ 597 h 670"/>
                  <a:gd name="T114" fmla="*/ 216 w 318"/>
                  <a:gd name="T115" fmla="*/ 600 h 670"/>
                  <a:gd name="T116" fmla="*/ 225 w 318"/>
                  <a:gd name="T117" fmla="*/ 601 h 670"/>
                  <a:gd name="T118" fmla="*/ 234 w 318"/>
                  <a:gd name="T119" fmla="*/ 604 h 670"/>
                  <a:gd name="T120" fmla="*/ 244 w 318"/>
                  <a:gd name="T121" fmla="*/ 604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18" h="670">
                    <a:moveTo>
                      <a:pt x="244" y="604"/>
                    </a:moveTo>
                    <a:lnTo>
                      <a:pt x="255" y="604"/>
                    </a:lnTo>
                    <a:lnTo>
                      <a:pt x="266" y="603"/>
                    </a:lnTo>
                    <a:lnTo>
                      <a:pt x="275" y="601"/>
                    </a:lnTo>
                    <a:lnTo>
                      <a:pt x="286" y="600"/>
                    </a:lnTo>
                    <a:lnTo>
                      <a:pt x="295" y="598"/>
                    </a:lnTo>
                    <a:lnTo>
                      <a:pt x="304" y="597"/>
                    </a:lnTo>
                    <a:lnTo>
                      <a:pt x="311" y="595"/>
                    </a:lnTo>
                    <a:lnTo>
                      <a:pt x="318" y="594"/>
                    </a:lnTo>
                    <a:lnTo>
                      <a:pt x="318" y="657"/>
                    </a:lnTo>
                    <a:lnTo>
                      <a:pt x="310" y="659"/>
                    </a:lnTo>
                    <a:lnTo>
                      <a:pt x="301" y="662"/>
                    </a:lnTo>
                    <a:lnTo>
                      <a:pt x="291" y="664"/>
                    </a:lnTo>
                    <a:lnTo>
                      <a:pt x="278" y="666"/>
                    </a:lnTo>
                    <a:lnTo>
                      <a:pt x="266" y="668"/>
                    </a:lnTo>
                    <a:lnTo>
                      <a:pt x="254" y="669"/>
                    </a:lnTo>
                    <a:lnTo>
                      <a:pt x="242" y="670"/>
                    </a:lnTo>
                    <a:lnTo>
                      <a:pt x="232" y="670"/>
                    </a:lnTo>
                    <a:lnTo>
                      <a:pt x="214" y="670"/>
                    </a:lnTo>
                    <a:lnTo>
                      <a:pt x="196" y="668"/>
                    </a:lnTo>
                    <a:lnTo>
                      <a:pt x="179" y="665"/>
                    </a:lnTo>
                    <a:lnTo>
                      <a:pt x="164" y="661"/>
                    </a:lnTo>
                    <a:lnTo>
                      <a:pt x="150" y="654"/>
                    </a:lnTo>
                    <a:lnTo>
                      <a:pt x="138" y="648"/>
                    </a:lnTo>
                    <a:lnTo>
                      <a:pt x="126" y="640"/>
                    </a:lnTo>
                    <a:lnTo>
                      <a:pt x="115" y="630"/>
                    </a:lnTo>
                    <a:lnTo>
                      <a:pt x="106" y="618"/>
                    </a:lnTo>
                    <a:lnTo>
                      <a:pt x="98" y="607"/>
                    </a:lnTo>
                    <a:lnTo>
                      <a:pt x="92" y="593"/>
                    </a:lnTo>
                    <a:lnTo>
                      <a:pt x="86" y="578"/>
                    </a:lnTo>
                    <a:lnTo>
                      <a:pt x="81" y="562"/>
                    </a:lnTo>
                    <a:lnTo>
                      <a:pt x="79" y="545"/>
                    </a:lnTo>
                    <a:lnTo>
                      <a:pt x="77" y="526"/>
                    </a:lnTo>
                    <a:lnTo>
                      <a:pt x="76" y="507"/>
                    </a:lnTo>
                    <a:lnTo>
                      <a:pt x="76" y="188"/>
                    </a:lnTo>
                    <a:lnTo>
                      <a:pt x="0" y="188"/>
                    </a:lnTo>
                    <a:lnTo>
                      <a:pt x="0" y="149"/>
                    </a:lnTo>
                    <a:lnTo>
                      <a:pt x="76" y="115"/>
                    </a:lnTo>
                    <a:lnTo>
                      <a:pt x="111" y="0"/>
                    </a:lnTo>
                    <a:lnTo>
                      <a:pt x="158" y="0"/>
                    </a:lnTo>
                    <a:lnTo>
                      <a:pt x="158" y="125"/>
                    </a:lnTo>
                    <a:lnTo>
                      <a:pt x="313" y="125"/>
                    </a:lnTo>
                    <a:lnTo>
                      <a:pt x="313" y="188"/>
                    </a:lnTo>
                    <a:lnTo>
                      <a:pt x="158" y="188"/>
                    </a:lnTo>
                    <a:lnTo>
                      <a:pt x="158" y="503"/>
                    </a:lnTo>
                    <a:lnTo>
                      <a:pt x="158" y="515"/>
                    </a:lnTo>
                    <a:lnTo>
                      <a:pt x="159" y="526"/>
                    </a:lnTo>
                    <a:lnTo>
                      <a:pt x="161" y="537"/>
                    </a:lnTo>
                    <a:lnTo>
                      <a:pt x="163" y="546"/>
                    </a:lnTo>
                    <a:lnTo>
                      <a:pt x="167" y="555"/>
                    </a:lnTo>
                    <a:lnTo>
                      <a:pt x="170" y="563"/>
                    </a:lnTo>
                    <a:lnTo>
                      <a:pt x="176" y="571"/>
                    </a:lnTo>
                    <a:lnTo>
                      <a:pt x="181" y="578"/>
                    </a:lnTo>
                    <a:lnTo>
                      <a:pt x="187" y="583"/>
                    </a:lnTo>
                    <a:lnTo>
                      <a:pt x="194" y="589"/>
                    </a:lnTo>
                    <a:lnTo>
                      <a:pt x="200" y="593"/>
                    </a:lnTo>
                    <a:lnTo>
                      <a:pt x="209" y="597"/>
                    </a:lnTo>
                    <a:lnTo>
                      <a:pt x="216" y="600"/>
                    </a:lnTo>
                    <a:lnTo>
                      <a:pt x="225" y="601"/>
                    </a:lnTo>
                    <a:lnTo>
                      <a:pt x="234" y="604"/>
                    </a:lnTo>
                    <a:lnTo>
                      <a:pt x="244" y="6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Freeform 46"/>
              <p:cNvSpPr>
                <a:spLocks/>
              </p:cNvSpPr>
              <p:nvPr/>
            </p:nvSpPr>
            <p:spPr bwMode="auto">
              <a:xfrm>
                <a:off x="1764" y="2969"/>
                <a:ext cx="29" cy="49"/>
              </a:xfrm>
              <a:custGeom>
                <a:avLst/>
                <a:gdLst>
                  <a:gd name="T0" fmla="*/ 246 w 310"/>
                  <a:gd name="T1" fmla="*/ 0 h 546"/>
                  <a:gd name="T2" fmla="*/ 263 w 310"/>
                  <a:gd name="T3" fmla="*/ 1 h 546"/>
                  <a:gd name="T4" fmla="*/ 280 w 310"/>
                  <a:gd name="T5" fmla="*/ 2 h 546"/>
                  <a:gd name="T6" fmla="*/ 295 w 310"/>
                  <a:gd name="T7" fmla="*/ 3 h 546"/>
                  <a:gd name="T8" fmla="*/ 310 w 310"/>
                  <a:gd name="T9" fmla="*/ 6 h 546"/>
                  <a:gd name="T10" fmla="*/ 298 w 310"/>
                  <a:gd name="T11" fmla="*/ 81 h 546"/>
                  <a:gd name="T12" fmla="*/ 282 w 310"/>
                  <a:gd name="T13" fmla="*/ 78 h 546"/>
                  <a:gd name="T14" fmla="*/ 267 w 310"/>
                  <a:gd name="T15" fmla="*/ 76 h 546"/>
                  <a:gd name="T16" fmla="*/ 252 w 310"/>
                  <a:gd name="T17" fmla="*/ 75 h 546"/>
                  <a:gd name="T18" fmla="*/ 240 w 310"/>
                  <a:gd name="T19" fmla="*/ 74 h 546"/>
                  <a:gd name="T20" fmla="*/ 224 w 310"/>
                  <a:gd name="T21" fmla="*/ 75 h 546"/>
                  <a:gd name="T22" fmla="*/ 208 w 310"/>
                  <a:gd name="T23" fmla="*/ 77 h 546"/>
                  <a:gd name="T24" fmla="*/ 193 w 310"/>
                  <a:gd name="T25" fmla="*/ 81 h 546"/>
                  <a:gd name="T26" fmla="*/ 179 w 310"/>
                  <a:gd name="T27" fmla="*/ 87 h 546"/>
                  <a:gd name="T28" fmla="*/ 166 w 310"/>
                  <a:gd name="T29" fmla="*/ 95 h 546"/>
                  <a:gd name="T30" fmla="*/ 153 w 310"/>
                  <a:gd name="T31" fmla="*/ 103 h 546"/>
                  <a:gd name="T32" fmla="*/ 140 w 310"/>
                  <a:gd name="T33" fmla="*/ 114 h 546"/>
                  <a:gd name="T34" fmla="*/ 129 w 310"/>
                  <a:gd name="T35" fmla="*/ 127 h 546"/>
                  <a:gd name="T36" fmla="*/ 117 w 310"/>
                  <a:gd name="T37" fmla="*/ 140 h 546"/>
                  <a:gd name="T38" fmla="*/ 108 w 310"/>
                  <a:gd name="T39" fmla="*/ 155 h 546"/>
                  <a:gd name="T40" fmla="*/ 100 w 310"/>
                  <a:gd name="T41" fmla="*/ 170 h 546"/>
                  <a:gd name="T42" fmla="*/ 94 w 310"/>
                  <a:gd name="T43" fmla="*/ 186 h 546"/>
                  <a:gd name="T44" fmla="*/ 88 w 310"/>
                  <a:gd name="T45" fmla="*/ 203 h 546"/>
                  <a:gd name="T46" fmla="*/ 85 w 310"/>
                  <a:gd name="T47" fmla="*/ 221 h 546"/>
                  <a:gd name="T48" fmla="*/ 83 w 310"/>
                  <a:gd name="T49" fmla="*/ 239 h 546"/>
                  <a:gd name="T50" fmla="*/ 82 w 310"/>
                  <a:gd name="T51" fmla="*/ 258 h 546"/>
                  <a:gd name="T52" fmla="*/ 82 w 310"/>
                  <a:gd name="T53" fmla="*/ 546 h 546"/>
                  <a:gd name="T54" fmla="*/ 0 w 310"/>
                  <a:gd name="T55" fmla="*/ 546 h 546"/>
                  <a:gd name="T56" fmla="*/ 0 w 310"/>
                  <a:gd name="T57" fmla="*/ 10 h 546"/>
                  <a:gd name="T58" fmla="*/ 68 w 310"/>
                  <a:gd name="T59" fmla="*/ 10 h 546"/>
                  <a:gd name="T60" fmla="*/ 77 w 310"/>
                  <a:gd name="T61" fmla="*/ 109 h 546"/>
                  <a:gd name="T62" fmla="*/ 81 w 310"/>
                  <a:gd name="T63" fmla="*/ 109 h 546"/>
                  <a:gd name="T64" fmla="*/ 88 w 310"/>
                  <a:gd name="T65" fmla="*/ 96 h 546"/>
                  <a:gd name="T66" fmla="*/ 97 w 310"/>
                  <a:gd name="T67" fmla="*/ 84 h 546"/>
                  <a:gd name="T68" fmla="*/ 105 w 310"/>
                  <a:gd name="T69" fmla="*/ 73 h 546"/>
                  <a:gd name="T70" fmla="*/ 114 w 310"/>
                  <a:gd name="T71" fmla="*/ 62 h 546"/>
                  <a:gd name="T72" fmla="*/ 123 w 310"/>
                  <a:gd name="T73" fmla="*/ 53 h 546"/>
                  <a:gd name="T74" fmla="*/ 133 w 310"/>
                  <a:gd name="T75" fmla="*/ 44 h 546"/>
                  <a:gd name="T76" fmla="*/ 142 w 310"/>
                  <a:gd name="T77" fmla="*/ 36 h 546"/>
                  <a:gd name="T78" fmla="*/ 153 w 310"/>
                  <a:gd name="T79" fmla="*/ 28 h 546"/>
                  <a:gd name="T80" fmla="*/ 164 w 310"/>
                  <a:gd name="T81" fmla="*/ 22 h 546"/>
                  <a:gd name="T82" fmla="*/ 174 w 310"/>
                  <a:gd name="T83" fmla="*/ 16 h 546"/>
                  <a:gd name="T84" fmla="*/ 186 w 310"/>
                  <a:gd name="T85" fmla="*/ 11 h 546"/>
                  <a:gd name="T86" fmla="*/ 197 w 310"/>
                  <a:gd name="T87" fmla="*/ 7 h 546"/>
                  <a:gd name="T88" fmla="*/ 209 w 310"/>
                  <a:gd name="T89" fmla="*/ 4 h 546"/>
                  <a:gd name="T90" fmla="*/ 221 w 310"/>
                  <a:gd name="T91" fmla="*/ 2 h 546"/>
                  <a:gd name="T92" fmla="*/ 233 w 310"/>
                  <a:gd name="T93" fmla="*/ 1 h 546"/>
                  <a:gd name="T94" fmla="*/ 246 w 310"/>
                  <a:gd name="T95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10" h="546">
                    <a:moveTo>
                      <a:pt x="246" y="0"/>
                    </a:moveTo>
                    <a:lnTo>
                      <a:pt x="263" y="1"/>
                    </a:lnTo>
                    <a:lnTo>
                      <a:pt x="280" y="2"/>
                    </a:lnTo>
                    <a:lnTo>
                      <a:pt x="295" y="3"/>
                    </a:lnTo>
                    <a:lnTo>
                      <a:pt x="310" y="6"/>
                    </a:lnTo>
                    <a:lnTo>
                      <a:pt x="298" y="81"/>
                    </a:lnTo>
                    <a:lnTo>
                      <a:pt x="282" y="78"/>
                    </a:lnTo>
                    <a:lnTo>
                      <a:pt x="267" y="76"/>
                    </a:lnTo>
                    <a:lnTo>
                      <a:pt x="252" y="75"/>
                    </a:lnTo>
                    <a:lnTo>
                      <a:pt x="240" y="74"/>
                    </a:lnTo>
                    <a:lnTo>
                      <a:pt x="224" y="75"/>
                    </a:lnTo>
                    <a:lnTo>
                      <a:pt x="208" y="77"/>
                    </a:lnTo>
                    <a:lnTo>
                      <a:pt x="193" y="81"/>
                    </a:lnTo>
                    <a:lnTo>
                      <a:pt x="179" y="87"/>
                    </a:lnTo>
                    <a:lnTo>
                      <a:pt x="166" y="95"/>
                    </a:lnTo>
                    <a:lnTo>
                      <a:pt x="153" y="103"/>
                    </a:lnTo>
                    <a:lnTo>
                      <a:pt x="140" y="114"/>
                    </a:lnTo>
                    <a:lnTo>
                      <a:pt x="129" y="127"/>
                    </a:lnTo>
                    <a:lnTo>
                      <a:pt x="117" y="140"/>
                    </a:lnTo>
                    <a:lnTo>
                      <a:pt x="108" y="155"/>
                    </a:lnTo>
                    <a:lnTo>
                      <a:pt x="100" y="170"/>
                    </a:lnTo>
                    <a:lnTo>
                      <a:pt x="94" y="186"/>
                    </a:lnTo>
                    <a:lnTo>
                      <a:pt x="88" y="203"/>
                    </a:lnTo>
                    <a:lnTo>
                      <a:pt x="85" y="221"/>
                    </a:lnTo>
                    <a:lnTo>
                      <a:pt x="83" y="239"/>
                    </a:lnTo>
                    <a:lnTo>
                      <a:pt x="82" y="258"/>
                    </a:lnTo>
                    <a:lnTo>
                      <a:pt x="82" y="546"/>
                    </a:lnTo>
                    <a:lnTo>
                      <a:pt x="0" y="546"/>
                    </a:lnTo>
                    <a:lnTo>
                      <a:pt x="0" y="10"/>
                    </a:lnTo>
                    <a:lnTo>
                      <a:pt x="68" y="10"/>
                    </a:lnTo>
                    <a:lnTo>
                      <a:pt x="77" y="109"/>
                    </a:lnTo>
                    <a:lnTo>
                      <a:pt x="81" y="109"/>
                    </a:lnTo>
                    <a:lnTo>
                      <a:pt x="88" y="96"/>
                    </a:lnTo>
                    <a:lnTo>
                      <a:pt x="97" y="84"/>
                    </a:lnTo>
                    <a:lnTo>
                      <a:pt x="105" y="73"/>
                    </a:lnTo>
                    <a:lnTo>
                      <a:pt x="114" y="62"/>
                    </a:lnTo>
                    <a:lnTo>
                      <a:pt x="123" y="53"/>
                    </a:lnTo>
                    <a:lnTo>
                      <a:pt x="133" y="44"/>
                    </a:lnTo>
                    <a:lnTo>
                      <a:pt x="142" y="36"/>
                    </a:lnTo>
                    <a:lnTo>
                      <a:pt x="153" y="28"/>
                    </a:lnTo>
                    <a:lnTo>
                      <a:pt x="164" y="22"/>
                    </a:lnTo>
                    <a:lnTo>
                      <a:pt x="174" y="16"/>
                    </a:lnTo>
                    <a:lnTo>
                      <a:pt x="186" y="11"/>
                    </a:lnTo>
                    <a:lnTo>
                      <a:pt x="197" y="7"/>
                    </a:lnTo>
                    <a:lnTo>
                      <a:pt x="209" y="4"/>
                    </a:lnTo>
                    <a:lnTo>
                      <a:pt x="221" y="2"/>
                    </a:lnTo>
                    <a:lnTo>
                      <a:pt x="233" y="1"/>
                    </a:lnTo>
                    <a:lnTo>
                      <a:pt x="2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Freeform 47"/>
              <p:cNvSpPr>
                <a:spLocks noEditPoints="1"/>
              </p:cNvSpPr>
              <p:nvPr/>
            </p:nvSpPr>
            <p:spPr bwMode="auto">
              <a:xfrm>
                <a:off x="1797" y="2969"/>
                <a:ext cx="45" cy="50"/>
              </a:xfrm>
              <a:custGeom>
                <a:avLst/>
                <a:gdLst>
                  <a:gd name="T0" fmla="*/ 493 w 494"/>
                  <a:gd name="T1" fmla="*/ 309 h 555"/>
                  <a:gd name="T2" fmla="*/ 487 w 494"/>
                  <a:gd name="T3" fmla="*/ 354 h 555"/>
                  <a:gd name="T4" fmla="*/ 477 w 494"/>
                  <a:gd name="T5" fmla="*/ 394 h 555"/>
                  <a:gd name="T6" fmla="*/ 462 w 494"/>
                  <a:gd name="T7" fmla="*/ 430 h 555"/>
                  <a:gd name="T8" fmla="*/ 443 w 494"/>
                  <a:gd name="T9" fmla="*/ 463 h 555"/>
                  <a:gd name="T10" fmla="*/ 420 w 494"/>
                  <a:gd name="T11" fmla="*/ 491 h 555"/>
                  <a:gd name="T12" fmla="*/ 391 w 494"/>
                  <a:gd name="T13" fmla="*/ 514 h 555"/>
                  <a:gd name="T14" fmla="*/ 360 w 494"/>
                  <a:gd name="T15" fmla="*/ 532 h 555"/>
                  <a:gd name="T16" fmla="*/ 325 w 494"/>
                  <a:gd name="T17" fmla="*/ 546 h 555"/>
                  <a:gd name="T18" fmla="*/ 286 w 494"/>
                  <a:gd name="T19" fmla="*/ 553 h 555"/>
                  <a:gd name="T20" fmla="*/ 245 w 494"/>
                  <a:gd name="T21" fmla="*/ 555 h 555"/>
                  <a:gd name="T22" fmla="*/ 193 w 494"/>
                  <a:gd name="T23" fmla="*/ 551 h 555"/>
                  <a:gd name="T24" fmla="*/ 146 w 494"/>
                  <a:gd name="T25" fmla="*/ 536 h 555"/>
                  <a:gd name="T26" fmla="*/ 103 w 494"/>
                  <a:gd name="T27" fmla="*/ 513 h 555"/>
                  <a:gd name="T28" fmla="*/ 67 w 494"/>
                  <a:gd name="T29" fmla="*/ 481 h 555"/>
                  <a:gd name="T30" fmla="*/ 39 w 494"/>
                  <a:gd name="T31" fmla="*/ 440 h 555"/>
                  <a:gd name="T32" fmla="*/ 17 w 494"/>
                  <a:gd name="T33" fmla="*/ 392 h 555"/>
                  <a:gd name="T34" fmla="*/ 5 w 494"/>
                  <a:gd name="T35" fmla="*/ 337 h 555"/>
                  <a:gd name="T36" fmla="*/ 0 w 494"/>
                  <a:gd name="T37" fmla="*/ 277 h 555"/>
                  <a:gd name="T38" fmla="*/ 3 w 494"/>
                  <a:gd name="T39" fmla="*/ 230 h 555"/>
                  <a:gd name="T40" fmla="*/ 10 w 494"/>
                  <a:gd name="T41" fmla="*/ 187 h 555"/>
                  <a:gd name="T42" fmla="*/ 22 w 494"/>
                  <a:gd name="T43" fmla="*/ 148 h 555"/>
                  <a:gd name="T44" fmla="*/ 38 w 494"/>
                  <a:gd name="T45" fmla="*/ 113 h 555"/>
                  <a:gd name="T46" fmla="*/ 58 w 494"/>
                  <a:gd name="T47" fmla="*/ 82 h 555"/>
                  <a:gd name="T48" fmla="*/ 83 w 494"/>
                  <a:gd name="T49" fmla="*/ 56 h 555"/>
                  <a:gd name="T50" fmla="*/ 112 w 494"/>
                  <a:gd name="T51" fmla="*/ 35 h 555"/>
                  <a:gd name="T52" fmla="*/ 144 w 494"/>
                  <a:gd name="T53" fmla="*/ 19 h 555"/>
                  <a:gd name="T54" fmla="*/ 180 w 494"/>
                  <a:gd name="T55" fmla="*/ 7 h 555"/>
                  <a:gd name="T56" fmla="*/ 220 w 494"/>
                  <a:gd name="T57" fmla="*/ 1 h 555"/>
                  <a:gd name="T58" fmla="*/ 262 w 494"/>
                  <a:gd name="T59" fmla="*/ 1 h 555"/>
                  <a:gd name="T60" fmla="*/ 302 w 494"/>
                  <a:gd name="T61" fmla="*/ 5 h 555"/>
                  <a:gd name="T62" fmla="*/ 338 w 494"/>
                  <a:gd name="T63" fmla="*/ 14 h 555"/>
                  <a:gd name="T64" fmla="*/ 371 w 494"/>
                  <a:gd name="T65" fmla="*/ 29 h 555"/>
                  <a:gd name="T66" fmla="*/ 401 w 494"/>
                  <a:gd name="T67" fmla="*/ 49 h 555"/>
                  <a:gd name="T68" fmla="*/ 427 w 494"/>
                  <a:gd name="T69" fmla="*/ 75 h 555"/>
                  <a:gd name="T70" fmla="*/ 450 w 494"/>
                  <a:gd name="T71" fmla="*/ 104 h 555"/>
                  <a:gd name="T72" fmla="*/ 467 w 494"/>
                  <a:gd name="T73" fmla="*/ 138 h 555"/>
                  <a:gd name="T74" fmla="*/ 481 w 494"/>
                  <a:gd name="T75" fmla="*/ 175 h 555"/>
                  <a:gd name="T76" fmla="*/ 490 w 494"/>
                  <a:gd name="T77" fmla="*/ 217 h 555"/>
                  <a:gd name="T78" fmla="*/ 494 w 494"/>
                  <a:gd name="T79" fmla="*/ 261 h 555"/>
                  <a:gd name="T80" fmla="*/ 85 w 494"/>
                  <a:gd name="T81" fmla="*/ 302 h 555"/>
                  <a:gd name="T82" fmla="*/ 95 w 494"/>
                  <a:gd name="T83" fmla="*/ 368 h 555"/>
                  <a:gd name="T84" fmla="*/ 116 w 494"/>
                  <a:gd name="T85" fmla="*/ 420 h 555"/>
                  <a:gd name="T86" fmla="*/ 149 w 494"/>
                  <a:gd name="T87" fmla="*/ 458 h 555"/>
                  <a:gd name="T88" fmla="*/ 192 w 494"/>
                  <a:gd name="T89" fmla="*/ 480 h 555"/>
                  <a:gd name="T90" fmla="*/ 247 w 494"/>
                  <a:gd name="T91" fmla="*/ 488 h 555"/>
                  <a:gd name="T92" fmla="*/ 301 w 494"/>
                  <a:gd name="T93" fmla="*/ 480 h 555"/>
                  <a:gd name="T94" fmla="*/ 345 w 494"/>
                  <a:gd name="T95" fmla="*/ 458 h 555"/>
                  <a:gd name="T96" fmla="*/ 377 w 494"/>
                  <a:gd name="T97" fmla="*/ 420 h 555"/>
                  <a:gd name="T98" fmla="*/ 400 w 494"/>
                  <a:gd name="T99" fmla="*/ 368 h 555"/>
                  <a:gd name="T100" fmla="*/ 409 w 494"/>
                  <a:gd name="T101" fmla="*/ 302 h 555"/>
                  <a:gd name="T102" fmla="*/ 407 w 494"/>
                  <a:gd name="T103" fmla="*/ 229 h 555"/>
                  <a:gd name="T104" fmla="*/ 393 w 494"/>
                  <a:gd name="T105" fmla="*/ 169 h 555"/>
                  <a:gd name="T106" fmla="*/ 368 w 494"/>
                  <a:gd name="T107" fmla="*/ 122 h 555"/>
                  <a:gd name="T108" fmla="*/ 332 w 494"/>
                  <a:gd name="T109" fmla="*/ 90 h 555"/>
                  <a:gd name="T110" fmla="*/ 284 w 494"/>
                  <a:gd name="T111" fmla="*/ 73 h 555"/>
                  <a:gd name="T112" fmla="*/ 226 w 494"/>
                  <a:gd name="T113" fmla="*/ 69 h 555"/>
                  <a:gd name="T114" fmla="*/ 176 w 494"/>
                  <a:gd name="T115" fmla="*/ 82 h 555"/>
                  <a:gd name="T116" fmla="*/ 136 w 494"/>
                  <a:gd name="T117" fmla="*/ 109 h 555"/>
                  <a:gd name="T118" fmla="*/ 107 w 494"/>
                  <a:gd name="T119" fmla="*/ 151 h 555"/>
                  <a:gd name="T120" fmla="*/ 90 w 494"/>
                  <a:gd name="T121" fmla="*/ 207 h 555"/>
                  <a:gd name="T122" fmla="*/ 85 w 494"/>
                  <a:gd name="T123" fmla="*/ 277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94" h="555">
                    <a:moveTo>
                      <a:pt x="494" y="277"/>
                    </a:moveTo>
                    <a:lnTo>
                      <a:pt x="494" y="294"/>
                    </a:lnTo>
                    <a:lnTo>
                      <a:pt x="493" y="309"/>
                    </a:lnTo>
                    <a:lnTo>
                      <a:pt x="492" y="325"/>
                    </a:lnTo>
                    <a:lnTo>
                      <a:pt x="490" y="339"/>
                    </a:lnTo>
                    <a:lnTo>
                      <a:pt x="487" y="354"/>
                    </a:lnTo>
                    <a:lnTo>
                      <a:pt x="484" y="368"/>
                    </a:lnTo>
                    <a:lnTo>
                      <a:pt x="481" y="381"/>
                    </a:lnTo>
                    <a:lnTo>
                      <a:pt x="477" y="394"/>
                    </a:lnTo>
                    <a:lnTo>
                      <a:pt x="473" y="407"/>
                    </a:lnTo>
                    <a:lnTo>
                      <a:pt x="468" y="419"/>
                    </a:lnTo>
                    <a:lnTo>
                      <a:pt x="462" y="430"/>
                    </a:lnTo>
                    <a:lnTo>
                      <a:pt x="457" y="442"/>
                    </a:lnTo>
                    <a:lnTo>
                      <a:pt x="450" y="453"/>
                    </a:lnTo>
                    <a:lnTo>
                      <a:pt x="443" y="463"/>
                    </a:lnTo>
                    <a:lnTo>
                      <a:pt x="436" y="473"/>
                    </a:lnTo>
                    <a:lnTo>
                      <a:pt x="428" y="482"/>
                    </a:lnTo>
                    <a:lnTo>
                      <a:pt x="420" y="491"/>
                    </a:lnTo>
                    <a:lnTo>
                      <a:pt x="410" y="499"/>
                    </a:lnTo>
                    <a:lnTo>
                      <a:pt x="401" y="507"/>
                    </a:lnTo>
                    <a:lnTo>
                      <a:pt x="391" y="514"/>
                    </a:lnTo>
                    <a:lnTo>
                      <a:pt x="382" y="521"/>
                    </a:lnTo>
                    <a:lnTo>
                      <a:pt x="371" y="527"/>
                    </a:lnTo>
                    <a:lnTo>
                      <a:pt x="360" y="532"/>
                    </a:lnTo>
                    <a:lnTo>
                      <a:pt x="349" y="537"/>
                    </a:lnTo>
                    <a:lnTo>
                      <a:pt x="337" y="542"/>
                    </a:lnTo>
                    <a:lnTo>
                      <a:pt x="325" y="546"/>
                    </a:lnTo>
                    <a:lnTo>
                      <a:pt x="313" y="549"/>
                    </a:lnTo>
                    <a:lnTo>
                      <a:pt x="300" y="551"/>
                    </a:lnTo>
                    <a:lnTo>
                      <a:pt x="286" y="553"/>
                    </a:lnTo>
                    <a:lnTo>
                      <a:pt x="274" y="554"/>
                    </a:lnTo>
                    <a:lnTo>
                      <a:pt x="259" y="555"/>
                    </a:lnTo>
                    <a:lnTo>
                      <a:pt x="245" y="555"/>
                    </a:lnTo>
                    <a:lnTo>
                      <a:pt x="227" y="555"/>
                    </a:lnTo>
                    <a:lnTo>
                      <a:pt x="210" y="553"/>
                    </a:lnTo>
                    <a:lnTo>
                      <a:pt x="193" y="551"/>
                    </a:lnTo>
                    <a:lnTo>
                      <a:pt x="177" y="547"/>
                    </a:lnTo>
                    <a:lnTo>
                      <a:pt x="161" y="543"/>
                    </a:lnTo>
                    <a:lnTo>
                      <a:pt x="146" y="536"/>
                    </a:lnTo>
                    <a:lnTo>
                      <a:pt x="131" y="530"/>
                    </a:lnTo>
                    <a:lnTo>
                      <a:pt x="117" y="522"/>
                    </a:lnTo>
                    <a:lnTo>
                      <a:pt x="103" y="513"/>
                    </a:lnTo>
                    <a:lnTo>
                      <a:pt x="90" y="503"/>
                    </a:lnTo>
                    <a:lnTo>
                      <a:pt x="79" y="493"/>
                    </a:lnTo>
                    <a:lnTo>
                      <a:pt x="67" y="481"/>
                    </a:lnTo>
                    <a:lnTo>
                      <a:pt x="58" y="468"/>
                    </a:lnTo>
                    <a:lnTo>
                      <a:pt x="48" y="455"/>
                    </a:lnTo>
                    <a:lnTo>
                      <a:pt x="39" y="440"/>
                    </a:lnTo>
                    <a:lnTo>
                      <a:pt x="31" y="425"/>
                    </a:lnTo>
                    <a:lnTo>
                      <a:pt x="24" y="409"/>
                    </a:lnTo>
                    <a:lnTo>
                      <a:pt x="17" y="392"/>
                    </a:lnTo>
                    <a:lnTo>
                      <a:pt x="12" y="374"/>
                    </a:lnTo>
                    <a:lnTo>
                      <a:pt x="8" y="356"/>
                    </a:lnTo>
                    <a:lnTo>
                      <a:pt x="5" y="337"/>
                    </a:lnTo>
                    <a:lnTo>
                      <a:pt x="3" y="318"/>
                    </a:lnTo>
                    <a:lnTo>
                      <a:pt x="0" y="298"/>
                    </a:lnTo>
                    <a:lnTo>
                      <a:pt x="0" y="277"/>
                    </a:lnTo>
                    <a:lnTo>
                      <a:pt x="0" y="261"/>
                    </a:lnTo>
                    <a:lnTo>
                      <a:pt x="2" y="245"/>
                    </a:lnTo>
                    <a:lnTo>
                      <a:pt x="3" y="230"/>
                    </a:lnTo>
                    <a:lnTo>
                      <a:pt x="5" y="216"/>
                    </a:lnTo>
                    <a:lnTo>
                      <a:pt x="7" y="201"/>
                    </a:lnTo>
                    <a:lnTo>
                      <a:pt x="10" y="187"/>
                    </a:lnTo>
                    <a:lnTo>
                      <a:pt x="13" y="173"/>
                    </a:lnTo>
                    <a:lnTo>
                      <a:pt x="16" y="161"/>
                    </a:lnTo>
                    <a:lnTo>
                      <a:pt x="22" y="148"/>
                    </a:lnTo>
                    <a:lnTo>
                      <a:pt x="26" y="136"/>
                    </a:lnTo>
                    <a:lnTo>
                      <a:pt x="31" y="125"/>
                    </a:lnTo>
                    <a:lnTo>
                      <a:pt x="38" y="113"/>
                    </a:lnTo>
                    <a:lnTo>
                      <a:pt x="44" y="102"/>
                    </a:lnTo>
                    <a:lnTo>
                      <a:pt x="50" y="92"/>
                    </a:lnTo>
                    <a:lnTo>
                      <a:pt x="58" y="82"/>
                    </a:lnTo>
                    <a:lnTo>
                      <a:pt x="66" y="73"/>
                    </a:lnTo>
                    <a:lnTo>
                      <a:pt x="75" y="64"/>
                    </a:lnTo>
                    <a:lnTo>
                      <a:pt x="83" y="56"/>
                    </a:lnTo>
                    <a:lnTo>
                      <a:pt x="93" y="48"/>
                    </a:lnTo>
                    <a:lnTo>
                      <a:pt x="102" y="41"/>
                    </a:lnTo>
                    <a:lnTo>
                      <a:pt x="112" y="35"/>
                    </a:lnTo>
                    <a:lnTo>
                      <a:pt x="122" y="28"/>
                    </a:lnTo>
                    <a:lnTo>
                      <a:pt x="133" y="23"/>
                    </a:lnTo>
                    <a:lnTo>
                      <a:pt x="144" y="19"/>
                    </a:lnTo>
                    <a:lnTo>
                      <a:pt x="156" y="13"/>
                    </a:lnTo>
                    <a:lnTo>
                      <a:pt x="168" y="10"/>
                    </a:lnTo>
                    <a:lnTo>
                      <a:pt x="180" y="7"/>
                    </a:lnTo>
                    <a:lnTo>
                      <a:pt x="193" y="5"/>
                    </a:lnTo>
                    <a:lnTo>
                      <a:pt x="206" y="3"/>
                    </a:lnTo>
                    <a:lnTo>
                      <a:pt x="220" y="1"/>
                    </a:lnTo>
                    <a:lnTo>
                      <a:pt x="233" y="1"/>
                    </a:lnTo>
                    <a:lnTo>
                      <a:pt x="248" y="0"/>
                    </a:lnTo>
                    <a:lnTo>
                      <a:pt x="262" y="1"/>
                    </a:lnTo>
                    <a:lnTo>
                      <a:pt x="276" y="1"/>
                    </a:lnTo>
                    <a:lnTo>
                      <a:pt x="288" y="3"/>
                    </a:lnTo>
                    <a:lnTo>
                      <a:pt x="302" y="5"/>
                    </a:lnTo>
                    <a:lnTo>
                      <a:pt x="314" y="7"/>
                    </a:lnTo>
                    <a:lnTo>
                      <a:pt x="327" y="10"/>
                    </a:lnTo>
                    <a:lnTo>
                      <a:pt x="338" y="14"/>
                    </a:lnTo>
                    <a:lnTo>
                      <a:pt x="350" y="19"/>
                    </a:lnTo>
                    <a:lnTo>
                      <a:pt x="360" y="24"/>
                    </a:lnTo>
                    <a:lnTo>
                      <a:pt x="371" y="29"/>
                    </a:lnTo>
                    <a:lnTo>
                      <a:pt x="382" y="36"/>
                    </a:lnTo>
                    <a:lnTo>
                      <a:pt x="391" y="42"/>
                    </a:lnTo>
                    <a:lnTo>
                      <a:pt x="401" y="49"/>
                    </a:lnTo>
                    <a:lnTo>
                      <a:pt x="410" y="57"/>
                    </a:lnTo>
                    <a:lnTo>
                      <a:pt x="419" y="65"/>
                    </a:lnTo>
                    <a:lnTo>
                      <a:pt x="427" y="75"/>
                    </a:lnTo>
                    <a:lnTo>
                      <a:pt x="436" y="84"/>
                    </a:lnTo>
                    <a:lnTo>
                      <a:pt x="443" y="94"/>
                    </a:lnTo>
                    <a:lnTo>
                      <a:pt x="450" y="104"/>
                    </a:lnTo>
                    <a:lnTo>
                      <a:pt x="457" y="115"/>
                    </a:lnTo>
                    <a:lnTo>
                      <a:pt x="462" y="127"/>
                    </a:lnTo>
                    <a:lnTo>
                      <a:pt x="467" y="138"/>
                    </a:lnTo>
                    <a:lnTo>
                      <a:pt x="473" y="150"/>
                    </a:lnTo>
                    <a:lnTo>
                      <a:pt x="477" y="163"/>
                    </a:lnTo>
                    <a:lnTo>
                      <a:pt x="481" y="175"/>
                    </a:lnTo>
                    <a:lnTo>
                      <a:pt x="484" y="189"/>
                    </a:lnTo>
                    <a:lnTo>
                      <a:pt x="487" y="203"/>
                    </a:lnTo>
                    <a:lnTo>
                      <a:pt x="490" y="217"/>
                    </a:lnTo>
                    <a:lnTo>
                      <a:pt x="492" y="231"/>
                    </a:lnTo>
                    <a:lnTo>
                      <a:pt x="493" y="246"/>
                    </a:lnTo>
                    <a:lnTo>
                      <a:pt x="494" y="261"/>
                    </a:lnTo>
                    <a:lnTo>
                      <a:pt x="494" y="277"/>
                    </a:lnTo>
                    <a:close/>
                    <a:moveTo>
                      <a:pt x="85" y="277"/>
                    </a:moveTo>
                    <a:lnTo>
                      <a:pt x="85" y="302"/>
                    </a:lnTo>
                    <a:lnTo>
                      <a:pt x="87" y="326"/>
                    </a:lnTo>
                    <a:lnTo>
                      <a:pt x="90" y="348"/>
                    </a:lnTo>
                    <a:lnTo>
                      <a:pt x="95" y="368"/>
                    </a:lnTo>
                    <a:lnTo>
                      <a:pt x="101" y="387"/>
                    </a:lnTo>
                    <a:lnTo>
                      <a:pt x="107" y="404"/>
                    </a:lnTo>
                    <a:lnTo>
                      <a:pt x="116" y="420"/>
                    </a:lnTo>
                    <a:lnTo>
                      <a:pt x="125" y="434"/>
                    </a:lnTo>
                    <a:lnTo>
                      <a:pt x="137" y="446"/>
                    </a:lnTo>
                    <a:lnTo>
                      <a:pt x="149" y="458"/>
                    </a:lnTo>
                    <a:lnTo>
                      <a:pt x="162" y="466"/>
                    </a:lnTo>
                    <a:lnTo>
                      <a:pt x="176" y="474"/>
                    </a:lnTo>
                    <a:lnTo>
                      <a:pt x="192" y="480"/>
                    </a:lnTo>
                    <a:lnTo>
                      <a:pt x="209" y="484"/>
                    </a:lnTo>
                    <a:lnTo>
                      <a:pt x="227" y="486"/>
                    </a:lnTo>
                    <a:lnTo>
                      <a:pt x="247" y="488"/>
                    </a:lnTo>
                    <a:lnTo>
                      <a:pt x="266" y="486"/>
                    </a:lnTo>
                    <a:lnTo>
                      <a:pt x="284" y="484"/>
                    </a:lnTo>
                    <a:lnTo>
                      <a:pt x="301" y="480"/>
                    </a:lnTo>
                    <a:lnTo>
                      <a:pt x="317" y="474"/>
                    </a:lnTo>
                    <a:lnTo>
                      <a:pt x="332" y="466"/>
                    </a:lnTo>
                    <a:lnTo>
                      <a:pt x="345" y="458"/>
                    </a:lnTo>
                    <a:lnTo>
                      <a:pt x="357" y="446"/>
                    </a:lnTo>
                    <a:lnTo>
                      <a:pt x="368" y="434"/>
                    </a:lnTo>
                    <a:lnTo>
                      <a:pt x="377" y="420"/>
                    </a:lnTo>
                    <a:lnTo>
                      <a:pt x="386" y="404"/>
                    </a:lnTo>
                    <a:lnTo>
                      <a:pt x="393" y="387"/>
                    </a:lnTo>
                    <a:lnTo>
                      <a:pt x="400" y="368"/>
                    </a:lnTo>
                    <a:lnTo>
                      <a:pt x="404" y="348"/>
                    </a:lnTo>
                    <a:lnTo>
                      <a:pt x="407" y="326"/>
                    </a:lnTo>
                    <a:lnTo>
                      <a:pt x="409" y="302"/>
                    </a:lnTo>
                    <a:lnTo>
                      <a:pt x="409" y="277"/>
                    </a:lnTo>
                    <a:lnTo>
                      <a:pt x="409" y="253"/>
                    </a:lnTo>
                    <a:lnTo>
                      <a:pt x="407" y="229"/>
                    </a:lnTo>
                    <a:lnTo>
                      <a:pt x="404" y="207"/>
                    </a:lnTo>
                    <a:lnTo>
                      <a:pt x="400" y="187"/>
                    </a:lnTo>
                    <a:lnTo>
                      <a:pt x="393" y="169"/>
                    </a:lnTo>
                    <a:lnTo>
                      <a:pt x="386" y="152"/>
                    </a:lnTo>
                    <a:lnTo>
                      <a:pt x="377" y="136"/>
                    </a:lnTo>
                    <a:lnTo>
                      <a:pt x="368" y="122"/>
                    </a:lnTo>
                    <a:lnTo>
                      <a:pt x="357" y="110"/>
                    </a:lnTo>
                    <a:lnTo>
                      <a:pt x="345" y="99"/>
                    </a:lnTo>
                    <a:lnTo>
                      <a:pt x="332" y="90"/>
                    </a:lnTo>
                    <a:lnTo>
                      <a:pt x="317" y="82"/>
                    </a:lnTo>
                    <a:lnTo>
                      <a:pt x="301" y="77"/>
                    </a:lnTo>
                    <a:lnTo>
                      <a:pt x="284" y="73"/>
                    </a:lnTo>
                    <a:lnTo>
                      <a:pt x="265" y="69"/>
                    </a:lnTo>
                    <a:lnTo>
                      <a:pt x="246" y="69"/>
                    </a:lnTo>
                    <a:lnTo>
                      <a:pt x="226" y="69"/>
                    </a:lnTo>
                    <a:lnTo>
                      <a:pt x="208" y="73"/>
                    </a:lnTo>
                    <a:lnTo>
                      <a:pt x="191" y="76"/>
                    </a:lnTo>
                    <a:lnTo>
                      <a:pt x="176" y="82"/>
                    </a:lnTo>
                    <a:lnTo>
                      <a:pt x="161" y="90"/>
                    </a:lnTo>
                    <a:lnTo>
                      <a:pt x="148" y="98"/>
                    </a:lnTo>
                    <a:lnTo>
                      <a:pt x="136" y="109"/>
                    </a:lnTo>
                    <a:lnTo>
                      <a:pt x="125" y="121"/>
                    </a:lnTo>
                    <a:lnTo>
                      <a:pt x="116" y="135"/>
                    </a:lnTo>
                    <a:lnTo>
                      <a:pt x="107" y="151"/>
                    </a:lnTo>
                    <a:lnTo>
                      <a:pt x="101" y="168"/>
                    </a:lnTo>
                    <a:lnTo>
                      <a:pt x="95" y="187"/>
                    </a:lnTo>
                    <a:lnTo>
                      <a:pt x="90" y="207"/>
                    </a:lnTo>
                    <a:lnTo>
                      <a:pt x="87" y="228"/>
                    </a:lnTo>
                    <a:lnTo>
                      <a:pt x="85" y="253"/>
                    </a:lnTo>
                    <a:lnTo>
                      <a:pt x="85" y="2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2" name="Grupo 81"/>
            <p:cNvGrpSpPr/>
            <p:nvPr/>
          </p:nvGrpSpPr>
          <p:grpSpPr>
            <a:xfrm>
              <a:off x="755650" y="4156075"/>
              <a:ext cx="474663" cy="638175"/>
              <a:chOff x="755650" y="4156075"/>
              <a:chExt cx="474663" cy="638175"/>
            </a:xfrm>
          </p:grpSpPr>
          <p:sp>
            <p:nvSpPr>
              <p:cNvPr id="83" name="Freeform 48"/>
              <p:cNvSpPr>
                <a:spLocks noEditPoints="1"/>
              </p:cNvSpPr>
              <p:nvPr/>
            </p:nvSpPr>
            <p:spPr bwMode="auto">
              <a:xfrm>
                <a:off x="755650" y="4156075"/>
                <a:ext cx="474663" cy="638175"/>
              </a:xfrm>
              <a:custGeom>
                <a:avLst/>
                <a:gdLst>
                  <a:gd name="T0" fmla="*/ 3251 w 3286"/>
                  <a:gd name="T1" fmla="*/ 2314 h 4414"/>
                  <a:gd name="T2" fmla="*/ 3282 w 3286"/>
                  <a:gd name="T3" fmla="*/ 3162 h 4414"/>
                  <a:gd name="T4" fmla="*/ 3191 w 3286"/>
                  <a:gd name="T5" fmla="*/ 3273 h 4414"/>
                  <a:gd name="T6" fmla="*/ 2339 w 3286"/>
                  <a:gd name="T7" fmla="*/ 3266 h 4414"/>
                  <a:gd name="T8" fmla="*/ 2260 w 3286"/>
                  <a:gd name="T9" fmla="*/ 3147 h 4414"/>
                  <a:gd name="T10" fmla="*/ 2304 w 3286"/>
                  <a:gd name="T11" fmla="*/ 2303 h 4414"/>
                  <a:gd name="T12" fmla="*/ 873 w 3286"/>
                  <a:gd name="T13" fmla="*/ 3387 h 4414"/>
                  <a:gd name="T14" fmla="*/ 1001 w 3286"/>
                  <a:gd name="T15" fmla="*/ 3455 h 4414"/>
                  <a:gd name="T16" fmla="*/ 1020 w 3286"/>
                  <a:gd name="T17" fmla="*/ 4306 h 4414"/>
                  <a:gd name="T18" fmla="*/ 919 w 3286"/>
                  <a:gd name="T19" fmla="*/ 4406 h 4414"/>
                  <a:gd name="T20" fmla="*/ 68 w 3286"/>
                  <a:gd name="T21" fmla="*/ 4387 h 4414"/>
                  <a:gd name="T22" fmla="*/ 0 w 3286"/>
                  <a:gd name="T23" fmla="*/ 4259 h 4414"/>
                  <a:gd name="T24" fmla="*/ 56 w 3286"/>
                  <a:gd name="T25" fmla="*/ 3422 h 4414"/>
                  <a:gd name="T26" fmla="*/ 889 w 3286"/>
                  <a:gd name="T27" fmla="*/ 1130 h 4414"/>
                  <a:gd name="T28" fmla="*/ 1008 w 3286"/>
                  <a:gd name="T29" fmla="*/ 1210 h 4414"/>
                  <a:gd name="T30" fmla="*/ 1015 w 3286"/>
                  <a:gd name="T31" fmla="*/ 2062 h 4414"/>
                  <a:gd name="T32" fmla="*/ 904 w 3286"/>
                  <a:gd name="T33" fmla="*/ 2153 h 4414"/>
                  <a:gd name="T34" fmla="*/ 56 w 3286"/>
                  <a:gd name="T35" fmla="*/ 2120 h 4414"/>
                  <a:gd name="T36" fmla="*/ 0 w 3286"/>
                  <a:gd name="T37" fmla="*/ 1283 h 4414"/>
                  <a:gd name="T38" fmla="*/ 68 w 3286"/>
                  <a:gd name="T39" fmla="*/ 1156 h 4414"/>
                  <a:gd name="T40" fmla="*/ 904 w 3286"/>
                  <a:gd name="T41" fmla="*/ 2261 h 4414"/>
                  <a:gd name="T42" fmla="*/ 1015 w 3286"/>
                  <a:gd name="T43" fmla="*/ 2352 h 4414"/>
                  <a:gd name="T44" fmla="*/ 1008 w 3286"/>
                  <a:gd name="T45" fmla="*/ 3204 h 4414"/>
                  <a:gd name="T46" fmla="*/ 889 w 3286"/>
                  <a:gd name="T47" fmla="*/ 3283 h 4414"/>
                  <a:gd name="T48" fmla="*/ 46 w 3286"/>
                  <a:gd name="T49" fmla="*/ 3240 h 4414"/>
                  <a:gd name="T50" fmla="*/ 1 w 3286"/>
                  <a:gd name="T51" fmla="*/ 2396 h 4414"/>
                  <a:gd name="T52" fmla="*/ 81 w 3286"/>
                  <a:gd name="T53" fmla="*/ 2277 h 4414"/>
                  <a:gd name="T54" fmla="*/ 2048 w 3286"/>
                  <a:gd name="T55" fmla="*/ 3394 h 4414"/>
                  <a:gd name="T56" fmla="*/ 2149 w 3286"/>
                  <a:gd name="T57" fmla="*/ 3495 h 4414"/>
                  <a:gd name="T58" fmla="*/ 2130 w 3286"/>
                  <a:gd name="T59" fmla="*/ 4346 h 4414"/>
                  <a:gd name="T60" fmla="*/ 2002 w 3286"/>
                  <a:gd name="T61" fmla="*/ 4414 h 4414"/>
                  <a:gd name="T62" fmla="*/ 1165 w 3286"/>
                  <a:gd name="T63" fmla="*/ 4358 h 4414"/>
                  <a:gd name="T64" fmla="*/ 1133 w 3286"/>
                  <a:gd name="T65" fmla="*/ 3510 h 4414"/>
                  <a:gd name="T66" fmla="*/ 1224 w 3286"/>
                  <a:gd name="T67" fmla="*/ 3399 h 4414"/>
                  <a:gd name="T68" fmla="*/ 2063 w 3286"/>
                  <a:gd name="T69" fmla="*/ 12 h 4414"/>
                  <a:gd name="T70" fmla="*/ 2153 w 3286"/>
                  <a:gd name="T71" fmla="*/ 123 h 4414"/>
                  <a:gd name="T72" fmla="*/ 2121 w 3286"/>
                  <a:gd name="T73" fmla="*/ 971 h 4414"/>
                  <a:gd name="T74" fmla="*/ 1283 w 3286"/>
                  <a:gd name="T75" fmla="*/ 1027 h 4414"/>
                  <a:gd name="T76" fmla="*/ 1156 w 3286"/>
                  <a:gd name="T77" fmla="*/ 959 h 4414"/>
                  <a:gd name="T78" fmla="*/ 1136 w 3286"/>
                  <a:gd name="T79" fmla="*/ 108 h 4414"/>
                  <a:gd name="T80" fmla="*/ 1238 w 3286"/>
                  <a:gd name="T81" fmla="*/ 8 h 4414"/>
                  <a:gd name="T82" fmla="*/ 2075 w 3286"/>
                  <a:gd name="T83" fmla="*/ 1148 h 4414"/>
                  <a:gd name="T84" fmla="*/ 2156 w 3286"/>
                  <a:gd name="T85" fmla="*/ 1267 h 4414"/>
                  <a:gd name="T86" fmla="*/ 2111 w 3286"/>
                  <a:gd name="T87" fmla="*/ 2111 h 4414"/>
                  <a:gd name="T88" fmla="*/ 1268 w 3286"/>
                  <a:gd name="T89" fmla="*/ 2155 h 4414"/>
                  <a:gd name="T90" fmla="*/ 1148 w 3286"/>
                  <a:gd name="T91" fmla="*/ 2075 h 4414"/>
                  <a:gd name="T92" fmla="*/ 1142 w 3286"/>
                  <a:gd name="T93" fmla="*/ 1224 h 4414"/>
                  <a:gd name="T94" fmla="*/ 1253 w 3286"/>
                  <a:gd name="T95" fmla="*/ 1133 h 4414"/>
                  <a:gd name="T96" fmla="*/ 2088 w 3286"/>
                  <a:gd name="T97" fmla="*/ 2284 h 4414"/>
                  <a:gd name="T98" fmla="*/ 2156 w 3286"/>
                  <a:gd name="T99" fmla="*/ 2412 h 4414"/>
                  <a:gd name="T100" fmla="*/ 2100 w 3286"/>
                  <a:gd name="T101" fmla="*/ 3249 h 4414"/>
                  <a:gd name="T102" fmla="*/ 1253 w 3286"/>
                  <a:gd name="T103" fmla="*/ 3281 h 4414"/>
                  <a:gd name="T104" fmla="*/ 1142 w 3286"/>
                  <a:gd name="T105" fmla="*/ 3190 h 4414"/>
                  <a:gd name="T106" fmla="*/ 1148 w 3286"/>
                  <a:gd name="T107" fmla="*/ 2339 h 4414"/>
                  <a:gd name="T108" fmla="*/ 1268 w 3286"/>
                  <a:gd name="T109" fmla="*/ 2259 h 4414"/>
                  <a:gd name="T110" fmla="*/ 3229 w 3286"/>
                  <a:gd name="T111" fmla="*/ 35 h 4414"/>
                  <a:gd name="T112" fmla="*/ 3286 w 3286"/>
                  <a:gd name="T113" fmla="*/ 872 h 4414"/>
                  <a:gd name="T114" fmla="*/ 3218 w 3286"/>
                  <a:gd name="T115" fmla="*/ 1000 h 4414"/>
                  <a:gd name="T116" fmla="*/ 2367 w 3286"/>
                  <a:gd name="T117" fmla="*/ 1019 h 4414"/>
                  <a:gd name="T118" fmla="*/ 2266 w 3286"/>
                  <a:gd name="T119" fmla="*/ 919 h 4414"/>
                  <a:gd name="T120" fmla="*/ 2285 w 3286"/>
                  <a:gd name="T121" fmla="*/ 68 h 4414"/>
                  <a:gd name="T122" fmla="*/ 2413 w 3286"/>
                  <a:gd name="T123" fmla="*/ 0 h 4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286" h="4414">
                    <a:moveTo>
                      <a:pt x="3132" y="2258"/>
                    </a:moveTo>
                    <a:lnTo>
                      <a:pt x="3147" y="2259"/>
                    </a:lnTo>
                    <a:lnTo>
                      <a:pt x="3163" y="2261"/>
                    </a:lnTo>
                    <a:lnTo>
                      <a:pt x="3178" y="2265"/>
                    </a:lnTo>
                    <a:lnTo>
                      <a:pt x="3191" y="2270"/>
                    </a:lnTo>
                    <a:lnTo>
                      <a:pt x="3205" y="2277"/>
                    </a:lnTo>
                    <a:lnTo>
                      <a:pt x="3218" y="2284"/>
                    </a:lnTo>
                    <a:lnTo>
                      <a:pt x="3229" y="2294"/>
                    </a:lnTo>
                    <a:lnTo>
                      <a:pt x="3240" y="2303"/>
                    </a:lnTo>
                    <a:lnTo>
                      <a:pt x="3251" y="2314"/>
                    </a:lnTo>
                    <a:lnTo>
                      <a:pt x="3259" y="2327"/>
                    </a:lnTo>
                    <a:lnTo>
                      <a:pt x="3266" y="2339"/>
                    </a:lnTo>
                    <a:lnTo>
                      <a:pt x="3274" y="2352"/>
                    </a:lnTo>
                    <a:lnTo>
                      <a:pt x="3278" y="2367"/>
                    </a:lnTo>
                    <a:lnTo>
                      <a:pt x="3282" y="2382"/>
                    </a:lnTo>
                    <a:lnTo>
                      <a:pt x="3284" y="2396"/>
                    </a:lnTo>
                    <a:lnTo>
                      <a:pt x="3286" y="2412"/>
                    </a:lnTo>
                    <a:lnTo>
                      <a:pt x="3286" y="3131"/>
                    </a:lnTo>
                    <a:lnTo>
                      <a:pt x="3284" y="3147"/>
                    </a:lnTo>
                    <a:lnTo>
                      <a:pt x="3282" y="3162"/>
                    </a:lnTo>
                    <a:lnTo>
                      <a:pt x="3278" y="3176"/>
                    </a:lnTo>
                    <a:lnTo>
                      <a:pt x="3274" y="3190"/>
                    </a:lnTo>
                    <a:lnTo>
                      <a:pt x="3266" y="3204"/>
                    </a:lnTo>
                    <a:lnTo>
                      <a:pt x="3259" y="3217"/>
                    </a:lnTo>
                    <a:lnTo>
                      <a:pt x="3251" y="3228"/>
                    </a:lnTo>
                    <a:lnTo>
                      <a:pt x="3240" y="3240"/>
                    </a:lnTo>
                    <a:lnTo>
                      <a:pt x="3229" y="3249"/>
                    </a:lnTo>
                    <a:lnTo>
                      <a:pt x="3218" y="3258"/>
                    </a:lnTo>
                    <a:lnTo>
                      <a:pt x="3205" y="3266"/>
                    </a:lnTo>
                    <a:lnTo>
                      <a:pt x="3191" y="3273"/>
                    </a:lnTo>
                    <a:lnTo>
                      <a:pt x="3178" y="3278"/>
                    </a:lnTo>
                    <a:lnTo>
                      <a:pt x="3163" y="3281"/>
                    </a:lnTo>
                    <a:lnTo>
                      <a:pt x="3147" y="3283"/>
                    </a:lnTo>
                    <a:lnTo>
                      <a:pt x="3132" y="3284"/>
                    </a:lnTo>
                    <a:lnTo>
                      <a:pt x="2413" y="3284"/>
                    </a:lnTo>
                    <a:lnTo>
                      <a:pt x="2397" y="3283"/>
                    </a:lnTo>
                    <a:lnTo>
                      <a:pt x="2381" y="3281"/>
                    </a:lnTo>
                    <a:lnTo>
                      <a:pt x="2368" y="3278"/>
                    </a:lnTo>
                    <a:lnTo>
                      <a:pt x="2353" y="3273"/>
                    </a:lnTo>
                    <a:lnTo>
                      <a:pt x="2339" y="3266"/>
                    </a:lnTo>
                    <a:lnTo>
                      <a:pt x="2326" y="3258"/>
                    </a:lnTo>
                    <a:lnTo>
                      <a:pt x="2315" y="3249"/>
                    </a:lnTo>
                    <a:lnTo>
                      <a:pt x="2304" y="3240"/>
                    </a:lnTo>
                    <a:lnTo>
                      <a:pt x="2295" y="3228"/>
                    </a:lnTo>
                    <a:lnTo>
                      <a:pt x="2285" y="3217"/>
                    </a:lnTo>
                    <a:lnTo>
                      <a:pt x="2278" y="3204"/>
                    </a:lnTo>
                    <a:lnTo>
                      <a:pt x="2271" y="3190"/>
                    </a:lnTo>
                    <a:lnTo>
                      <a:pt x="2266" y="3176"/>
                    </a:lnTo>
                    <a:lnTo>
                      <a:pt x="2262" y="3162"/>
                    </a:lnTo>
                    <a:lnTo>
                      <a:pt x="2260" y="3147"/>
                    </a:lnTo>
                    <a:lnTo>
                      <a:pt x="2259" y="3131"/>
                    </a:lnTo>
                    <a:lnTo>
                      <a:pt x="2259" y="2412"/>
                    </a:lnTo>
                    <a:lnTo>
                      <a:pt x="2260" y="2396"/>
                    </a:lnTo>
                    <a:lnTo>
                      <a:pt x="2262" y="2382"/>
                    </a:lnTo>
                    <a:lnTo>
                      <a:pt x="2266" y="2367"/>
                    </a:lnTo>
                    <a:lnTo>
                      <a:pt x="2271" y="2352"/>
                    </a:lnTo>
                    <a:lnTo>
                      <a:pt x="2278" y="2339"/>
                    </a:lnTo>
                    <a:lnTo>
                      <a:pt x="2285" y="2327"/>
                    </a:lnTo>
                    <a:lnTo>
                      <a:pt x="2295" y="2314"/>
                    </a:lnTo>
                    <a:lnTo>
                      <a:pt x="2304" y="2303"/>
                    </a:lnTo>
                    <a:lnTo>
                      <a:pt x="2315" y="2294"/>
                    </a:lnTo>
                    <a:lnTo>
                      <a:pt x="2326" y="2284"/>
                    </a:lnTo>
                    <a:lnTo>
                      <a:pt x="2339" y="2277"/>
                    </a:lnTo>
                    <a:lnTo>
                      <a:pt x="2353" y="2270"/>
                    </a:lnTo>
                    <a:lnTo>
                      <a:pt x="2368" y="2265"/>
                    </a:lnTo>
                    <a:lnTo>
                      <a:pt x="2381" y="2261"/>
                    </a:lnTo>
                    <a:lnTo>
                      <a:pt x="2397" y="2259"/>
                    </a:lnTo>
                    <a:lnTo>
                      <a:pt x="2413" y="2258"/>
                    </a:lnTo>
                    <a:lnTo>
                      <a:pt x="3132" y="2258"/>
                    </a:lnTo>
                    <a:close/>
                    <a:moveTo>
                      <a:pt x="873" y="3387"/>
                    </a:moveTo>
                    <a:lnTo>
                      <a:pt x="889" y="3388"/>
                    </a:lnTo>
                    <a:lnTo>
                      <a:pt x="904" y="3390"/>
                    </a:lnTo>
                    <a:lnTo>
                      <a:pt x="919" y="3394"/>
                    </a:lnTo>
                    <a:lnTo>
                      <a:pt x="933" y="3399"/>
                    </a:lnTo>
                    <a:lnTo>
                      <a:pt x="947" y="3406"/>
                    </a:lnTo>
                    <a:lnTo>
                      <a:pt x="959" y="3413"/>
                    </a:lnTo>
                    <a:lnTo>
                      <a:pt x="971" y="3422"/>
                    </a:lnTo>
                    <a:lnTo>
                      <a:pt x="982" y="3433"/>
                    </a:lnTo>
                    <a:lnTo>
                      <a:pt x="992" y="3443"/>
                    </a:lnTo>
                    <a:lnTo>
                      <a:pt x="1001" y="3455"/>
                    </a:lnTo>
                    <a:lnTo>
                      <a:pt x="1008" y="3467"/>
                    </a:lnTo>
                    <a:lnTo>
                      <a:pt x="1015" y="3481"/>
                    </a:lnTo>
                    <a:lnTo>
                      <a:pt x="1020" y="3495"/>
                    </a:lnTo>
                    <a:lnTo>
                      <a:pt x="1024" y="3510"/>
                    </a:lnTo>
                    <a:lnTo>
                      <a:pt x="1026" y="3526"/>
                    </a:lnTo>
                    <a:lnTo>
                      <a:pt x="1027" y="3542"/>
                    </a:lnTo>
                    <a:lnTo>
                      <a:pt x="1027" y="4259"/>
                    </a:lnTo>
                    <a:lnTo>
                      <a:pt x="1026" y="4275"/>
                    </a:lnTo>
                    <a:lnTo>
                      <a:pt x="1024" y="4291"/>
                    </a:lnTo>
                    <a:lnTo>
                      <a:pt x="1020" y="4306"/>
                    </a:lnTo>
                    <a:lnTo>
                      <a:pt x="1015" y="4319"/>
                    </a:lnTo>
                    <a:lnTo>
                      <a:pt x="1008" y="4333"/>
                    </a:lnTo>
                    <a:lnTo>
                      <a:pt x="1001" y="4346"/>
                    </a:lnTo>
                    <a:lnTo>
                      <a:pt x="992" y="4358"/>
                    </a:lnTo>
                    <a:lnTo>
                      <a:pt x="982" y="4368"/>
                    </a:lnTo>
                    <a:lnTo>
                      <a:pt x="971" y="4379"/>
                    </a:lnTo>
                    <a:lnTo>
                      <a:pt x="959" y="4387"/>
                    </a:lnTo>
                    <a:lnTo>
                      <a:pt x="947" y="4395"/>
                    </a:lnTo>
                    <a:lnTo>
                      <a:pt x="933" y="4401"/>
                    </a:lnTo>
                    <a:lnTo>
                      <a:pt x="919" y="4406"/>
                    </a:lnTo>
                    <a:lnTo>
                      <a:pt x="904" y="4410"/>
                    </a:lnTo>
                    <a:lnTo>
                      <a:pt x="889" y="4413"/>
                    </a:lnTo>
                    <a:lnTo>
                      <a:pt x="873" y="4414"/>
                    </a:lnTo>
                    <a:lnTo>
                      <a:pt x="155" y="4414"/>
                    </a:lnTo>
                    <a:lnTo>
                      <a:pt x="139" y="4413"/>
                    </a:lnTo>
                    <a:lnTo>
                      <a:pt x="123" y="4410"/>
                    </a:lnTo>
                    <a:lnTo>
                      <a:pt x="108" y="4406"/>
                    </a:lnTo>
                    <a:lnTo>
                      <a:pt x="94" y="4401"/>
                    </a:lnTo>
                    <a:lnTo>
                      <a:pt x="81" y="4395"/>
                    </a:lnTo>
                    <a:lnTo>
                      <a:pt x="68" y="4387"/>
                    </a:lnTo>
                    <a:lnTo>
                      <a:pt x="56" y="4379"/>
                    </a:lnTo>
                    <a:lnTo>
                      <a:pt x="46" y="4368"/>
                    </a:lnTo>
                    <a:lnTo>
                      <a:pt x="35" y="4358"/>
                    </a:lnTo>
                    <a:lnTo>
                      <a:pt x="27" y="4346"/>
                    </a:lnTo>
                    <a:lnTo>
                      <a:pt x="19" y="4333"/>
                    </a:lnTo>
                    <a:lnTo>
                      <a:pt x="13" y="4319"/>
                    </a:lnTo>
                    <a:lnTo>
                      <a:pt x="8" y="4306"/>
                    </a:lnTo>
                    <a:lnTo>
                      <a:pt x="3" y="4291"/>
                    </a:lnTo>
                    <a:lnTo>
                      <a:pt x="1" y="4275"/>
                    </a:lnTo>
                    <a:lnTo>
                      <a:pt x="0" y="4259"/>
                    </a:lnTo>
                    <a:lnTo>
                      <a:pt x="0" y="3542"/>
                    </a:lnTo>
                    <a:lnTo>
                      <a:pt x="1" y="3526"/>
                    </a:lnTo>
                    <a:lnTo>
                      <a:pt x="3" y="3510"/>
                    </a:lnTo>
                    <a:lnTo>
                      <a:pt x="8" y="3495"/>
                    </a:lnTo>
                    <a:lnTo>
                      <a:pt x="13" y="3481"/>
                    </a:lnTo>
                    <a:lnTo>
                      <a:pt x="19" y="3467"/>
                    </a:lnTo>
                    <a:lnTo>
                      <a:pt x="27" y="3455"/>
                    </a:lnTo>
                    <a:lnTo>
                      <a:pt x="35" y="3443"/>
                    </a:lnTo>
                    <a:lnTo>
                      <a:pt x="46" y="3433"/>
                    </a:lnTo>
                    <a:lnTo>
                      <a:pt x="56" y="3422"/>
                    </a:lnTo>
                    <a:lnTo>
                      <a:pt x="68" y="3413"/>
                    </a:lnTo>
                    <a:lnTo>
                      <a:pt x="81" y="3406"/>
                    </a:lnTo>
                    <a:lnTo>
                      <a:pt x="94" y="3399"/>
                    </a:lnTo>
                    <a:lnTo>
                      <a:pt x="108" y="3394"/>
                    </a:lnTo>
                    <a:lnTo>
                      <a:pt x="123" y="3390"/>
                    </a:lnTo>
                    <a:lnTo>
                      <a:pt x="139" y="3388"/>
                    </a:lnTo>
                    <a:lnTo>
                      <a:pt x="154" y="3387"/>
                    </a:lnTo>
                    <a:lnTo>
                      <a:pt x="873" y="3387"/>
                    </a:lnTo>
                    <a:close/>
                    <a:moveTo>
                      <a:pt x="873" y="1130"/>
                    </a:moveTo>
                    <a:lnTo>
                      <a:pt x="889" y="1130"/>
                    </a:lnTo>
                    <a:lnTo>
                      <a:pt x="904" y="1133"/>
                    </a:lnTo>
                    <a:lnTo>
                      <a:pt x="919" y="1136"/>
                    </a:lnTo>
                    <a:lnTo>
                      <a:pt x="933" y="1141"/>
                    </a:lnTo>
                    <a:lnTo>
                      <a:pt x="947" y="1148"/>
                    </a:lnTo>
                    <a:lnTo>
                      <a:pt x="959" y="1156"/>
                    </a:lnTo>
                    <a:lnTo>
                      <a:pt x="971" y="1164"/>
                    </a:lnTo>
                    <a:lnTo>
                      <a:pt x="982" y="1174"/>
                    </a:lnTo>
                    <a:lnTo>
                      <a:pt x="992" y="1186"/>
                    </a:lnTo>
                    <a:lnTo>
                      <a:pt x="1001" y="1197"/>
                    </a:lnTo>
                    <a:lnTo>
                      <a:pt x="1008" y="1210"/>
                    </a:lnTo>
                    <a:lnTo>
                      <a:pt x="1015" y="1224"/>
                    </a:lnTo>
                    <a:lnTo>
                      <a:pt x="1020" y="1237"/>
                    </a:lnTo>
                    <a:lnTo>
                      <a:pt x="1024" y="1252"/>
                    </a:lnTo>
                    <a:lnTo>
                      <a:pt x="1026" y="1267"/>
                    </a:lnTo>
                    <a:lnTo>
                      <a:pt x="1027" y="1283"/>
                    </a:lnTo>
                    <a:lnTo>
                      <a:pt x="1027" y="2002"/>
                    </a:lnTo>
                    <a:lnTo>
                      <a:pt x="1026" y="2017"/>
                    </a:lnTo>
                    <a:lnTo>
                      <a:pt x="1024" y="2032"/>
                    </a:lnTo>
                    <a:lnTo>
                      <a:pt x="1020" y="2047"/>
                    </a:lnTo>
                    <a:lnTo>
                      <a:pt x="1015" y="2062"/>
                    </a:lnTo>
                    <a:lnTo>
                      <a:pt x="1008" y="2075"/>
                    </a:lnTo>
                    <a:lnTo>
                      <a:pt x="1001" y="2087"/>
                    </a:lnTo>
                    <a:lnTo>
                      <a:pt x="992" y="2100"/>
                    </a:lnTo>
                    <a:lnTo>
                      <a:pt x="982" y="2111"/>
                    </a:lnTo>
                    <a:lnTo>
                      <a:pt x="971" y="2120"/>
                    </a:lnTo>
                    <a:lnTo>
                      <a:pt x="959" y="2130"/>
                    </a:lnTo>
                    <a:lnTo>
                      <a:pt x="947" y="2137"/>
                    </a:lnTo>
                    <a:lnTo>
                      <a:pt x="933" y="2143"/>
                    </a:lnTo>
                    <a:lnTo>
                      <a:pt x="919" y="2149"/>
                    </a:lnTo>
                    <a:lnTo>
                      <a:pt x="904" y="2153"/>
                    </a:lnTo>
                    <a:lnTo>
                      <a:pt x="889" y="2155"/>
                    </a:lnTo>
                    <a:lnTo>
                      <a:pt x="873" y="2156"/>
                    </a:lnTo>
                    <a:lnTo>
                      <a:pt x="155" y="2155"/>
                    </a:lnTo>
                    <a:lnTo>
                      <a:pt x="139" y="2155"/>
                    </a:lnTo>
                    <a:lnTo>
                      <a:pt x="123" y="2153"/>
                    </a:lnTo>
                    <a:lnTo>
                      <a:pt x="108" y="2149"/>
                    </a:lnTo>
                    <a:lnTo>
                      <a:pt x="94" y="2143"/>
                    </a:lnTo>
                    <a:lnTo>
                      <a:pt x="81" y="2137"/>
                    </a:lnTo>
                    <a:lnTo>
                      <a:pt x="68" y="2130"/>
                    </a:lnTo>
                    <a:lnTo>
                      <a:pt x="56" y="2120"/>
                    </a:lnTo>
                    <a:lnTo>
                      <a:pt x="46" y="2111"/>
                    </a:lnTo>
                    <a:lnTo>
                      <a:pt x="35" y="2100"/>
                    </a:lnTo>
                    <a:lnTo>
                      <a:pt x="27" y="2087"/>
                    </a:lnTo>
                    <a:lnTo>
                      <a:pt x="19" y="2075"/>
                    </a:lnTo>
                    <a:lnTo>
                      <a:pt x="13" y="2062"/>
                    </a:lnTo>
                    <a:lnTo>
                      <a:pt x="8" y="2047"/>
                    </a:lnTo>
                    <a:lnTo>
                      <a:pt x="3" y="2032"/>
                    </a:lnTo>
                    <a:lnTo>
                      <a:pt x="1" y="2017"/>
                    </a:lnTo>
                    <a:lnTo>
                      <a:pt x="0" y="2002"/>
                    </a:lnTo>
                    <a:lnTo>
                      <a:pt x="0" y="1283"/>
                    </a:lnTo>
                    <a:lnTo>
                      <a:pt x="1" y="1267"/>
                    </a:lnTo>
                    <a:lnTo>
                      <a:pt x="3" y="1252"/>
                    </a:lnTo>
                    <a:lnTo>
                      <a:pt x="8" y="1237"/>
                    </a:lnTo>
                    <a:lnTo>
                      <a:pt x="13" y="1224"/>
                    </a:lnTo>
                    <a:lnTo>
                      <a:pt x="19" y="1210"/>
                    </a:lnTo>
                    <a:lnTo>
                      <a:pt x="27" y="1197"/>
                    </a:lnTo>
                    <a:lnTo>
                      <a:pt x="35" y="1186"/>
                    </a:lnTo>
                    <a:lnTo>
                      <a:pt x="46" y="1174"/>
                    </a:lnTo>
                    <a:lnTo>
                      <a:pt x="56" y="1164"/>
                    </a:lnTo>
                    <a:lnTo>
                      <a:pt x="68" y="1156"/>
                    </a:lnTo>
                    <a:lnTo>
                      <a:pt x="81" y="1148"/>
                    </a:lnTo>
                    <a:lnTo>
                      <a:pt x="94" y="1141"/>
                    </a:lnTo>
                    <a:lnTo>
                      <a:pt x="108" y="1136"/>
                    </a:lnTo>
                    <a:lnTo>
                      <a:pt x="123" y="1133"/>
                    </a:lnTo>
                    <a:lnTo>
                      <a:pt x="139" y="1130"/>
                    </a:lnTo>
                    <a:lnTo>
                      <a:pt x="154" y="1130"/>
                    </a:lnTo>
                    <a:lnTo>
                      <a:pt x="873" y="1130"/>
                    </a:lnTo>
                    <a:close/>
                    <a:moveTo>
                      <a:pt x="873" y="2258"/>
                    </a:moveTo>
                    <a:lnTo>
                      <a:pt x="889" y="2259"/>
                    </a:lnTo>
                    <a:lnTo>
                      <a:pt x="904" y="2261"/>
                    </a:lnTo>
                    <a:lnTo>
                      <a:pt x="919" y="2265"/>
                    </a:lnTo>
                    <a:lnTo>
                      <a:pt x="933" y="2270"/>
                    </a:lnTo>
                    <a:lnTo>
                      <a:pt x="947" y="2277"/>
                    </a:lnTo>
                    <a:lnTo>
                      <a:pt x="959" y="2284"/>
                    </a:lnTo>
                    <a:lnTo>
                      <a:pt x="971" y="2294"/>
                    </a:lnTo>
                    <a:lnTo>
                      <a:pt x="982" y="2303"/>
                    </a:lnTo>
                    <a:lnTo>
                      <a:pt x="992" y="2314"/>
                    </a:lnTo>
                    <a:lnTo>
                      <a:pt x="1001" y="2327"/>
                    </a:lnTo>
                    <a:lnTo>
                      <a:pt x="1008" y="2339"/>
                    </a:lnTo>
                    <a:lnTo>
                      <a:pt x="1015" y="2352"/>
                    </a:lnTo>
                    <a:lnTo>
                      <a:pt x="1020" y="2367"/>
                    </a:lnTo>
                    <a:lnTo>
                      <a:pt x="1024" y="2382"/>
                    </a:lnTo>
                    <a:lnTo>
                      <a:pt x="1026" y="2396"/>
                    </a:lnTo>
                    <a:lnTo>
                      <a:pt x="1027" y="2412"/>
                    </a:lnTo>
                    <a:lnTo>
                      <a:pt x="1027" y="3131"/>
                    </a:lnTo>
                    <a:lnTo>
                      <a:pt x="1026" y="3147"/>
                    </a:lnTo>
                    <a:lnTo>
                      <a:pt x="1024" y="3162"/>
                    </a:lnTo>
                    <a:lnTo>
                      <a:pt x="1020" y="3176"/>
                    </a:lnTo>
                    <a:lnTo>
                      <a:pt x="1015" y="3190"/>
                    </a:lnTo>
                    <a:lnTo>
                      <a:pt x="1008" y="3204"/>
                    </a:lnTo>
                    <a:lnTo>
                      <a:pt x="1001" y="3217"/>
                    </a:lnTo>
                    <a:lnTo>
                      <a:pt x="992" y="3228"/>
                    </a:lnTo>
                    <a:lnTo>
                      <a:pt x="982" y="3240"/>
                    </a:lnTo>
                    <a:lnTo>
                      <a:pt x="971" y="3249"/>
                    </a:lnTo>
                    <a:lnTo>
                      <a:pt x="959" y="3258"/>
                    </a:lnTo>
                    <a:lnTo>
                      <a:pt x="947" y="3266"/>
                    </a:lnTo>
                    <a:lnTo>
                      <a:pt x="933" y="3273"/>
                    </a:lnTo>
                    <a:lnTo>
                      <a:pt x="919" y="3278"/>
                    </a:lnTo>
                    <a:lnTo>
                      <a:pt x="904" y="3281"/>
                    </a:lnTo>
                    <a:lnTo>
                      <a:pt x="889" y="3283"/>
                    </a:lnTo>
                    <a:lnTo>
                      <a:pt x="873" y="3284"/>
                    </a:lnTo>
                    <a:lnTo>
                      <a:pt x="155" y="3284"/>
                    </a:lnTo>
                    <a:lnTo>
                      <a:pt x="139" y="3283"/>
                    </a:lnTo>
                    <a:lnTo>
                      <a:pt x="123" y="3281"/>
                    </a:lnTo>
                    <a:lnTo>
                      <a:pt x="108" y="3278"/>
                    </a:lnTo>
                    <a:lnTo>
                      <a:pt x="94" y="3273"/>
                    </a:lnTo>
                    <a:lnTo>
                      <a:pt x="81" y="3266"/>
                    </a:lnTo>
                    <a:lnTo>
                      <a:pt x="68" y="3258"/>
                    </a:lnTo>
                    <a:lnTo>
                      <a:pt x="56" y="3249"/>
                    </a:lnTo>
                    <a:lnTo>
                      <a:pt x="46" y="3240"/>
                    </a:lnTo>
                    <a:lnTo>
                      <a:pt x="35" y="3228"/>
                    </a:lnTo>
                    <a:lnTo>
                      <a:pt x="27" y="3217"/>
                    </a:lnTo>
                    <a:lnTo>
                      <a:pt x="19" y="3204"/>
                    </a:lnTo>
                    <a:lnTo>
                      <a:pt x="13" y="3190"/>
                    </a:lnTo>
                    <a:lnTo>
                      <a:pt x="8" y="3176"/>
                    </a:lnTo>
                    <a:lnTo>
                      <a:pt x="3" y="3162"/>
                    </a:lnTo>
                    <a:lnTo>
                      <a:pt x="1" y="3147"/>
                    </a:lnTo>
                    <a:lnTo>
                      <a:pt x="0" y="3131"/>
                    </a:lnTo>
                    <a:lnTo>
                      <a:pt x="0" y="2412"/>
                    </a:lnTo>
                    <a:lnTo>
                      <a:pt x="1" y="2396"/>
                    </a:lnTo>
                    <a:lnTo>
                      <a:pt x="3" y="2382"/>
                    </a:lnTo>
                    <a:lnTo>
                      <a:pt x="8" y="2367"/>
                    </a:lnTo>
                    <a:lnTo>
                      <a:pt x="13" y="2352"/>
                    </a:lnTo>
                    <a:lnTo>
                      <a:pt x="19" y="2339"/>
                    </a:lnTo>
                    <a:lnTo>
                      <a:pt x="27" y="2327"/>
                    </a:lnTo>
                    <a:lnTo>
                      <a:pt x="35" y="2314"/>
                    </a:lnTo>
                    <a:lnTo>
                      <a:pt x="46" y="2303"/>
                    </a:lnTo>
                    <a:lnTo>
                      <a:pt x="56" y="2294"/>
                    </a:lnTo>
                    <a:lnTo>
                      <a:pt x="68" y="2284"/>
                    </a:lnTo>
                    <a:lnTo>
                      <a:pt x="81" y="2277"/>
                    </a:lnTo>
                    <a:lnTo>
                      <a:pt x="94" y="2270"/>
                    </a:lnTo>
                    <a:lnTo>
                      <a:pt x="108" y="2265"/>
                    </a:lnTo>
                    <a:lnTo>
                      <a:pt x="123" y="2261"/>
                    </a:lnTo>
                    <a:lnTo>
                      <a:pt x="139" y="2259"/>
                    </a:lnTo>
                    <a:lnTo>
                      <a:pt x="154" y="2258"/>
                    </a:lnTo>
                    <a:lnTo>
                      <a:pt x="873" y="2258"/>
                    </a:lnTo>
                    <a:close/>
                    <a:moveTo>
                      <a:pt x="2002" y="3387"/>
                    </a:moveTo>
                    <a:lnTo>
                      <a:pt x="2018" y="3388"/>
                    </a:lnTo>
                    <a:lnTo>
                      <a:pt x="2033" y="3390"/>
                    </a:lnTo>
                    <a:lnTo>
                      <a:pt x="2048" y="3394"/>
                    </a:lnTo>
                    <a:lnTo>
                      <a:pt x="2063" y="3399"/>
                    </a:lnTo>
                    <a:lnTo>
                      <a:pt x="2075" y="3406"/>
                    </a:lnTo>
                    <a:lnTo>
                      <a:pt x="2088" y="3413"/>
                    </a:lnTo>
                    <a:lnTo>
                      <a:pt x="2100" y="3422"/>
                    </a:lnTo>
                    <a:lnTo>
                      <a:pt x="2111" y="3433"/>
                    </a:lnTo>
                    <a:lnTo>
                      <a:pt x="2121" y="3443"/>
                    </a:lnTo>
                    <a:lnTo>
                      <a:pt x="2130" y="3455"/>
                    </a:lnTo>
                    <a:lnTo>
                      <a:pt x="2138" y="3467"/>
                    </a:lnTo>
                    <a:lnTo>
                      <a:pt x="2144" y="3481"/>
                    </a:lnTo>
                    <a:lnTo>
                      <a:pt x="2149" y="3495"/>
                    </a:lnTo>
                    <a:lnTo>
                      <a:pt x="2153" y="3510"/>
                    </a:lnTo>
                    <a:lnTo>
                      <a:pt x="2156" y="3526"/>
                    </a:lnTo>
                    <a:lnTo>
                      <a:pt x="2156" y="3542"/>
                    </a:lnTo>
                    <a:lnTo>
                      <a:pt x="2156" y="4259"/>
                    </a:lnTo>
                    <a:lnTo>
                      <a:pt x="2156" y="4275"/>
                    </a:lnTo>
                    <a:lnTo>
                      <a:pt x="2153" y="4291"/>
                    </a:lnTo>
                    <a:lnTo>
                      <a:pt x="2149" y="4306"/>
                    </a:lnTo>
                    <a:lnTo>
                      <a:pt x="2144" y="4319"/>
                    </a:lnTo>
                    <a:lnTo>
                      <a:pt x="2138" y="4333"/>
                    </a:lnTo>
                    <a:lnTo>
                      <a:pt x="2130" y="4346"/>
                    </a:lnTo>
                    <a:lnTo>
                      <a:pt x="2121" y="4358"/>
                    </a:lnTo>
                    <a:lnTo>
                      <a:pt x="2111" y="4368"/>
                    </a:lnTo>
                    <a:lnTo>
                      <a:pt x="2100" y="4379"/>
                    </a:lnTo>
                    <a:lnTo>
                      <a:pt x="2088" y="4387"/>
                    </a:lnTo>
                    <a:lnTo>
                      <a:pt x="2075" y="4395"/>
                    </a:lnTo>
                    <a:lnTo>
                      <a:pt x="2063" y="4401"/>
                    </a:lnTo>
                    <a:lnTo>
                      <a:pt x="2048" y="4406"/>
                    </a:lnTo>
                    <a:lnTo>
                      <a:pt x="2033" y="4410"/>
                    </a:lnTo>
                    <a:lnTo>
                      <a:pt x="2018" y="4413"/>
                    </a:lnTo>
                    <a:lnTo>
                      <a:pt x="2002" y="4414"/>
                    </a:lnTo>
                    <a:lnTo>
                      <a:pt x="1283" y="4414"/>
                    </a:lnTo>
                    <a:lnTo>
                      <a:pt x="1268" y="4413"/>
                    </a:lnTo>
                    <a:lnTo>
                      <a:pt x="1253" y="4410"/>
                    </a:lnTo>
                    <a:lnTo>
                      <a:pt x="1238" y="4406"/>
                    </a:lnTo>
                    <a:lnTo>
                      <a:pt x="1224" y="4401"/>
                    </a:lnTo>
                    <a:lnTo>
                      <a:pt x="1210" y="4395"/>
                    </a:lnTo>
                    <a:lnTo>
                      <a:pt x="1198" y="4387"/>
                    </a:lnTo>
                    <a:lnTo>
                      <a:pt x="1186" y="4379"/>
                    </a:lnTo>
                    <a:lnTo>
                      <a:pt x="1174" y="4368"/>
                    </a:lnTo>
                    <a:lnTo>
                      <a:pt x="1165" y="4358"/>
                    </a:lnTo>
                    <a:lnTo>
                      <a:pt x="1156" y="4346"/>
                    </a:lnTo>
                    <a:lnTo>
                      <a:pt x="1148" y="4333"/>
                    </a:lnTo>
                    <a:lnTo>
                      <a:pt x="1142" y="4319"/>
                    </a:lnTo>
                    <a:lnTo>
                      <a:pt x="1136" y="4306"/>
                    </a:lnTo>
                    <a:lnTo>
                      <a:pt x="1133" y="4291"/>
                    </a:lnTo>
                    <a:lnTo>
                      <a:pt x="1130" y="4275"/>
                    </a:lnTo>
                    <a:lnTo>
                      <a:pt x="1130" y="4259"/>
                    </a:lnTo>
                    <a:lnTo>
                      <a:pt x="1130" y="3542"/>
                    </a:lnTo>
                    <a:lnTo>
                      <a:pt x="1130" y="3526"/>
                    </a:lnTo>
                    <a:lnTo>
                      <a:pt x="1133" y="3510"/>
                    </a:lnTo>
                    <a:lnTo>
                      <a:pt x="1136" y="3495"/>
                    </a:lnTo>
                    <a:lnTo>
                      <a:pt x="1142" y="3481"/>
                    </a:lnTo>
                    <a:lnTo>
                      <a:pt x="1148" y="3467"/>
                    </a:lnTo>
                    <a:lnTo>
                      <a:pt x="1156" y="3455"/>
                    </a:lnTo>
                    <a:lnTo>
                      <a:pt x="1165" y="3443"/>
                    </a:lnTo>
                    <a:lnTo>
                      <a:pt x="1174" y="3433"/>
                    </a:lnTo>
                    <a:lnTo>
                      <a:pt x="1186" y="3422"/>
                    </a:lnTo>
                    <a:lnTo>
                      <a:pt x="1198" y="3413"/>
                    </a:lnTo>
                    <a:lnTo>
                      <a:pt x="1210" y="3406"/>
                    </a:lnTo>
                    <a:lnTo>
                      <a:pt x="1224" y="3399"/>
                    </a:lnTo>
                    <a:lnTo>
                      <a:pt x="1238" y="3394"/>
                    </a:lnTo>
                    <a:lnTo>
                      <a:pt x="1253" y="3390"/>
                    </a:lnTo>
                    <a:lnTo>
                      <a:pt x="1268" y="3388"/>
                    </a:lnTo>
                    <a:lnTo>
                      <a:pt x="1283" y="3387"/>
                    </a:lnTo>
                    <a:lnTo>
                      <a:pt x="2002" y="3387"/>
                    </a:lnTo>
                    <a:close/>
                    <a:moveTo>
                      <a:pt x="2002" y="0"/>
                    </a:moveTo>
                    <a:lnTo>
                      <a:pt x="2018" y="1"/>
                    </a:lnTo>
                    <a:lnTo>
                      <a:pt x="2033" y="3"/>
                    </a:lnTo>
                    <a:lnTo>
                      <a:pt x="2048" y="8"/>
                    </a:lnTo>
                    <a:lnTo>
                      <a:pt x="2063" y="12"/>
                    </a:lnTo>
                    <a:lnTo>
                      <a:pt x="2075" y="19"/>
                    </a:lnTo>
                    <a:lnTo>
                      <a:pt x="2088" y="27"/>
                    </a:lnTo>
                    <a:lnTo>
                      <a:pt x="2100" y="35"/>
                    </a:lnTo>
                    <a:lnTo>
                      <a:pt x="2111" y="46"/>
                    </a:lnTo>
                    <a:lnTo>
                      <a:pt x="2121" y="56"/>
                    </a:lnTo>
                    <a:lnTo>
                      <a:pt x="2130" y="68"/>
                    </a:lnTo>
                    <a:lnTo>
                      <a:pt x="2138" y="81"/>
                    </a:lnTo>
                    <a:lnTo>
                      <a:pt x="2144" y="94"/>
                    </a:lnTo>
                    <a:lnTo>
                      <a:pt x="2149" y="108"/>
                    </a:lnTo>
                    <a:lnTo>
                      <a:pt x="2153" y="123"/>
                    </a:lnTo>
                    <a:lnTo>
                      <a:pt x="2156" y="139"/>
                    </a:lnTo>
                    <a:lnTo>
                      <a:pt x="2156" y="154"/>
                    </a:lnTo>
                    <a:lnTo>
                      <a:pt x="2156" y="872"/>
                    </a:lnTo>
                    <a:lnTo>
                      <a:pt x="2156" y="888"/>
                    </a:lnTo>
                    <a:lnTo>
                      <a:pt x="2153" y="904"/>
                    </a:lnTo>
                    <a:lnTo>
                      <a:pt x="2149" y="919"/>
                    </a:lnTo>
                    <a:lnTo>
                      <a:pt x="2144" y="933"/>
                    </a:lnTo>
                    <a:lnTo>
                      <a:pt x="2138" y="946"/>
                    </a:lnTo>
                    <a:lnTo>
                      <a:pt x="2130" y="959"/>
                    </a:lnTo>
                    <a:lnTo>
                      <a:pt x="2121" y="971"/>
                    </a:lnTo>
                    <a:lnTo>
                      <a:pt x="2111" y="981"/>
                    </a:lnTo>
                    <a:lnTo>
                      <a:pt x="2100" y="992"/>
                    </a:lnTo>
                    <a:lnTo>
                      <a:pt x="2088" y="1000"/>
                    </a:lnTo>
                    <a:lnTo>
                      <a:pt x="2075" y="1008"/>
                    </a:lnTo>
                    <a:lnTo>
                      <a:pt x="2063" y="1014"/>
                    </a:lnTo>
                    <a:lnTo>
                      <a:pt x="2048" y="1019"/>
                    </a:lnTo>
                    <a:lnTo>
                      <a:pt x="2033" y="1024"/>
                    </a:lnTo>
                    <a:lnTo>
                      <a:pt x="2018" y="1026"/>
                    </a:lnTo>
                    <a:lnTo>
                      <a:pt x="2002" y="1027"/>
                    </a:lnTo>
                    <a:lnTo>
                      <a:pt x="1283" y="1027"/>
                    </a:lnTo>
                    <a:lnTo>
                      <a:pt x="1268" y="1026"/>
                    </a:lnTo>
                    <a:lnTo>
                      <a:pt x="1253" y="1024"/>
                    </a:lnTo>
                    <a:lnTo>
                      <a:pt x="1238" y="1019"/>
                    </a:lnTo>
                    <a:lnTo>
                      <a:pt x="1224" y="1014"/>
                    </a:lnTo>
                    <a:lnTo>
                      <a:pt x="1210" y="1008"/>
                    </a:lnTo>
                    <a:lnTo>
                      <a:pt x="1198" y="1000"/>
                    </a:lnTo>
                    <a:lnTo>
                      <a:pt x="1186" y="992"/>
                    </a:lnTo>
                    <a:lnTo>
                      <a:pt x="1174" y="981"/>
                    </a:lnTo>
                    <a:lnTo>
                      <a:pt x="1165" y="971"/>
                    </a:lnTo>
                    <a:lnTo>
                      <a:pt x="1156" y="959"/>
                    </a:lnTo>
                    <a:lnTo>
                      <a:pt x="1148" y="946"/>
                    </a:lnTo>
                    <a:lnTo>
                      <a:pt x="1142" y="933"/>
                    </a:lnTo>
                    <a:lnTo>
                      <a:pt x="1136" y="919"/>
                    </a:lnTo>
                    <a:lnTo>
                      <a:pt x="1133" y="904"/>
                    </a:lnTo>
                    <a:lnTo>
                      <a:pt x="1130" y="888"/>
                    </a:lnTo>
                    <a:lnTo>
                      <a:pt x="1130" y="872"/>
                    </a:lnTo>
                    <a:lnTo>
                      <a:pt x="1130" y="154"/>
                    </a:lnTo>
                    <a:lnTo>
                      <a:pt x="1130" y="139"/>
                    </a:lnTo>
                    <a:lnTo>
                      <a:pt x="1133" y="123"/>
                    </a:lnTo>
                    <a:lnTo>
                      <a:pt x="1136" y="108"/>
                    </a:lnTo>
                    <a:lnTo>
                      <a:pt x="1142" y="94"/>
                    </a:lnTo>
                    <a:lnTo>
                      <a:pt x="1148" y="81"/>
                    </a:lnTo>
                    <a:lnTo>
                      <a:pt x="1156" y="68"/>
                    </a:lnTo>
                    <a:lnTo>
                      <a:pt x="1165" y="56"/>
                    </a:lnTo>
                    <a:lnTo>
                      <a:pt x="1174" y="46"/>
                    </a:lnTo>
                    <a:lnTo>
                      <a:pt x="1186" y="35"/>
                    </a:lnTo>
                    <a:lnTo>
                      <a:pt x="1198" y="27"/>
                    </a:lnTo>
                    <a:lnTo>
                      <a:pt x="1210" y="19"/>
                    </a:lnTo>
                    <a:lnTo>
                      <a:pt x="1224" y="12"/>
                    </a:lnTo>
                    <a:lnTo>
                      <a:pt x="1238" y="8"/>
                    </a:lnTo>
                    <a:lnTo>
                      <a:pt x="1253" y="3"/>
                    </a:lnTo>
                    <a:lnTo>
                      <a:pt x="1268" y="1"/>
                    </a:lnTo>
                    <a:lnTo>
                      <a:pt x="1283" y="0"/>
                    </a:lnTo>
                    <a:lnTo>
                      <a:pt x="2002" y="0"/>
                    </a:lnTo>
                    <a:close/>
                    <a:moveTo>
                      <a:pt x="2002" y="1130"/>
                    </a:moveTo>
                    <a:lnTo>
                      <a:pt x="2018" y="1130"/>
                    </a:lnTo>
                    <a:lnTo>
                      <a:pt x="2033" y="1133"/>
                    </a:lnTo>
                    <a:lnTo>
                      <a:pt x="2048" y="1136"/>
                    </a:lnTo>
                    <a:lnTo>
                      <a:pt x="2063" y="1141"/>
                    </a:lnTo>
                    <a:lnTo>
                      <a:pt x="2075" y="1148"/>
                    </a:lnTo>
                    <a:lnTo>
                      <a:pt x="2088" y="1156"/>
                    </a:lnTo>
                    <a:lnTo>
                      <a:pt x="2100" y="1164"/>
                    </a:lnTo>
                    <a:lnTo>
                      <a:pt x="2111" y="1174"/>
                    </a:lnTo>
                    <a:lnTo>
                      <a:pt x="2121" y="1186"/>
                    </a:lnTo>
                    <a:lnTo>
                      <a:pt x="2130" y="1197"/>
                    </a:lnTo>
                    <a:lnTo>
                      <a:pt x="2138" y="1210"/>
                    </a:lnTo>
                    <a:lnTo>
                      <a:pt x="2144" y="1224"/>
                    </a:lnTo>
                    <a:lnTo>
                      <a:pt x="2149" y="1237"/>
                    </a:lnTo>
                    <a:lnTo>
                      <a:pt x="2153" y="1252"/>
                    </a:lnTo>
                    <a:lnTo>
                      <a:pt x="2156" y="1267"/>
                    </a:lnTo>
                    <a:lnTo>
                      <a:pt x="2156" y="1283"/>
                    </a:lnTo>
                    <a:lnTo>
                      <a:pt x="2156" y="2002"/>
                    </a:lnTo>
                    <a:lnTo>
                      <a:pt x="2156" y="2017"/>
                    </a:lnTo>
                    <a:lnTo>
                      <a:pt x="2153" y="2032"/>
                    </a:lnTo>
                    <a:lnTo>
                      <a:pt x="2149" y="2047"/>
                    </a:lnTo>
                    <a:lnTo>
                      <a:pt x="2144" y="2062"/>
                    </a:lnTo>
                    <a:lnTo>
                      <a:pt x="2138" y="2075"/>
                    </a:lnTo>
                    <a:lnTo>
                      <a:pt x="2130" y="2087"/>
                    </a:lnTo>
                    <a:lnTo>
                      <a:pt x="2121" y="2100"/>
                    </a:lnTo>
                    <a:lnTo>
                      <a:pt x="2111" y="2111"/>
                    </a:lnTo>
                    <a:lnTo>
                      <a:pt x="2100" y="2120"/>
                    </a:lnTo>
                    <a:lnTo>
                      <a:pt x="2088" y="2130"/>
                    </a:lnTo>
                    <a:lnTo>
                      <a:pt x="2075" y="2137"/>
                    </a:lnTo>
                    <a:lnTo>
                      <a:pt x="2063" y="2143"/>
                    </a:lnTo>
                    <a:lnTo>
                      <a:pt x="2048" y="2149"/>
                    </a:lnTo>
                    <a:lnTo>
                      <a:pt x="2033" y="2153"/>
                    </a:lnTo>
                    <a:lnTo>
                      <a:pt x="2018" y="2155"/>
                    </a:lnTo>
                    <a:lnTo>
                      <a:pt x="2002" y="2156"/>
                    </a:lnTo>
                    <a:lnTo>
                      <a:pt x="1283" y="2155"/>
                    </a:lnTo>
                    <a:lnTo>
                      <a:pt x="1268" y="2155"/>
                    </a:lnTo>
                    <a:lnTo>
                      <a:pt x="1253" y="2153"/>
                    </a:lnTo>
                    <a:lnTo>
                      <a:pt x="1238" y="2149"/>
                    </a:lnTo>
                    <a:lnTo>
                      <a:pt x="1224" y="2143"/>
                    </a:lnTo>
                    <a:lnTo>
                      <a:pt x="1210" y="2137"/>
                    </a:lnTo>
                    <a:lnTo>
                      <a:pt x="1198" y="2130"/>
                    </a:lnTo>
                    <a:lnTo>
                      <a:pt x="1186" y="2120"/>
                    </a:lnTo>
                    <a:lnTo>
                      <a:pt x="1174" y="2111"/>
                    </a:lnTo>
                    <a:lnTo>
                      <a:pt x="1165" y="2100"/>
                    </a:lnTo>
                    <a:lnTo>
                      <a:pt x="1156" y="2087"/>
                    </a:lnTo>
                    <a:lnTo>
                      <a:pt x="1148" y="2075"/>
                    </a:lnTo>
                    <a:lnTo>
                      <a:pt x="1142" y="2062"/>
                    </a:lnTo>
                    <a:lnTo>
                      <a:pt x="1136" y="2047"/>
                    </a:lnTo>
                    <a:lnTo>
                      <a:pt x="1133" y="2032"/>
                    </a:lnTo>
                    <a:lnTo>
                      <a:pt x="1130" y="2017"/>
                    </a:lnTo>
                    <a:lnTo>
                      <a:pt x="1130" y="2002"/>
                    </a:lnTo>
                    <a:lnTo>
                      <a:pt x="1130" y="1283"/>
                    </a:lnTo>
                    <a:lnTo>
                      <a:pt x="1130" y="1267"/>
                    </a:lnTo>
                    <a:lnTo>
                      <a:pt x="1133" y="1252"/>
                    </a:lnTo>
                    <a:lnTo>
                      <a:pt x="1136" y="1237"/>
                    </a:lnTo>
                    <a:lnTo>
                      <a:pt x="1142" y="1224"/>
                    </a:lnTo>
                    <a:lnTo>
                      <a:pt x="1148" y="1210"/>
                    </a:lnTo>
                    <a:lnTo>
                      <a:pt x="1156" y="1197"/>
                    </a:lnTo>
                    <a:lnTo>
                      <a:pt x="1165" y="1186"/>
                    </a:lnTo>
                    <a:lnTo>
                      <a:pt x="1174" y="1174"/>
                    </a:lnTo>
                    <a:lnTo>
                      <a:pt x="1186" y="1164"/>
                    </a:lnTo>
                    <a:lnTo>
                      <a:pt x="1198" y="1156"/>
                    </a:lnTo>
                    <a:lnTo>
                      <a:pt x="1210" y="1148"/>
                    </a:lnTo>
                    <a:lnTo>
                      <a:pt x="1224" y="1141"/>
                    </a:lnTo>
                    <a:lnTo>
                      <a:pt x="1238" y="1136"/>
                    </a:lnTo>
                    <a:lnTo>
                      <a:pt x="1253" y="1133"/>
                    </a:lnTo>
                    <a:lnTo>
                      <a:pt x="1268" y="1130"/>
                    </a:lnTo>
                    <a:lnTo>
                      <a:pt x="1283" y="1130"/>
                    </a:lnTo>
                    <a:lnTo>
                      <a:pt x="2002" y="1130"/>
                    </a:lnTo>
                    <a:close/>
                    <a:moveTo>
                      <a:pt x="2002" y="2258"/>
                    </a:moveTo>
                    <a:lnTo>
                      <a:pt x="2018" y="2259"/>
                    </a:lnTo>
                    <a:lnTo>
                      <a:pt x="2033" y="2261"/>
                    </a:lnTo>
                    <a:lnTo>
                      <a:pt x="2048" y="2265"/>
                    </a:lnTo>
                    <a:lnTo>
                      <a:pt x="2063" y="2270"/>
                    </a:lnTo>
                    <a:lnTo>
                      <a:pt x="2075" y="2277"/>
                    </a:lnTo>
                    <a:lnTo>
                      <a:pt x="2088" y="2284"/>
                    </a:lnTo>
                    <a:lnTo>
                      <a:pt x="2100" y="2294"/>
                    </a:lnTo>
                    <a:lnTo>
                      <a:pt x="2111" y="2303"/>
                    </a:lnTo>
                    <a:lnTo>
                      <a:pt x="2121" y="2314"/>
                    </a:lnTo>
                    <a:lnTo>
                      <a:pt x="2130" y="2327"/>
                    </a:lnTo>
                    <a:lnTo>
                      <a:pt x="2138" y="2339"/>
                    </a:lnTo>
                    <a:lnTo>
                      <a:pt x="2144" y="2352"/>
                    </a:lnTo>
                    <a:lnTo>
                      <a:pt x="2149" y="2367"/>
                    </a:lnTo>
                    <a:lnTo>
                      <a:pt x="2153" y="2382"/>
                    </a:lnTo>
                    <a:lnTo>
                      <a:pt x="2156" y="2396"/>
                    </a:lnTo>
                    <a:lnTo>
                      <a:pt x="2156" y="2412"/>
                    </a:lnTo>
                    <a:lnTo>
                      <a:pt x="2156" y="3131"/>
                    </a:lnTo>
                    <a:lnTo>
                      <a:pt x="2156" y="3147"/>
                    </a:lnTo>
                    <a:lnTo>
                      <a:pt x="2153" y="3162"/>
                    </a:lnTo>
                    <a:lnTo>
                      <a:pt x="2149" y="3176"/>
                    </a:lnTo>
                    <a:lnTo>
                      <a:pt x="2144" y="3190"/>
                    </a:lnTo>
                    <a:lnTo>
                      <a:pt x="2138" y="3204"/>
                    </a:lnTo>
                    <a:lnTo>
                      <a:pt x="2130" y="3217"/>
                    </a:lnTo>
                    <a:lnTo>
                      <a:pt x="2121" y="3228"/>
                    </a:lnTo>
                    <a:lnTo>
                      <a:pt x="2111" y="3240"/>
                    </a:lnTo>
                    <a:lnTo>
                      <a:pt x="2100" y="3249"/>
                    </a:lnTo>
                    <a:lnTo>
                      <a:pt x="2088" y="3258"/>
                    </a:lnTo>
                    <a:lnTo>
                      <a:pt x="2075" y="3266"/>
                    </a:lnTo>
                    <a:lnTo>
                      <a:pt x="2063" y="3273"/>
                    </a:lnTo>
                    <a:lnTo>
                      <a:pt x="2048" y="3278"/>
                    </a:lnTo>
                    <a:lnTo>
                      <a:pt x="2033" y="3281"/>
                    </a:lnTo>
                    <a:lnTo>
                      <a:pt x="2018" y="3283"/>
                    </a:lnTo>
                    <a:lnTo>
                      <a:pt x="2002" y="3284"/>
                    </a:lnTo>
                    <a:lnTo>
                      <a:pt x="1283" y="3284"/>
                    </a:lnTo>
                    <a:lnTo>
                      <a:pt x="1268" y="3283"/>
                    </a:lnTo>
                    <a:lnTo>
                      <a:pt x="1253" y="3281"/>
                    </a:lnTo>
                    <a:lnTo>
                      <a:pt x="1238" y="3278"/>
                    </a:lnTo>
                    <a:lnTo>
                      <a:pt x="1224" y="3273"/>
                    </a:lnTo>
                    <a:lnTo>
                      <a:pt x="1210" y="3266"/>
                    </a:lnTo>
                    <a:lnTo>
                      <a:pt x="1198" y="3258"/>
                    </a:lnTo>
                    <a:lnTo>
                      <a:pt x="1186" y="3249"/>
                    </a:lnTo>
                    <a:lnTo>
                      <a:pt x="1174" y="3240"/>
                    </a:lnTo>
                    <a:lnTo>
                      <a:pt x="1165" y="3228"/>
                    </a:lnTo>
                    <a:lnTo>
                      <a:pt x="1156" y="3217"/>
                    </a:lnTo>
                    <a:lnTo>
                      <a:pt x="1148" y="3204"/>
                    </a:lnTo>
                    <a:lnTo>
                      <a:pt x="1142" y="3190"/>
                    </a:lnTo>
                    <a:lnTo>
                      <a:pt x="1136" y="3176"/>
                    </a:lnTo>
                    <a:lnTo>
                      <a:pt x="1133" y="3162"/>
                    </a:lnTo>
                    <a:lnTo>
                      <a:pt x="1130" y="3147"/>
                    </a:lnTo>
                    <a:lnTo>
                      <a:pt x="1130" y="3131"/>
                    </a:lnTo>
                    <a:lnTo>
                      <a:pt x="1130" y="2412"/>
                    </a:lnTo>
                    <a:lnTo>
                      <a:pt x="1130" y="2396"/>
                    </a:lnTo>
                    <a:lnTo>
                      <a:pt x="1133" y="2382"/>
                    </a:lnTo>
                    <a:lnTo>
                      <a:pt x="1136" y="2367"/>
                    </a:lnTo>
                    <a:lnTo>
                      <a:pt x="1142" y="2352"/>
                    </a:lnTo>
                    <a:lnTo>
                      <a:pt x="1148" y="2339"/>
                    </a:lnTo>
                    <a:lnTo>
                      <a:pt x="1156" y="2327"/>
                    </a:lnTo>
                    <a:lnTo>
                      <a:pt x="1165" y="2314"/>
                    </a:lnTo>
                    <a:lnTo>
                      <a:pt x="1174" y="2303"/>
                    </a:lnTo>
                    <a:lnTo>
                      <a:pt x="1186" y="2294"/>
                    </a:lnTo>
                    <a:lnTo>
                      <a:pt x="1198" y="2284"/>
                    </a:lnTo>
                    <a:lnTo>
                      <a:pt x="1210" y="2277"/>
                    </a:lnTo>
                    <a:lnTo>
                      <a:pt x="1224" y="2270"/>
                    </a:lnTo>
                    <a:lnTo>
                      <a:pt x="1238" y="2265"/>
                    </a:lnTo>
                    <a:lnTo>
                      <a:pt x="1253" y="2261"/>
                    </a:lnTo>
                    <a:lnTo>
                      <a:pt x="1268" y="2259"/>
                    </a:lnTo>
                    <a:lnTo>
                      <a:pt x="1283" y="2258"/>
                    </a:lnTo>
                    <a:lnTo>
                      <a:pt x="2002" y="2258"/>
                    </a:lnTo>
                    <a:close/>
                    <a:moveTo>
                      <a:pt x="3132" y="0"/>
                    </a:moveTo>
                    <a:lnTo>
                      <a:pt x="3147" y="1"/>
                    </a:lnTo>
                    <a:lnTo>
                      <a:pt x="3163" y="3"/>
                    </a:lnTo>
                    <a:lnTo>
                      <a:pt x="3178" y="8"/>
                    </a:lnTo>
                    <a:lnTo>
                      <a:pt x="3191" y="12"/>
                    </a:lnTo>
                    <a:lnTo>
                      <a:pt x="3205" y="19"/>
                    </a:lnTo>
                    <a:lnTo>
                      <a:pt x="3218" y="27"/>
                    </a:lnTo>
                    <a:lnTo>
                      <a:pt x="3229" y="35"/>
                    </a:lnTo>
                    <a:lnTo>
                      <a:pt x="3240" y="46"/>
                    </a:lnTo>
                    <a:lnTo>
                      <a:pt x="3251" y="56"/>
                    </a:lnTo>
                    <a:lnTo>
                      <a:pt x="3259" y="68"/>
                    </a:lnTo>
                    <a:lnTo>
                      <a:pt x="3266" y="81"/>
                    </a:lnTo>
                    <a:lnTo>
                      <a:pt x="3274" y="94"/>
                    </a:lnTo>
                    <a:lnTo>
                      <a:pt x="3278" y="108"/>
                    </a:lnTo>
                    <a:lnTo>
                      <a:pt x="3282" y="123"/>
                    </a:lnTo>
                    <a:lnTo>
                      <a:pt x="3284" y="139"/>
                    </a:lnTo>
                    <a:lnTo>
                      <a:pt x="3286" y="154"/>
                    </a:lnTo>
                    <a:lnTo>
                      <a:pt x="3286" y="872"/>
                    </a:lnTo>
                    <a:lnTo>
                      <a:pt x="3284" y="888"/>
                    </a:lnTo>
                    <a:lnTo>
                      <a:pt x="3282" y="904"/>
                    </a:lnTo>
                    <a:lnTo>
                      <a:pt x="3278" y="919"/>
                    </a:lnTo>
                    <a:lnTo>
                      <a:pt x="3274" y="933"/>
                    </a:lnTo>
                    <a:lnTo>
                      <a:pt x="3266" y="946"/>
                    </a:lnTo>
                    <a:lnTo>
                      <a:pt x="3259" y="959"/>
                    </a:lnTo>
                    <a:lnTo>
                      <a:pt x="3251" y="971"/>
                    </a:lnTo>
                    <a:lnTo>
                      <a:pt x="3240" y="981"/>
                    </a:lnTo>
                    <a:lnTo>
                      <a:pt x="3229" y="992"/>
                    </a:lnTo>
                    <a:lnTo>
                      <a:pt x="3218" y="1000"/>
                    </a:lnTo>
                    <a:lnTo>
                      <a:pt x="3205" y="1008"/>
                    </a:lnTo>
                    <a:lnTo>
                      <a:pt x="3191" y="1014"/>
                    </a:lnTo>
                    <a:lnTo>
                      <a:pt x="3178" y="1019"/>
                    </a:lnTo>
                    <a:lnTo>
                      <a:pt x="3163" y="1024"/>
                    </a:lnTo>
                    <a:lnTo>
                      <a:pt x="3147" y="1026"/>
                    </a:lnTo>
                    <a:lnTo>
                      <a:pt x="3132" y="1027"/>
                    </a:lnTo>
                    <a:lnTo>
                      <a:pt x="2413" y="1027"/>
                    </a:lnTo>
                    <a:lnTo>
                      <a:pt x="2397" y="1026"/>
                    </a:lnTo>
                    <a:lnTo>
                      <a:pt x="2381" y="1024"/>
                    </a:lnTo>
                    <a:lnTo>
                      <a:pt x="2367" y="1019"/>
                    </a:lnTo>
                    <a:lnTo>
                      <a:pt x="2353" y="1014"/>
                    </a:lnTo>
                    <a:lnTo>
                      <a:pt x="2339" y="1008"/>
                    </a:lnTo>
                    <a:lnTo>
                      <a:pt x="2326" y="1000"/>
                    </a:lnTo>
                    <a:lnTo>
                      <a:pt x="2315" y="992"/>
                    </a:lnTo>
                    <a:lnTo>
                      <a:pt x="2304" y="981"/>
                    </a:lnTo>
                    <a:lnTo>
                      <a:pt x="2295" y="971"/>
                    </a:lnTo>
                    <a:lnTo>
                      <a:pt x="2285" y="959"/>
                    </a:lnTo>
                    <a:lnTo>
                      <a:pt x="2278" y="946"/>
                    </a:lnTo>
                    <a:lnTo>
                      <a:pt x="2271" y="933"/>
                    </a:lnTo>
                    <a:lnTo>
                      <a:pt x="2266" y="919"/>
                    </a:lnTo>
                    <a:lnTo>
                      <a:pt x="2262" y="904"/>
                    </a:lnTo>
                    <a:lnTo>
                      <a:pt x="2260" y="888"/>
                    </a:lnTo>
                    <a:lnTo>
                      <a:pt x="2259" y="872"/>
                    </a:lnTo>
                    <a:lnTo>
                      <a:pt x="2259" y="154"/>
                    </a:lnTo>
                    <a:lnTo>
                      <a:pt x="2260" y="139"/>
                    </a:lnTo>
                    <a:lnTo>
                      <a:pt x="2262" y="123"/>
                    </a:lnTo>
                    <a:lnTo>
                      <a:pt x="2266" y="108"/>
                    </a:lnTo>
                    <a:lnTo>
                      <a:pt x="2271" y="94"/>
                    </a:lnTo>
                    <a:lnTo>
                      <a:pt x="2278" y="81"/>
                    </a:lnTo>
                    <a:lnTo>
                      <a:pt x="2285" y="68"/>
                    </a:lnTo>
                    <a:lnTo>
                      <a:pt x="2295" y="56"/>
                    </a:lnTo>
                    <a:lnTo>
                      <a:pt x="2304" y="46"/>
                    </a:lnTo>
                    <a:lnTo>
                      <a:pt x="2315" y="35"/>
                    </a:lnTo>
                    <a:lnTo>
                      <a:pt x="2326" y="27"/>
                    </a:lnTo>
                    <a:lnTo>
                      <a:pt x="2339" y="19"/>
                    </a:lnTo>
                    <a:lnTo>
                      <a:pt x="2353" y="12"/>
                    </a:lnTo>
                    <a:lnTo>
                      <a:pt x="2367" y="8"/>
                    </a:lnTo>
                    <a:lnTo>
                      <a:pt x="2381" y="3"/>
                    </a:lnTo>
                    <a:lnTo>
                      <a:pt x="2397" y="1"/>
                    </a:lnTo>
                    <a:lnTo>
                      <a:pt x="2413" y="0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319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4" name="Freeform 49"/>
              <p:cNvSpPr>
                <a:spLocks/>
              </p:cNvSpPr>
              <p:nvPr/>
            </p:nvSpPr>
            <p:spPr bwMode="auto">
              <a:xfrm>
                <a:off x="755650" y="4156075"/>
                <a:ext cx="157163" cy="157163"/>
              </a:xfrm>
              <a:custGeom>
                <a:avLst/>
                <a:gdLst>
                  <a:gd name="T0" fmla="*/ 1086 w 1088"/>
                  <a:gd name="T1" fmla="*/ 600 h 1088"/>
                  <a:gd name="T2" fmla="*/ 1071 w 1088"/>
                  <a:gd name="T3" fmla="*/ 681 h 1088"/>
                  <a:gd name="T4" fmla="*/ 1046 w 1088"/>
                  <a:gd name="T5" fmla="*/ 756 h 1088"/>
                  <a:gd name="T6" fmla="*/ 1010 w 1088"/>
                  <a:gd name="T7" fmla="*/ 827 h 1088"/>
                  <a:gd name="T8" fmla="*/ 965 w 1088"/>
                  <a:gd name="T9" fmla="*/ 890 h 1088"/>
                  <a:gd name="T10" fmla="*/ 911 w 1088"/>
                  <a:gd name="T11" fmla="*/ 947 h 1088"/>
                  <a:gd name="T12" fmla="*/ 848 w 1088"/>
                  <a:gd name="T13" fmla="*/ 995 h 1088"/>
                  <a:gd name="T14" fmla="*/ 780 w 1088"/>
                  <a:gd name="T15" fmla="*/ 1035 h 1088"/>
                  <a:gd name="T16" fmla="*/ 706 w 1088"/>
                  <a:gd name="T17" fmla="*/ 1064 h 1088"/>
                  <a:gd name="T18" fmla="*/ 627 w 1088"/>
                  <a:gd name="T19" fmla="*/ 1082 h 1088"/>
                  <a:gd name="T20" fmla="*/ 544 w 1088"/>
                  <a:gd name="T21" fmla="*/ 1088 h 1088"/>
                  <a:gd name="T22" fmla="*/ 462 w 1088"/>
                  <a:gd name="T23" fmla="*/ 1082 h 1088"/>
                  <a:gd name="T24" fmla="*/ 382 w 1088"/>
                  <a:gd name="T25" fmla="*/ 1064 h 1088"/>
                  <a:gd name="T26" fmla="*/ 308 w 1088"/>
                  <a:gd name="T27" fmla="*/ 1035 h 1088"/>
                  <a:gd name="T28" fmla="*/ 240 w 1088"/>
                  <a:gd name="T29" fmla="*/ 995 h 1088"/>
                  <a:gd name="T30" fmla="*/ 178 w 1088"/>
                  <a:gd name="T31" fmla="*/ 947 h 1088"/>
                  <a:gd name="T32" fmla="*/ 124 w 1088"/>
                  <a:gd name="T33" fmla="*/ 890 h 1088"/>
                  <a:gd name="T34" fmla="*/ 78 w 1088"/>
                  <a:gd name="T35" fmla="*/ 827 h 1088"/>
                  <a:gd name="T36" fmla="*/ 42 w 1088"/>
                  <a:gd name="T37" fmla="*/ 756 h 1088"/>
                  <a:gd name="T38" fmla="*/ 17 w 1088"/>
                  <a:gd name="T39" fmla="*/ 681 h 1088"/>
                  <a:gd name="T40" fmla="*/ 3 w 1088"/>
                  <a:gd name="T41" fmla="*/ 600 h 1088"/>
                  <a:gd name="T42" fmla="*/ 1 w 1088"/>
                  <a:gd name="T43" fmla="*/ 516 h 1088"/>
                  <a:gd name="T44" fmla="*/ 11 w 1088"/>
                  <a:gd name="T45" fmla="*/ 434 h 1088"/>
                  <a:gd name="T46" fmla="*/ 33 w 1088"/>
                  <a:gd name="T47" fmla="*/ 357 h 1088"/>
                  <a:gd name="T48" fmla="*/ 66 w 1088"/>
                  <a:gd name="T49" fmla="*/ 285 h 1088"/>
                  <a:gd name="T50" fmla="*/ 108 w 1088"/>
                  <a:gd name="T51" fmla="*/ 218 h 1088"/>
                  <a:gd name="T52" fmla="*/ 160 w 1088"/>
                  <a:gd name="T53" fmla="*/ 160 h 1088"/>
                  <a:gd name="T54" fmla="*/ 218 w 1088"/>
                  <a:gd name="T55" fmla="*/ 108 h 1088"/>
                  <a:gd name="T56" fmla="*/ 285 w 1088"/>
                  <a:gd name="T57" fmla="*/ 66 h 1088"/>
                  <a:gd name="T58" fmla="*/ 357 w 1088"/>
                  <a:gd name="T59" fmla="*/ 33 h 1088"/>
                  <a:gd name="T60" fmla="*/ 434 w 1088"/>
                  <a:gd name="T61" fmla="*/ 11 h 1088"/>
                  <a:gd name="T62" fmla="*/ 517 w 1088"/>
                  <a:gd name="T63" fmla="*/ 1 h 1088"/>
                  <a:gd name="T64" fmla="*/ 600 w 1088"/>
                  <a:gd name="T65" fmla="*/ 3 h 1088"/>
                  <a:gd name="T66" fmla="*/ 680 w 1088"/>
                  <a:gd name="T67" fmla="*/ 17 h 1088"/>
                  <a:gd name="T68" fmla="*/ 756 w 1088"/>
                  <a:gd name="T69" fmla="*/ 42 h 1088"/>
                  <a:gd name="T70" fmla="*/ 827 w 1088"/>
                  <a:gd name="T71" fmla="*/ 78 h 1088"/>
                  <a:gd name="T72" fmla="*/ 890 w 1088"/>
                  <a:gd name="T73" fmla="*/ 124 h 1088"/>
                  <a:gd name="T74" fmla="*/ 948 w 1088"/>
                  <a:gd name="T75" fmla="*/ 178 h 1088"/>
                  <a:gd name="T76" fmla="*/ 995 w 1088"/>
                  <a:gd name="T77" fmla="*/ 240 h 1088"/>
                  <a:gd name="T78" fmla="*/ 1034 w 1088"/>
                  <a:gd name="T79" fmla="*/ 308 h 1088"/>
                  <a:gd name="T80" fmla="*/ 1064 w 1088"/>
                  <a:gd name="T81" fmla="*/ 382 h 1088"/>
                  <a:gd name="T82" fmla="*/ 1082 w 1088"/>
                  <a:gd name="T83" fmla="*/ 461 h 1088"/>
                  <a:gd name="T84" fmla="*/ 1088 w 1088"/>
                  <a:gd name="T85" fmla="*/ 544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88" h="1088">
                    <a:moveTo>
                      <a:pt x="1088" y="544"/>
                    </a:moveTo>
                    <a:lnTo>
                      <a:pt x="1088" y="572"/>
                    </a:lnTo>
                    <a:lnTo>
                      <a:pt x="1086" y="600"/>
                    </a:lnTo>
                    <a:lnTo>
                      <a:pt x="1082" y="627"/>
                    </a:lnTo>
                    <a:lnTo>
                      <a:pt x="1078" y="654"/>
                    </a:lnTo>
                    <a:lnTo>
                      <a:pt x="1071" y="681"/>
                    </a:lnTo>
                    <a:lnTo>
                      <a:pt x="1064" y="706"/>
                    </a:lnTo>
                    <a:lnTo>
                      <a:pt x="1056" y="731"/>
                    </a:lnTo>
                    <a:lnTo>
                      <a:pt x="1046" y="756"/>
                    </a:lnTo>
                    <a:lnTo>
                      <a:pt x="1034" y="780"/>
                    </a:lnTo>
                    <a:lnTo>
                      <a:pt x="1023" y="803"/>
                    </a:lnTo>
                    <a:lnTo>
                      <a:pt x="1010" y="827"/>
                    </a:lnTo>
                    <a:lnTo>
                      <a:pt x="995" y="849"/>
                    </a:lnTo>
                    <a:lnTo>
                      <a:pt x="980" y="870"/>
                    </a:lnTo>
                    <a:lnTo>
                      <a:pt x="965" y="890"/>
                    </a:lnTo>
                    <a:lnTo>
                      <a:pt x="948" y="910"/>
                    </a:lnTo>
                    <a:lnTo>
                      <a:pt x="930" y="929"/>
                    </a:lnTo>
                    <a:lnTo>
                      <a:pt x="911" y="947"/>
                    </a:lnTo>
                    <a:lnTo>
                      <a:pt x="890" y="964"/>
                    </a:lnTo>
                    <a:lnTo>
                      <a:pt x="870" y="980"/>
                    </a:lnTo>
                    <a:lnTo>
                      <a:pt x="848" y="995"/>
                    </a:lnTo>
                    <a:lnTo>
                      <a:pt x="827" y="1010"/>
                    </a:lnTo>
                    <a:lnTo>
                      <a:pt x="804" y="1022"/>
                    </a:lnTo>
                    <a:lnTo>
                      <a:pt x="780" y="1035"/>
                    </a:lnTo>
                    <a:lnTo>
                      <a:pt x="756" y="1046"/>
                    </a:lnTo>
                    <a:lnTo>
                      <a:pt x="732" y="1055"/>
                    </a:lnTo>
                    <a:lnTo>
                      <a:pt x="706" y="1064"/>
                    </a:lnTo>
                    <a:lnTo>
                      <a:pt x="680" y="1071"/>
                    </a:lnTo>
                    <a:lnTo>
                      <a:pt x="654" y="1077"/>
                    </a:lnTo>
                    <a:lnTo>
                      <a:pt x="627" y="1082"/>
                    </a:lnTo>
                    <a:lnTo>
                      <a:pt x="600" y="1086"/>
                    </a:lnTo>
                    <a:lnTo>
                      <a:pt x="572" y="1088"/>
                    </a:lnTo>
                    <a:lnTo>
                      <a:pt x="544" y="1088"/>
                    </a:lnTo>
                    <a:lnTo>
                      <a:pt x="517" y="1088"/>
                    </a:lnTo>
                    <a:lnTo>
                      <a:pt x="488" y="1086"/>
                    </a:lnTo>
                    <a:lnTo>
                      <a:pt x="462" y="1082"/>
                    </a:lnTo>
                    <a:lnTo>
                      <a:pt x="434" y="1077"/>
                    </a:lnTo>
                    <a:lnTo>
                      <a:pt x="409" y="1071"/>
                    </a:lnTo>
                    <a:lnTo>
                      <a:pt x="382" y="1064"/>
                    </a:lnTo>
                    <a:lnTo>
                      <a:pt x="357" y="1055"/>
                    </a:lnTo>
                    <a:lnTo>
                      <a:pt x="332" y="1046"/>
                    </a:lnTo>
                    <a:lnTo>
                      <a:pt x="308" y="1035"/>
                    </a:lnTo>
                    <a:lnTo>
                      <a:pt x="285" y="1022"/>
                    </a:lnTo>
                    <a:lnTo>
                      <a:pt x="262" y="1010"/>
                    </a:lnTo>
                    <a:lnTo>
                      <a:pt x="240" y="995"/>
                    </a:lnTo>
                    <a:lnTo>
                      <a:pt x="218" y="980"/>
                    </a:lnTo>
                    <a:lnTo>
                      <a:pt x="198" y="964"/>
                    </a:lnTo>
                    <a:lnTo>
                      <a:pt x="178" y="947"/>
                    </a:lnTo>
                    <a:lnTo>
                      <a:pt x="160" y="929"/>
                    </a:lnTo>
                    <a:lnTo>
                      <a:pt x="142" y="910"/>
                    </a:lnTo>
                    <a:lnTo>
                      <a:pt x="124" y="890"/>
                    </a:lnTo>
                    <a:lnTo>
                      <a:pt x="108" y="870"/>
                    </a:lnTo>
                    <a:lnTo>
                      <a:pt x="93" y="849"/>
                    </a:lnTo>
                    <a:lnTo>
                      <a:pt x="78" y="827"/>
                    </a:lnTo>
                    <a:lnTo>
                      <a:pt x="66" y="803"/>
                    </a:lnTo>
                    <a:lnTo>
                      <a:pt x="54" y="780"/>
                    </a:lnTo>
                    <a:lnTo>
                      <a:pt x="42" y="756"/>
                    </a:lnTo>
                    <a:lnTo>
                      <a:pt x="33" y="731"/>
                    </a:lnTo>
                    <a:lnTo>
                      <a:pt x="24" y="706"/>
                    </a:lnTo>
                    <a:lnTo>
                      <a:pt x="17" y="681"/>
                    </a:lnTo>
                    <a:lnTo>
                      <a:pt x="11" y="654"/>
                    </a:lnTo>
                    <a:lnTo>
                      <a:pt x="6" y="627"/>
                    </a:lnTo>
                    <a:lnTo>
                      <a:pt x="3" y="600"/>
                    </a:lnTo>
                    <a:lnTo>
                      <a:pt x="1" y="572"/>
                    </a:lnTo>
                    <a:lnTo>
                      <a:pt x="0" y="544"/>
                    </a:lnTo>
                    <a:lnTo>
                      <a:pt x="1" y="516"/>
                    </a:lnTo>
                    <a:lnTo>
                      <a:pt x="3" y="488"/>
                    </a:lnTo>
                    <a:lnTo>
                      <a:pt x="6" y="461"/>
                    </a:lnTo>
                    <a:lnTo>
                      <a:pt x="11" y="434"/>
                    </a:lnTo>
                    <a:lnTo>
                      <a:pt x="17" y="409"/>
                    </a:lnTo>
                    <a:lnTo>
                      <a:pt x="24" y="382"/>
                    </a:lnTo>
                    <a:lnTo>
                      <a:pt x="33" y="357"/>
                    </a:lnTo>
                    <a:lnTo>
                      <a:pt x="42" y="332"/>
                    </a:lnTo>
                    <a:lnTo>
                      <a:pt x="54" y="308"/>
                    </a:lnTo>
                    <a:lnTo>
                      <a:pt x="66" y="285"/>
                    </a:lnTo>
                    <a:lnTo>
                      <a:pt x="78" y="261"/>
                    </a:lnTo>
                    <a:lnTo>
                      <a:pt x="93" y="240"/>
                    </a:lnTo>
                    <a:lnTo>
                      <a:pt x="108" y="218"/>
                    </a:lnTo>
                    <a:lnTo>
                      <a:pt x="124" y="198"/>
                    </a:lnTo>
                    <a:lnTo>
                      <a:pt x="142" y="178"/>
                    </a:lnTo>
                    <a:lnTo>
                      <a:pt x="160" y="160"/>
                    </a:lnTo>
                    <a:lnTo>
                      <a:pt x="178" y="142"/>
                    </a:lnTo>
                    <a:lnTo>
                      <a:pt x="198" y="124"/>
                    </a:lnTo>
                    <a:lnTo>
                      <a:pt x="218" y="108"/>
                    </a:lnTo>
                    <a:lnTo>
                      <a:pt x="240" y="93"/>
                    </a:lnTo>
                    <a:lnTo>
                      <a:pt x="262" y="78"/>
                    </a:lnTo>
                    <a:lnTo>
                      <a:pt x="285" y="66"/>
                    </a:lnTo>
                    <a:lnTo>
                      <a:pt x="308" y="54"/>
                    </a:lnTo>
                    <a:lnTo>
                      <a:pt x="332" y="42"/>
                    </a:lnTo>
                    <a:lnTo>
                      <a:pt x="357" y="33"/>
                    </a:lnTo>
                    <a:lnTo>
                      <a:pt x="382" y="24"/>
                    </a:lnTo>
                    <a:lnTo>
                      <a:pt x="409" y="17"/>
                    </a:lnTo>
                    <a:lnTo>
                      <a:pt x="434" y="11"/>
                    </a:lnTo>
                    <a:lnTo>
                      <a:pt x="462" y="6"/>
                    </a:lnTo>
                    <a:lnTo>
                      <a:pt x="488" y="3"/>
                    </a:lnTo>
                    <a:lnTo>
                      <a:pt x="517" y="1"/>
                    </a:lnTo>
                    <a:lnTo>
                      <a:pt x="544" y="0"/>
                    </a:lnTo>
                    <a:lnTo>
                      <a:pt x="572" y="1"/>
                    </a:lnTo>
                    <a:lnTo>
                      <a:pt x="600" y="3"/>
                    </a:lnTo>
                    <a:lnTo>
                      <a:pt x="627" y="6"/>
                    </a:lnTo>
                    <a:lnTo>
                      <a:pt x="654" y="11"/>
                    </a:lnTo>
                    <a:lnTo>
                      <a:pt x="680" y="17"/>
                    </a:lnTo>
                    <a:lnTo>
                      <a:pt x="706" y="24"/>
                    </a:lnTo>
                    <a:lnTo>
                      <a:pt x="732" y="33"/>
                    </a:lnTo>
                    <a:lnTo>
                      <a:pt x="756" y="42"/>
                    </a:lnTo>
                    <a:lnTo>
                      <a:pt x="780" y="54"/>
                    </a:lnTo>
                    <a:lnTo>
                      <a:pt x="804" y="66"/>
                    </a:lnTo>
                    <a:lnTo>
                      <a:pt x="827" y="78"/>
                    </a:lnTo>
                    <a:lnTo>
                      <a:pt x="848" y="93"/>
                    </a:lnTo>
                    <a:lnTo>
                      <a:pt x="870" y="108"/>
                    </a:lnTo>
                    <a:lnTo>
                      <a:pt x="890" y="124"/>
                    </a:lnTo>
                    <a:lnTo>
                      <a:pt x="911" y="142"/>
                    </a:lnTo>
                    <a:lnTo>
                      <a:pt x="930" y="160"/>
                    </a:lnTo>
                    <a:lnTo>
                      <a:pt x="948" y="178"/>
                    </a:lnTo>
                    <a:lnTo>
                      <a:pt x="965" y="198"/>
                    </a:lnTo>
                    <a:lnTo>
                      <a:pt x="980" y="218"/>
                    </a:lnTo>
                    <a:lnTo>
                      <a:pt x="995" y="240"/>
                    </a:lnTo>
                    <a:lnTo>
                      <a:pt x="1010" y="261"/>
                    </a:lnTo>
                    <a:lnTo>
                      <a:pt x="1023" y="285"/>
                    </a:lnTo>
                    <a:lnTo>
                      <a:pt x="1034" y="308"/>
                    </a:lnTo>
                    <a:lnTo>
                      <a:pt x="1046" y="332"/>
                    </a:lnTo>
                    <a:lnTo>
                      <a:pt x="1056" y="357"/>
                    </a:lnTo>
                    <a:lnTo>
                      <a:pt x="1064" y="382"/>
                    </a:lnTo>
                    <a:lnTo>
                      <a:pt x="1071" y="409"/>
                    </a:lnTo>
                    <a:lnTo>
                      <a:pt x="1078" y="434"/>
                    </a:lnTo>
                    <a:lnTo>
                      <a:pt x="1082" y="461"/>
                    </a:lnTo>
                    <a:lnTo>
                      <a:pt x="1086" y="488"/>
                    </a:lnTo>
                    <a:lnTo>
                      <a:pt x="1088" y="516"/>
                    </a:lnTo>
                    <a:lnTo>
                      <a:pt x="1088" y="544"/>
                    </a:lnTo>
                    <a:close/>
                  </a:path>
                </a:pathLst>
              </a:custGeom>
              <a:solidFill>
                <a:srgbClr val="C83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sp>
        <p:nvSpPr>
          <p:cNvPr id="127" name="Subtítulo 2"/>
          <p:cNvSpPr txBox="1">
            <a:spLocks/>
          </p:cNvSpPr>
          <p:nvPr/>
        </p:nvSpPr>
        <p:spPr>
          <a:xfrm>
            <a:off x="635630" y="2727605"/>
            <a:ext cx="4126516" cy="434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cap="all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DEFESA DE TCC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59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remove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remove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remove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remove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indefinite" fill="remove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remove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remove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build="p"/>
      <p:bldP spid="12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32309" y="578662"/>
            <a:ext cx="6624736" cy="398617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843558"/>
            <a:ext cx="4126516" cy="434719"/>
          </a:xfrm>
        </p:spPr>
        <p:txBody>
          <a:bodyPr>
            <a:noAutofit/>
          </a:bodyPr>
          <a:lstStyle/>
          <a:p>
            <a:pPr algn="l"/>
            <a:r>
              <a:rPr lang="pt-BR" sz="2000" cap="all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Fundamentação teórica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043608" y="1707654"/>
            <a:ext cx="5448539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6">
                  <a:lumMod val="75000"/>
                </a:schemeClr>
              </a:buClr>
            </a:pPr>
            <a:r>
              <a:rPr lang="pt-BR" sz="2500" dirty="0">
                <a:solidFill>
                  <a:schemeClr val="tx1"/>
                </a:solidFill>
                <a:latin typeface="Franklin Gothic Book" panose="020B0503020102020204" pitchFamily="34" charset="0"/>
              </a:rPr>
              <a:t>“Esta pesquisa ... Lorem ipsum dolor sit amet, consectetuer adipiscing elit.</a:t>
            </a:r>
          </a:p>
          <a:p>
            <a:pPr algn="l">
              <a:buClr>
                <a:schemeClr val="accent6">
                  <a:lumMod val="75000"/>
                </a:schemeClr>
              </a:buClr>
            </a:pPr>
            <a:endParaRPr lang="pt-BR" sz="2500" dirty="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algn="l">
              <a:buClr>
                <a:schemeClr val="accent6">
                  <a:lumMod val="75000"/>
                </a:schemeClr>
              </a:buClr>
            </a:pPr>
            <a:endParaRPr lang="pt-BR" sz="25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729" y="2598787"/>
            <a:ext cx="2952328" cy="580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8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32309" y="578662"/>
            <a:ext cx="6624736" cy="398617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>
              <a:latin typeface="Franklin Gothic Book" panose="020B0503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843558"/>
            <a:ext cx="4126516" cy="434719"/>
          </a:xfrm>
        </p:spPr>
        <p:txBody>
          <a:bodyPr>
            <a:noAutofit/>
          </a:bodyPr>
          <a:lstStyle/>
          <a:p>
            <a:pPr algn="l"/>
            <a:r>
              <a:rPr lang="pt-BR" sz="2000" cap="all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Fundamentação teórica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729" y="2598787"/>
            <a:ext cx="2952328" cy="5806354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899592" y="1442759"/>
            <a:ext cx="5688632" cy="3217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indent="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None/>
              <a:defRPr sz="2500" b="1">
                <a:latin typeface="Franklin Gothic Book" panose="020B0503020102020204" pitchFamily="34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z="2400" b="0" dirty="0"/>
              <a:t>Segundo Macedo (2000, p.1</a:t>
            </a:r>
            <a:r>
              <a:rPr lang="pt-BR" sz="2400" b="0" dirty="0" smtClean="0"/>
              <a:t>), Lorem </a:t>
            </a:r>
            <a:r>
              <a:rPr lang="pt-BR" sz="2400" b="0" dirty="0"/>
              <a:t>ipsum dolor sit amet, consectetuer adipiscing elit.</a:t>
            </a:r>
          </a:p>
        </p:txBody>
      </p:sp>
    </p:spTree>
    <p:extLst>
      <p:ext uri="{BB962C8B-B14F-4D97-AF65-F5344CB8AC3E}">
        <p14:creationId xmlns:p14="http://schemas.microsoft.com/office/powerpoint/2010/main" val="260564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" y="339502"/>
            <a:ext cx="9143998" cy="434719"/>
          </a:xfrm>
        </p:spPr>
        <p:txBody>
          <a:bodyPr>
            <a:noAutofit/>
          </a:bodyPr>
          <a:lstStyle/>
          <a:p>
            <a:r>
              <a:rPr lang="pt-BR" sz="2600" cap="all" spc="200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METODOLOGIA</a:t>
            </a:r>
          </a:p>
          <a:p>
            <a:pPr algn="l"/>
            <a:endParaRPr lang="pt-BR" sz="2600" cap="all" spc="200" dirty="0">
              <a:solidFill>
                <a:schemeClr val="accent6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3148396"/>
            <a:ext cx="2528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cap="all" dirty="0">
                <a:solidFill>
                  <a:schemeClr val="bg1"/>
                </a:solidFill>
                <a:latin typeface="Rockwell" panose="02060603020205020403" pitchFamily="18" charset="0"/>
              </a:rPr>
              <a:t>Pesquisa </a:t>
            </a:r>
            <a:endParaRPr lang="pt-BR" cap="all" dirty="0" smtClean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algn="ctr"/>
            <a:r>
              <a:rPr lang="pt-BR" cap="all" dirty="0" smtClean="0">
                <a:solidFill>
                  <a:schemeClr val="bg1"/>
                </a:solidFill>
                <a:latin typeface="Rockwell" panose="02060603020205020403" pitchFamily="18" charset="0"/>
              </a:rPr>
              <a:t>Quantiqualitativa</a:t>
            </a:r>
            <a:endParaRPr lang="pt-BR" cap="all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987824" y="3143982"/>
            <a:ext cx="18572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cap="all" dirty="0">
                <a:solidFill>
                  <a:schemeClr val="bg1"/>
                </a:solidFill>
                <a:latin typeface="Rockwell" panose="02060603020205020403" pitchFamily="18" charset="0"/>
              </a:rPr>
              <a:t>Análise </a:t>
            </a:r>
            <a:endParaRPr lang="pt-BR" cap="all" dirty="0" smtClean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algn="ctr"/>
            <a:r>
              <a:rPr lang="pt-BR" cap="all" dirty="0" smtClean="0">
                <a:solidFill>
                  <a:schemeClr val="bg1"/>
                </a:solidFill>
                <a:latin typeface="Rockwell" panose="02060603020205020403" pitchFamily="18" charset="0"/>
              </a:rPr>
              <a:t>documental</a:t>
            </a:r>
            <a:endParaRPr lang="pt-BR" cap="all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003793" y="3148396"/>
            <a:ext cx="2186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cap="all" dirty="0" smtClean="0">
                <a:solidFill>
                  <a:schemeClr val="bg1"/>
                </a:solidFill>
                <a:latin typeface="Rockwell" panose="02060603020205020403" pitchFamily="18" charset="0"/>
              </a:rPr>
              <a:t>Questionário</a:t>
            </a:r>
          </a:p>
        </p:txBody>
      </p:sp>
      <p:sp>
        <p:nvSpPr>
          <p:cNvPr id="9" name="Retângulo 8"/>
          <p:cNvSpPr/>
          <p:nvPr/>
        </p:nvSpPr>
        <p:spPr>
          <a:xfrm>
            <a:off x="7380312" y="3148396"/>
            <a:ext cx="14189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cap="all" dirty="0">
                <a:solidFill>
                  <a:schemeClr val="bg1"/>
                </a:solidFill>
                <a:latin typeface="Rockwell" panose="02060603020205020403" pitchFamily="18" charset="0"/>
              </a:rPr>
              <a:t>A coleta </a:t>
            </a:r>
            <a:endParaRPr lang="pt-BR" cap="all" dirty="0" smtClean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r>
              <a:rPr lang="pt-BR" cap="all" dirty="0" smtClean="0">
                <a:solidFill>
                  <a:schemeClr val="bg1"/>
                </a:solidFill>
                <a:latin typeface="Rockwell" panose="02060603020205020403" pitchFamily="18" charset="0"/>
              </a:rPr>
              <a:t>de dados</a:t>
            </a:r>
            <a:endParaRPr lang="pt-BR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531959" y="1923678"/>
            <a:ext cx="1010444" cy="1010444"/>
            <a:chOff x="5531959" y="1923678"/>
            <a:chExt cx="1010444" cy="1010444"/>
          </a:xfrm>
        </p:grpSpPr>
        <p:sp>
          <p:nvSpPr>
            <p:cNvPr id="15" name="Elipse 14"/>
            <p:cNvSpPr/>
            <p:nvPr/>
          </p:nvSpPr>
          <p:spPr>
            <a:xfrm>
              <a:off x="5531959" y="1923678"/>
              <a:ext cx="1010444" cy="1010444"/>
            </a:xfrm>
            <a:prstGeom prst="ellipse">
              <a:avLst/>
            </a:prstGeom>
            <a:solidFill>
              <a:srgbClr val="8CB9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Freeform 46"/>
            <p:cNvSpPr>
              <a:spLocks noEditPoints="1"/>
            </p:cNvSpPr>
            <p:nvPr/>
          </p:nvSpPr>
          <p:spPr bwMode="auto">
            <a:xfrm>
              <a:off x="5832847" y="2171501"/>
              <a:ext cx="412164" cy="514798"/>
            </a:xfrm>
            <a:custGeom>
              <a:avLst/>
              <a:gdLst>
                <a:gd name="T0" fmla="*/ 195 w 213"/>
                <a:gd name="T1" fmla="*/ 0 h 267"/>
                <a:gd name="T2" fmla="*/ 17 w 213"/>
                <a:gd name="T3" fmla="*/ 0 h 267"/>
                <a:gd name="T4" fmla="*/ 0 w 213"/>
                <a:gd name="T5" fmla="*/ 18 h 267"/>
                <a:gd name="T6" fmla="*/ 0 w 213"/>
                <a:gd name="T7" fmla="*/ 249 h 267"/>
                <a:gd name="T8" fmla="*/ 17 w 213"/>
                <a:gd name="T9" fmla="*/ 267 h 267"/>
                <a:gd name="T10" fmla="*/ 195 w 213"/>
                <a:gd name="T11" fmla="*/ 267 h 267"/>
                <a:gd name="T12" fmla="*/ 213 w 213"/>
                <a:gd name="T13" fmla="*/ 249 h 267"/>
                <a:gd name="T14" fmla="*/ 213 w 213"/>
                <a:gd name="T15" fmla="*/ 18 h 267"/>
                <a:gd name="T16" fmla="*/ 195 w 213"/>
                <a:gd name="T17" fmla="*/ 0 h 267"/>
                <a:gd name="T18" fmla="*/ 32 w 213"/>
                <a:gd name="T19" fmla="*/ 60 h 267"/>
                <a:gd name="T20" fmla="*/ 100 w 213"/>
                <a:gd name="T21" fmla="*/ 60 h 267"/>
                <a:gd name="T22" fmla="*/ 100 w 213"/>
                <a:gd name="T23" fmla="*/ 80 h 267"/>
                <a:gd name="T24" fmla="*/ 32 w 213"/>
                <a:gd name="T25" fmla="*/ 80 h 267"/>
                <a:gd name="T26" fmla="*/ 32 w 213"/>
                <a:gd name="T27" fmla="*/ 60 h 267"/>
                <a:gd name="T28" fmla="*/ 180 w 213"/>
                <a:gd name="T29" fmla="*/ 208 h 267"/>
                <a:gd name="T30" fmla="*/ 32 w 213"/>
                <a:gd name="T31" fmla="*/ 208 h 267"/>
                <a:gd name="T32" fmla="*/ 32 w 213"/>
                <a:gd name="T33" fmla="*/ 187 h 267"/>
                <a:gd name="T34" fmla="*/ 180 w 213"/>
                <a:gd name="T35" fmla="*/ 187 h 267"/>
                <a:gd name="T36" fmla="*/ 180 w 213"/>
                <a:gd name="T37" fmla="*/ 208 h 267"/>
                <a:gd name="T38" fmla="*/ 180 w 213"/>
                <a:gd name="T39" fmla="*/ 163 h 267"/>
                <a:gd name="T40" fmla="*/ 32 w 213"/>
                <a:gd name="T41" fmla="*/ 163 h 267"/>
                <a:gd name="T42" fmla="*/ 32 w 213"/>
                <a:gd name="T43" fmla="*/ 143 h 267"/>
                <a:gd name="T44" fmla="*/ 180 w 213"/>
                <a:gd name="T45" fmla="*/ 143 h 267"/>
                <a:gd name="T46" fmla="*/ 180 w 213"/>
                <a:gd name="T47" fmla="*/ 163 h 267"/>
                <a:gd name="T48" fmla="*/ 180 w 213"/>
                <a:gd name="T49" fmla="*/ 122 h 267"/>
                <a:gd name="T50" fmla="*/ 32 w 213"/>
                <a:gd name="T51" fmla="*/ 122 h 267"/>
                <a:gd name="T52" fmla="*/ 32 w 213"/>
                <a:gd name="T53" fmla="*/ 101 h 267"/>
                <a:gd name="T54" fmla="*/ 180 w 213"/>
                <a:gd name="T55" fmla="*/ 101 h 267"/>
                <a:gd name="T56" fmla="*/ 180 w 213"/>
                <a:gd name="T57" fmla="*/ 12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3" h="267">
                  <a:moveTo>
                    <a:pt x="195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259"/>
                    <a:pt x="8" y="267"/>
                    <a:pt x="17" y="267"/>
                  </a:cubicBezTo>
                  <a:cubicBezTo>
                    <a:pt x="195" y="267"/>
                    <a:pt x="195" y="267"/>
                    <a:pt x="195" y="267"/>
                  </a:cubicBezTo>
                  <a:cubicBezTo>
                    <a:pt x="205" y="267"/>
                    <a:pt x="213" y="259"/>
                    <a:pt x="213" y="249"/>
                  </a:cubicBezTo>
                  <a:cubicBezTo>
                    <a:pt x="213" y="18"/>
                    <a:pt x="213" y="18"/>
                    <a:pt x="213" y="18"/>
                  </a:cubicBezTo>
                  <a:cubicBezTo>
                    <a:pt x="213" y="8"/>
                    <a:pt x="205" y="0"/>
                    <a:pt x="195" y="0"/>
                  </a:cubicBezTo>
                  <a:close/>
                  <a:moveTo>
                    <a:pt x="32" y="60"/>
                  </a:moveTo>
                  <a:cubicBezTo>
                    <a:pt x="100" y="60"/>
                    <a:pt x="100" y="60"/>
                    <a:pt x="100" y="6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32" y="80"/>
                    <a:pt x="32" y="80"/>
                    <a:pt x="32" y="80"/>
                  </a:cubicBezTo>
                  <a:lnTo>
                    <a:pt x="32" y="60"/>
                  </a:lnTo>
                  <a:close/>
                  <a:moveTo>
                    <a:pt x="180" y="208"/>
                  </a:moveTo>
                  <a:cubicBezTo>
                    <a:pt x="32" y="208"/>
                    <a:pt x="32" y="208"/>
                    <a:pt x="32" y="208"/>
                  </a:cubicBezTo>
                  <a:cubicBezTo>
                    <a:pt x="32" y="187"/>
                    <a:pt x="32" y="187"/>
                    <a:pt x="32" y="187"/>
                  </a:cubicBezTo>
                  <a:cubicBezTo>
                    <a:pt x="180" y="187"/>
                    <a:pt x="180" y="187"/>
                    <a:pt x="180" y="187"/>
                  </a:cubicBezTo>
                  <a:lnTo>
                    <a:pt x="180" y="208"/>
                  </a:lnTo>
                  <a:close/>
                  <a:moveTo>
                    <a:pt x="180" y="163"/>
                  </a:moveTo>
                  <a:cubicBezTo>
                    <a:pt x="32" y="163"/>
                    <a:pt x="32" y="163"/>
                    <a:pt x="32" y="163"/>
                  </a:cubicBezTo>
                  <a:cubicBezTo>
                    <a:pt x="32" y="143"/>
                    <a:pt x="32" y="143"/>
                    <a:pt x="32" y="143"/>
                  </a:cubicBezTo>
                  <a:cubicBezTo>
                    <a:pt x="180" y="143"/>
                    <a:pt x="180" y="143"/>
                    <a:pt x="180" y="143"/>
                  </a:cubicBezTo>
                  <a:lnTo>
                    <a:pt x="180" y="163"/>
                  </a:lnTo>
                  <a:close/>
                  <a:moveTo>
                    <a:pt x="180" y="122"/>
                  </a:moveTo>
                  <a:cubicBezTo>
                    <a:pt x="32" y="122"/>
                    <a:pt x="32" y="122"/>
                    <a:pt x="32" y="122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180" y="101"/>
                    <a:pt x="180" y="101"/>
                    <a:pt x="180" y="101"/>
                  </a:cubicBezTo>
                  <a:lnTo>
                    <a:pt x="18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7524328" y="1923678"/>
            <a:ext cx="1010444" cy="1010444"/>
            <a:chOff x="7524328" y="1923678"/>
            <a:chExt cx="1010444" cy="1010444"/>
          </a:xfrm>
        </p:grpSpPr>
        <p:sp>
          <p:nvSpPr>
            <p:cNvPr id="21" name="Elipse 20"/>
            <p:cNvSpPr/>
            <p:nvPr/>
          </p:nvSpPr>
          <p:spPr>
            <a:xfrm>
              <a:off x="7524328" y="1923678"/>
              <a:ext cx="1010444" cy="1010444"/>
            </a:xfrm>
            <a:prstGeom prst="ellipse">
              <a:avLst/>
            </a:prstGeom>
            <a:solidFill>
              <a:srgbClr val="FF6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2" name="Grupo 21"/>
            <p:cNvGrpSpPr/>
            <p:nvPr/>
          </p:nvGrpSpPr>
          <p:grpSpPr>
            <a:xfrm>
              <a:off x="7784193" y="2114568"/>
              <a:ext cx="490714" cy="628665"/>
              <a:chOff x="1887450" y="1860630"/>
              <a:chExt cx="490714" cy="628665"/>
            </a:xfrm>
          </p:grpSpPr>
          <p:sp>
            <p:nvSpPr>
              <p:cNvPr id="23" name="Freeform 41"/>
              <p:cNvSpPr>
                <a:spLocks noEditPoints="1"/>
              </p:cNvSpPr>
              <p:nvPr/>
            </p:nvSpPr>
            <p:spPr bwMode="auto">
              <a:xfrm>
                <a:off x="1887450" y="1905957"/>
                <a:ext cx="490714" cy="583338"/>
              </a:xfrm>
              <a:custGeom>
                <a:avLst/>
                <a:gdLst>
                  <a:gd name="T0" fmla="*/ 175 w 208"/>
                  <a:gd name="T1" fmla="*/ 19 h 248"/>
                  <a:gd name="T2" fmla="*/ 168 w 208"/>
                  <a:gd name="T3" fmla="*/ 30 h 248"/>
                  <a:gd name="T4" fmla="*/ 32 w 208"/>
                  <a:gd name="T5" fmla="*/ 27 h 248"/>
                  <a:gd name="T6" fmla="*/ 35 w 208"/>
                  <a:gd name="T7" fmla="*/ 13 h 248"/>
                  <a:gd name="T8" fmla="*/ 15 w 208"/>
                  <a:gd name="T9" fmla="*/ 232 h 248"/>
                  <a:gd name="T10" fmla="*/ 193 w 208"/>
                  <a:gd name="T11" fmla="*/ 13 h 248"/>
                  <a:gd name="T12" fmla="*/ 76 w 208"/>
                  <a:gd name="T13" fmla="*/ 206 h 248"/>
                  <a:gd name="T14" fmla="*/ 37 w 208"/>
                  <a:gd name="T15" fmla="*/ 167 h 248"/>
                  <a:gd name="T16" fmla="*/ 76 w 208"/>
                  <a:gd name="T17" fmla="*/ 206 h 248"/>
                  <a:gd name="T18" fmla="*/ 99 w 208"/>
                  <a:gd name="T19" fmla="*/ 198 h 248"/>
                  <a:gd name="T20" fmla="*/ 170 w 208"/>
                  <a:gd name="T21" fmla="*/ 192 h 248"/>
                  <a:gd name="T22" fmla="*/ 170 w 208"/>
                  <a:gd name="T23" fmla="*/ 185 h 248"/>
                  <a:gd name="T24" fmla="*/ 99 w 208"/>
                  <a:gd name="T25" fmla="*/ 179 h 248"/>
                  <a:gd name="T26" fmla="*/ 170 w 208"/>
                  <a:gd name="T27" fmla="*/ 185 h 248"/>
                  <a:gd name="T28" fmla="*/ 202 w 208"/>
                  <a:gd name="T29" fmla="*/ 9 h 248"/>
                  <a:gd name="T30" fmla="*/ 199 w 208"/>
                  <a:gd name="T31" fmla="*/ 242 h 248"/>
                  <a:gd name="T32" fmla="*/ 6 w 208"/>
                  <a:gd name="T33" fmla="*/ 239 h 248"/>
                  <a:gd name="T34" fmla="*/ 10 w 208"/>
                  <a:gd name="T35" fmla="*/ 6 h 248"/>
                  <a:gd name="T36" fmla="*/ 199 w 208"/>
                  <a:gd name="T37" fmla="*/ 0 h 248"/>
                  <a:gd name="T38" fmla="*/ 0 w 208"/>
                  <a:gd name="T39" fmla="*/ 9 h 248"/>
                  <a:gd name="T40" fmla="*/ 10 w 208"/>
                  <a:gd name="T41" fmla="*/ 248 h 248"/>
                  <a:gd name="T42" fmla="*/ 208 w 208"/>
                  <a:gd name="T43" fmla="*/ 239 h 248"/>
                  <a:gd name="T44" fmla="*/ 199 w 208"/>
                  <a:gd name="T45" fmla="*/ 0 h 248"/>
                  <a:gd name="T46" fmla="*/ 99 w 208"/>
                  <a:gd name="T47" fmla="*/ 65 h 248"/>
                  <a:gd name="T48" fmla="*/ 170 w 208"/>
                  <a:gd name="T49" fmla="*/ 59 h 248"/>
                  <a:gd name="T50" fmla="*/ 170 w 208"/>
                  <a:gd name="T51" fmla="*/ 78 h 248"/>
                  <a:gd name="T52" fmla="*/ 99 w 208"/>
                  <a:gd name="T53" fmla="*/ 72 h 248"/>
                  <a:gd name="T54" fmla="*/ 170 w 208"/>
                  <a:gd name="T55" fmla="*/ 78 h 248"/>
                  <a:gd name="T56" fmla="*/ 43 w 208"/>
                  <a:gd name="T57" fmla="*/ 200 h 248"/>
                  <a:gd name="T58" fmla="*/ 70 w 208"/>
                  <a:gd name="T59" fmla="*/ 173 h 248"/>
                  <a:gd name="T60" fmla="*/ 170 w 208"/>
                  <a:gd name="T61" fmla="*/ 125 h 248"/>
                  <a:gd name="T62" fmla="*/ 99 w 208"/>
                  <a:gd name="T63" fmla="*/ 119 h 248"/>
                  <a:gd name="T64" fmla="*/ 170 w 208"/>
                  <a:gd name="T65" fmla="*/ 125 h 248"/>
                  <a:gd name="T66" fmla="*/ 99 w 208"/>
                  <a:gd name="T67" fmla="*/ 138 h 248"/>
                  <a:gd name="T68" fmla="*/ 170 w 208"/>
                  <a:gd name="T69" fmla="*/ 132 h 248"/>
                  <a:gd name="T70" fmla="*/ 61 w 208"/>
                  <a:gd name="T71" fmla="*/ 76 h 248"/>
                  <a:gd name="T72" fmla="*/ 47 w 208"/>
                  <a:gd name="T73" fmla="*/ 58 h 248"/>
                  <a:gd name="T74" fmla="*/ 61 w 208"/>
                  <a:gd name="T75" fmla="*/ 68 h 248"/>
                  <a:gd name="T76" fmla="*/ 89 w 208"/>
                  <a:gd name="T77" fmla="*/ 43 h 248"/>
                  <a:gd name="T78" fmla="*/ 61 w 208"/>
                  <a:gd name="T79" fmla="*/ 76 h 248"/>
                  <a:gd name="T80" fmla="*/ 76 w 208"/>
                  <a:gd name="T81" fmla="*/ 86 h 248"/>
                  <a:gd name="T82" fmla="*/ 37 w 208"/>
                  <a:gd name="T83" fmla="*/ 47 h 248"/>
                  <a:gd name="T84" fmla="*/ 76 w 208"/>
                  <a:gd name="T85" fmla="*/ 49 h 248"/>
                  <a:gd name="T86" fmla="*/ 70 w 208"/>
                  <a:gd name="T87" fmla="*/ 53 h 248"/>
                  <a:gd name="T88" fmla="*/ 43 w 208"/>
                  <a:gd name="T89" fmla="*/ 80 h 248"/>
                  <a:gd name="T90" fmla="*/ 70 w 208"/>
                  <a:gd name="T91" fmla="*/ 71 h 248"/>
                  <a:gd name="T92" fmla="*/ 61 w 208"/>
                  <a:gd name="T93" fmla="*/ 136 h 248"/>
                  <a:gd name="T94" fmla="*/ 47 w 208"/>
                  <a:gd name="T95" fmla="*/ 118 h 248"/>
                  <a:gd name="T96" fmla="*/ 61 w 208"/>
                  <a:gd name="T97" fmla="*/ 128 h 248"/>
                  <a:gd name="T98" fmla="*/ 89 w 208"/>
                  <a:gd name="T99" fmla="*/ 103 h 248"/>
                  <a:gd name="T100" fmla="*/ 61 w 208"/>
                  <a:gd name="T101" fmla="*/ 136 h 248"/>
                  <a:gd name="T102" fmla="*/ 76 w 208"/>
                  <a:gd name="T103" fmla="*/ 146 h 248"/>
                  <a:gd name="T104" fmla="*/ 37 w 208"/>
                  <a:gd name="T105" fmla="*/ 107 h 248"/>
                  <a:gd name="T106" fmla="*/ 76 w 208"/>
                  <a:gd name="T107" fmla="*/ 109 h 248"/>
                  <a:gd name="T108" fmla="*/ 70 w 208"/>
                  <a:gd name="T109" fmla="*/ 113 h 248"/>
                  <a:gd name="T110" fmla="*/ 43 w 208"/>
                  <a:gd name="T111" fmla="*/ 140 h 248"/>
                  <a:gd name="T112" fmla="*/ 70 w 208"/>
                  <a:gd name="T113" fmla="*/ 13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8" h="248">
                    <a:moveTo>
                      <a:pt x="172" y="13"/>
                    </a:moveTo>
                    <a:cubicBezTo>
                      <a:pt x="173" y="16"/>
                      <a:pt x="174" y="19"/>
                      <a:pt x="175" y="19"/>
                    </a:cubicBezTo>
                    <a:cubicBezTo>
                      <a:pt x="176" y="22"/>
                      <a:pt x="176" y="24"/>
                      <a:pt x="174" y="27"/>
                    </a:cubicBezTo>
                    <a:cubicBezTo>
                      <a:pt x="173" y="29"/>
                      <a:pt x="171" y="30"/>
                      <a:pt x="16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6" y="30"/>
                      <a:pt x="34" y="29"/>
                      <a:pt x="32" y="27"/>
                    </a:cubicBezTo>
                    <a:cubicBezTo>
                      <a:pt x="31" y="24"/>
                      <a:pt x="31" y="22"/>
                      <a:pt x="32" y="19"/>
                    </a:cubicBezTo>
                    <a:cubicBezTo>
                      <a:pt x="32" y="19"/>
                      <a:pt x="33" y="16"/>
                      <a:pt x="3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232"/>
                      <a:pt x="15" y="232"/>
                      <a:pt x="15" y="232"/>
                    </a:cubicBezTo>
                    <a:cubicBezTo>
                      <a:pt x="193" y="232"/>
                      <a:pt x="193" y="232"/>
                      <a:pt x="193" y="232"/>
                    </a:cubicBezTo>
                    <a:cubicBezTo>
                      <a:pt x="193" y="13"/>
                      <a:pt x="193" y="13"/>
                      <a:pt x="193" y="13"/>
                    </a:cubicBezTo>
                    <a:lnTo>
                      <a:pt x="172" y="13"/>
                    </a:lnTo>
                    <a:close/>
                    <a:moveTo>
                      <a:pt x="76" y="206"/>
                    </a:moveTo>
                    <a:cubicBezTo>
                      <a:pt x="37" y="206"/>
                      <a:pt x="37" y="206"/>
                      <a:pt x="37" y="206"/>
                    </a:cubicBezTo>
                    <a:cubicBezTo>
                      <a:pt x="37" y="167"/>
                      <a:pt x="37" y="167"/>
                      <a:pt x="37" y="167"/>
                    </a:cubicBezTo>
                    <a:cubicBezTo>
                      <a:pt x="76" y="167"/>
                      <a:pt x="76" y="167"/>
                      <a:pt x="76" y="167"/>
                    </a:cubicBezTo>
                    <a:lnTo>
                      <a:pt x="76" y="206"/>
                    </a:lnTo>
                    <a:close/>
                    <a:moveTo>
                      <a:pt x="170" y="198"/>
                    </a:moveTo>
                    <a:cubicBezTo>
                      <a:pt x="99" y="198"/>
                      <a:pt x="99" y="198"/>
                      <a:pt x="99" y="198"/>
                    </a:cubicBezTo>
                    <a:cubicBezTo>
                      <a:pt x="99" y="192"/>
                      <a:pt x="99" y="192"/>
                      <a:pt x="99" y="192"/>
                    </a:cubicBezTo>
                    <a:cubicBezTo>
                      <a:pt x="170" y="192"/>
                      <a:pt x="170" y="192"/>
                      <a:pt x="170" y="192"/>
                    </a:cubicBezTo>
                    <a:lnTo>
                      <a:pt x="170" y="198"/>
                    </a:lnTo>
                    <a:close/>
                    <a:moveTo>
                      <a:pt x="170" y="185"/>
                    </a:moveTo>
                    <a:cubicBezTo>
                      <a:pt x="99" y="185"/>
                      <a:pt x="99" y="185"/>
                      <a:pt x="99" y="185"/>
                    </a:cubicBezTo>
                    <a:cubicBezTo>
                      <a:pt x="99" y="179"/>
                      <a:pt x="99" y="179"/>
                      <a:pt x="99" y="179"/>
                    </a:cubicBezTo>
                    <a:cubicBezTo>
                      <a:pt x="170" y="179"/>
                      <a:pt x="170" y="179"/>
                      <a:pt x="170" y="179"/>
                    </a:cubicBezTo>
                    <a:lnTo>
                      <a:pt x="170" y="185"/>
                    </a:lnTo>
                    <a:close/>
                    <a:moveTo>
                      <a:pt x="199" y="6"/>
                    </a:moveTo>
                    <a:cubicBezTo>
                      <a:pt x="200" y="6"/>
                      <a:pt x="202" y="7"/>
                      <a:pt x="202" y="9"/>
                    </a:cubicBezTo>
                    <a:cubicBezTo>
                      <a:pt x="202" y="239"/>
                      <a:pt x="202" y="239"/>
                      <a:pt x="202" y="239"/>
                    </a:cubicBezTo>
                    <a:cubicBezTo>
                      <a:pt x="202" y="241"/>
                      <a:pt x="200" y="242"/>
                      <a:pt x="199" y="242"/>
                    </a:cubicBezTo>
                    <a:cubicBezTo>
                      <a:pt x="10" y="242"/>
                      <a:pt x="10" y="242"/>
                      <a:pt x="10" y="242"/>
                    </a:cubicBezTo>
                    <a:cubicBezTo>
                      <a:pt x="8" y="242"/>
                      <a:pt x="6" y="241"/>
                      <a:pt x="6" y="23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7"/>
                      <a:pt x="8" y="6"/>
                      <a:pt x="10" y="6"/>
                    </a:cubicBezTo>
                    <a:cubicBezTo>
                      <a:pt x="199" y="6"/>
                      <a:pt x="199" y="6"/>
                      <a:pt x="199" y="6"/>
                    </a:cubicBezTo>
                    <a:moveTo>
                      <a:pt x="199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44"/>
                      <a:pt x="5" y="248"/>
                      <a:pt x="10" y="248"/>
                    </a:cubicBezTo>
                    <a:cubicBezTo>
                      <a:pt x="199" y="248"/>
                      <a:pt x="199" y="248"/>
                      <a:pt x="199" y="248"/>
                    </a:cubicBezTo>
                    <a:cubicBezTo>
                      <a:pt x="204" y="248"/>
                      <a:pt x="208" y="244"/>
                      <a:pt x="208" y="239"/>
                    </a:cubicBezTo>
                    <a:cubicBezTo>
                      <a:pt x="208" y="9"/>
                      <a:pt x="208" y="9"/>
                      <a:pt x="208" y="9"/>
                    </a:cubicBezTo>
                    <a:cubicBezTo>
                      <a:pt x="208" y="4"/>
                      <a:pt x="204" y="0"/>
                      <a:pt x="199" y="0"/>
                    </a:cubicBezTo>
                    <a:close/>
                    <a:moveTo>
                      <a:pt x="170" y="65"/>
                    </a:moveTo>
                    <a:cubicBezTo>
                      <a:pt x="99" y="65"/>
                      <a:pt x="99" y="65"/>
                      <a:pt x="99" y="65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170" y="59"/>
                      <a:pt x="170" y="59"/>
                      <a:pt x="170" y="59"/>
                    </a:cubicBezTo>
                    <a:lnTo>
                      <a:pt x="170" y="65"/>
                    </a:lnTo>
                    <a:close/>
                    <a:moveTo>
                      <a:pt x="170" y="78"/>
                    </a:move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2"/>
                      <a:pt x="99" y="72"/>
                      <a:pt x="99" y="72"/>
                    </a:cubicBezTo>
                    <a:cubicBezTo>
                      <a:pt x="170" y="72"/>
                      <a:pt x="170" y="72"/>
                      <a:pt x="170" y="72"/>
                    </a:cubicBezTo>
                    <a:lnTo>
                      <a:pt x="170" y="78"/>
                    </a:lnTo>
                    <a:close/>
                    <a:moveTo>
                      <a:pt x="70" y="200"/>
                    </a:moveTo>
                    <a:cubicBezTo>
                      <a:pt x="43" y="200"/>
                      <a:pt x="43" y="200"/>
                      <a:pt x="43" y="200"/>
                    </a:cubicBezTo>
                    <a:cubicBezTo>
                      <a:pt x="43" y="173"/>
                      <a:pt x="43" y="173"/>
                      <a:pt x="43" y="173"/>
                    </a:cubicBezTo>
                    <a:cubicBezTo>
                      <a:pt x="70" y="173"/>
                      <a:pt x="70" y="173"/>
                      <a:pt x="70" y="173"/>
                    </a:cubicBezTo>
                    <a:lnTo>
                      <a:pt x="70" y="200"/>
                    </a:lnTo>
                    <a:close/>
                    <a:moveTo>
                      <a:pt x="170" y="125"/>
                    </a:moveTo>
                    <a:cubicBezTo>
                      <a:pt x="99" y="125"/>
                      <a:pt x="99" y="125"/>
                      <a:pt x="99" y="125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170" y="119"/>
                      <a:pt x="170" y="119"/>
                      <a:pt x="170" y="119"/>
                    </a:cubicBezTo>
                    <a:lnTo>
                      <a:pt x="170" y="125"/>
                    </a:lnTo>
                    <a:close/>
                    <a:moveTo>
                      <a:pt x="170" y="138"/>
                    </a:moveTo>
                    <a:cubicBezTo>
                      <a:pt x="99" y="138"/>
                      <a:pt x="99" y="138"/>
                      <a:pt x="99" y="138"/>
                    </a:cubicBezTo>
                    <a:cubicBezTo>
                      <a:pt x="99" y="132"/>
                      <a:pt x="99" y="132"/>
                      <a:pt x="99" y="132"/>
                    </a:cubicBezTo>
                    <a:cubicBezTo>
                      <a:pt x="170" y="132"/>
                      <a:pt x="170" y="132"/>
                      <a:pt x="170" y="132"/>
                    </a:cubicBezTo>
                    <a:lnTo>
                      <a:pt x="170" y="138"/>
                    </a:lnTo>
                    <a:close/>
                    <a:moveTo>
                      <a:pt x="61" y="76"/>
                    </a:moveTo>
                    <a:cubicBezTo>
                      <a:pt x="47" y="62"/>
                      <a:pt x="47" y="62"/>
                      <a:pt x="47" y="62"/>
                    </a:cubicBezTo>
                    <a:cubicBezTo>
                      <a:pt x="46" y="61"/>
                      <a:pt x="46" y="59"/>
                      <a:pt x="47" y="58"/>
                    </a:cubicBezTo>
                    <a:cubicBezTo>
                      <a:pt x="49" y="57"/>
                      <a:pt x="50" y="57"/>
                      <a:pt x="52" y="58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6" y="42"/>
                      <a:pt x="88" y="42"/>
                      <a:pt x="89" y="43"/>
                    </a:cubicBezTo>
                    <a:cubicBezTo>
                      <a:pt x="91" y="44"/>
                      <a:pt x="91" y="46"/>
                      <a:pt x="89" y="47"/>
                    </a:cubicBezTo>
                    <a:lnTo>
                      <a:pt x="61" y="76"/>
                    </a:lnTo>
                    <a:close/>
                    <a:moveTo>
                      <a:pt x="76" y="65"/>
                    </a:moveTo>
                    <a:cubicBezTo>
                      <a:pt x="76" y="86"/>
                      <a:pt x="76" y="86"/>
                      <a:pt x="76" y="86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37" y="47"/>
                      <a:pt x="37" y="47"/>
                      <a:pt x="37" y="47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76" y="49"/>
                      <a:pt x="76" y="49"/>
                      <a:pt x="76" y="49"/>
                    </a:cubicBezTo>
                    <a:cubicBezTo>
                      <a:pt x="70" y="55"/>
                      <a:pt x="70" y="55"/>
                      <a:pt x="70" y="55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43" y="53"/>
                      <a:pt x="43" y="53"/>
                      <a:pt x="43" y="53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70" y="71"/>
                      <a:pt x="70" y="71"/>
                      <a:pt x="70" y="71"/>
                    </a:cubicBezTo>
                    <a:lnTo>
                      <a:pt x="76" y="65"/>
                    </a:lnTo>
                    <a:close/>
                    <a:moveTo>
                      <a:pt x="61" y="136"/>
                    </a:moveTo>
                    <a:cubicBezTo>
                      <a:pt x="47" y="122"/>
                      <a:pt x="47" y="122"/>
                      <a:pt x="47" y="122"/>
                    </a:cubicBezTo>
                    <a:cubicBezTo>
                      <a:pt x="46" y="121"/>
                      <a:pt x="46" y="119"/>
                      <a:pt x="47" y="118"/>
                    </a:cubicBezTo>
                    <a:cubicBezTo>
                      <a:pt x="49" y="117"/>
                      <a:pt x="50" y="117"/>
                      <a:pt x="52" y="118"/>
                    </a:cubicBezTo>
                    <a:cubicBezTo>
                      <a:pt x="61" y="128"/>
                      <a:pt x="61" y="128"/>
                      <a:pt x="61" y="128"/>
                    </a:cubicBezTo>
                    <a:cubicBezTo>
                      <a:pt x="85" y="103"/>
                      <a:pt x="85" y="103"/>
                      <a:pt x="85" y="103"/>
                    </a:cubicBezTo>
                    <a:cubicBezTo>
                      <a:pt x="86" y="102"/>
                      <a:pt x="88" y="102"/>
                      <a:pt x="89" y="103"/>
                    </a:cubicBezTo>
                    <a:cubicBezTo>
                      <a:pt x="91" y="104"/>
                      <a:pt x="91" y="106"/>
                      <a:pt x="89" y="107"/>
                    </a:cubicBezTo>
                    <a:lnTo>
                      <a:pt x="61" y="136"/>
                    </a:lnTo>
                    <a:close/>
                    <a:moveTo>
                      <a:pt x="76" y="125"/>
                    </a:moveTo>
                    <a:cubicBezTo>
                      <a:pt x="76" y="146"/>
                      <a:pt x="76" y="146"/>
                      <a:pt x="76" y="146"/>
                    </a:cubicBezTo>
                    <a:cubicBezTo>
                      <a:pt x="37" y="146"/>
                      <a:pt x="37" y="146"/>
                      <a:pt x="37" y="146"/>
                    </a:cubicBezTo>
                    <a:cubicBezTo>
                      <a:pt x="37" y="107"/>
                      <a:pt x="37" y="107"/>
                      <a:pt x="37" y="107"/>
                    </a:cubicBezTo>
                    <a:cubicBezTo>
                      <a:pt x="76" y="107"/>
                      <a:pt x="76" y="107"/>
                      <a:pt x="76" y="107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0" y="115"/>
                      <a:pt x="70" y="115"/>
                      <a:pt x="70" y="115"/>
                    </a:cubicBezTo>
                    <a:cubicBezTo>
                      <a:pt x="70" y="113"/>
                      <a:pt x="70" y="113"/>
                      <a:pt x="70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43" y="140"/>
                      <a:pt x="43" y="140"/>
                      <a:pt x="43" y="140"/>
                    </a:cubicBezTo>
                    <a:cubicBezTo>
                      <a:pt x="70" y="140"/>
                      <a:pt x="70" y="140"/>
                      <a:pt x="70" y="140"/>
                    </a:cubicBezTo>
                    <a:cubicBezTo>
                      <a:pt x="70" y="131"/>
                      <a:pt x="70" y="131"/>
                      <a:pt x="70" y="131"/>
                    </a:cubicBezTo>
                    <a:lnTo>
                      <a:pt x="76" y="1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4" name="Freeform 42"/>
              <p:cNvSpPr>
                <a:spLocks noEditPoints="1"/>
              </p:cNvSpPr>
              <p:nvPr/>
            </p:nvSpPr>
            <p:spPr bwMode="auto">
              <a:xfrm>
                <a:off x="1975148" y="1860630"/>
                <a:ext cx="313347" cy="101493"/>
              </a:xfrm>
              <a:custGeom>
                <a:avLst/>
                <a:gdLst>
                  <a:gd name="T0" fmla="*/ 132 w 133"/>
                  <a:gd name="T1" fmla="*/ 41 h 43"/>
                  <a:gd name="T2" fmla="*/ 123 w 133"/>
                  <a:gd name="T3" fmla="*/ 20 h 43"/>
                  <a:gd name="T4" fmla="*/ 117 w 133"/>
                  <a:gd name="T5" fmla="*/ 14 h 43"/>
                  <a:gd name="T6" fmla="*/ 92 w 133"/>
                  <a:gd name="T7" fmla="*/ 14 h 43"/>
                  <a:gd name="T8" fmla="*/ 85 w 133"/>
                  <a:gd name="T9" fmla="*/ 7 h 43"/>
                  <a:gd name="T10" fmla="*/ 85 w 133"/>
                  <a:gd name="T11" fmla="*/ 6 h 43"/>
                  <a:gd name="T12" fmla="*/ 80 w 133"/>
                  <a:gd name="T13" fmla="*/ 0 h 43"/>
                  <a:gd name="T14" fmla="*/ 54 w 133"/>
                  <a:gd name="T15" fmla="*/ 0 h 43"/>
                  <a:gd name="T16" fmla="*/ 48 w 133"/>
                  <a:gd name="T17" fmla="*/ 6 h 43"/>
                  <a:gd name="T18" fmla="*/ 48 w 133"/>
                  <a:gd name="T19" fmla="*/ 7 h 43"/>
                  <a:gd name="T20" fmla="*/ 41 w 133"/>
                  <a:gd name="T21" fmla="*/ 14 h 43"/>
                  <a:gd name="T22" fmla="*/ 16 w 133"/>
                  <a:gd name="T23" fmla="*/ 14 h 43"/>
                  <a:gd name="T24" fmla="*/ 10 w 133"/>
                  <a:gd name="T25" fmla="*/ 20 h 43"/>
                  <a:gd name="T26" fmla="*/ 0 w 133"/>
                  <a:gd name="T27" fmla="*/ 41 h 43"/>
                  <a:gd name="T28" fmla="*/ 1 w 133"/>
                  <a:gd name="T29" fmla="*/ 43 h 43"/>
                  <a:gd name="T30" fmla="*/ 131 w 133"/>
                  <a:gd name="T31" fmla="*/ 43 h 43"/>
                  <a:gd name="T32" fmla="*/ 132 w 133"/>
                  <a:gd name="T33" fmla="*/ 41 h 43"/>
                  <a:gd name="T34" fmla="*/ 67 w 133"/>
                  <a:gd name="T35" fmla="*/ 4 h 43"/>
                  <a:gd name="T36" fmla="*/ 71 w 133"/>
                  <a:gd name="T37" fmla="*/ 8 h 43"/>
                  <a:gd name="T38" fmla="*/ 67 w 133"/>
                  <a:gd name="T39" fmla="*/ 13 h 43"/>
                  <a:gd name="T40" fmla="*/ 62 w 133"/>
                  <a:gd name="T41" fmla="*/ 8 h 43"/>
                  <a:gd name="T42" fmla="*/ 67 w 133"/>
                  <a:gd name="T43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3" h="43">
                    <a:moveTo>
                      <a:pt x="132" y="41"/>
                    </a:moveTo>
                    <a:cubicBezTo>
                      <a:pt x="132" y="39"/>
                      <a:pt x="123" y="20"/>
                      <a:pt x="123" y="20"/>
                    </a:cubicBezTo>
                    <a:cubicBezTo>
                      <a:pt x="123" y="20"/>
                      <a:pt x="120" y="14"/>
                      <a:pt x="117" y="14"/>
                    </a:cubicBezTo>
                    <a:cubicBezTo>
                      <a:pt x="92" y="14"/>
                      <a:pt x="92" y="14"/>
                      <a:pt x="92" y="14"/>
                    </a:cubicBezTo>
                    <a:cubicBezTo>
                      <a:pt x="88" y="14"/>
                      <a:pt x="85" y="11"/>
                      <a:pt x="85" y="7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3"/>
                      <a:pt x="83" y="0"/>
                      <a:pt x="80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0" y="0"/>
                      <a:pt x="48" y="3"/>
                      <a:pt x="48" y="6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11"/>
                      <a:pt x="45" y="14"/>
                      <a:pt x="41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2" y="14"/>
                      <a:pt x="10" y="20"/>
                      <a:pt x="10" y="20"/>
                    </a:cubicBezTo>
                    <a:cubicBezTo>
                      <a:pt x="10" y="20"/>
                      <a:pt x="1" y="39"/>
                      <a:pt x="0" y="41"/>
                    </a:cubicBezTo>
                    <a:cubicBezTo>
                      <a:pt x="0" y="42"/>
                      <a:pt x="0" y="43"/>
                      <a:pt x="1" y="43"/>
                    </a:cubicBezTo>
                    <a:cubicBezTo>
                      <a:pt x="2" y="43"/>
                      <a:pt x="131" y="43"/>
                      <a:pt x="131" y="43"/>
                    </a:cubicBezTo>
                    <a:cubicBezTo>
                      <a:pt x="132" y="43"/>
                      <a:pt x="133" y="42"/>
                      <a:pt x="132" y="41"/>
                    </a:cubicBezTo>
                    <a:close/>
                    <a:moveTo>
                      <a:pt x="67" y="4"/>
                    </a:moveTo>
                    <a:cubicBezTo>
                      <a:pt x="69" y="4"/>
                      <a:pt x="71" y="6"/>
                      <a:pt x="71" y="8"/>
                    </a:cubicBezTo>
                    <a:cubicBezTo>
                      <a:pt x="71" y="11"/>
                      <a:pt x="69" y="13"/>
                      <a:pt x="67" y="13"/>
                    </a:cubicBezTo>
                    <a:cubicBezTo>
                      <a:pt x="64" y="13"/>
                      <a:pt x="62" y="11"/>
                      <a:pt x="62" y="8"/>
                    </a:cubicBezTo>
                    <a:cubicBezTo>
                      <a:pt x="62" y="6"/>
                      <a:pt x="64" y="4"/>
                      <a:pt x="67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5" name="Grupo 4"/>
          <p:cNvGrpSpPr/>
          <p:nvPr/>
        </p:nvGrpSpPr>
        <p:grpSpPr>
          <a:xfrm>
            <a:off x="1010522" y="1986927"/>
            <a:ext cx="1010444" cy="1010444"/>
            <a:chOff x="1010522" y="1986927"/>
            <a:chExt cx="1010444" cy="1010444"/>
          </a:xfrm>
        </p:grpSpPr>
        <p:sp>
          <p:nvSpPr>
            <p:cNvPr id="25" name="Elipse 24"/>
            <p:cNvSpPr/>
            <p:nvPr/>
          </p:nvSpPr>
          <p:spPr>
            <a:xfrm>
              <a:off x="1010522" y="1986927"/>
              <a:ext cx="1010444" cy="1010444"/>
            </a:xfrm>
            <a:prstGeom prst="ellipse">
              <a:avLst/>
            </a:prstGeom>
            <a:solidFill>
              <a:srgbClr val="096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6" name="Grupo 25"/>
            <p:cNvGrpSpPr/>
            <p:nvPr/>
          </p:nvGrpSpPr>
          <p:grpSpPr>
            <a:xfrm>
              <a:off x="1194194" y="2171501"/>
              <a:ext cx="643100" cy="641296"/>
              <a:chOff x="7909241" y="1854314"/>
              <a:chExt cx="643100" cy="641296"/>
            </a:xfrm>
          </p:grpSpPr>
          <p:sp>
            <p:nvSpPr>
              <p:cNvPr id="27" name="Freeform 220"/>
              <p:cNvSpPr>
                <a:spLocks/>
              </p:cNvSpPr>
              <p:nvPr/>
            </p:nvSpPr>
            <p:spPr bwMode="auto">
              <a:xfrm>
                <a:off x="8341281" y="2286355"/>
                <a:ext cx="211060" cy="209255"/>
              </a:xfrm>
              <a:custGeom>
                <a:avLst/>
                <a:gdLst>
                  <a:gd name="T0" fmla="*/ 89 w 98"/>
                  <a:gd name="T1" fmla="*/ 56 h 97"/>
                  <a:gd name="T2" fmla="*/ 33 w 98"/>
                  <a:gd name="T3" fmla="*/ 0 h 97"/>
                  <a:gd name="T4" fmla="*/ 0 w 98"/>
                  <a:gd name="T5" fmla="*/ 32 h 97"/>
                  <a:gd name="T6" fmla="*/ 56 w 98"/>
                  <a:gd name="T7" fmla="*/ 88 h 97"/>
                  <a:gd name="T8" fmla="*/ 89 w 98"/>
                  <a:gd name="T9" fmla="*/ 88 h 97"/>
                  <a:gd name="T10" fmla="*/ 89 w 98"/>
                  <a:gd name="T11" fmla="*/ 5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97">
                    <a:moveTo>
                      <a:pt x="89" y="56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24" y="12"/>
                      <a:pt x="13" y="23"/>
                      <a:pt x="0" y="32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65" y="97"/>
                      <a:pt x="80" y="97"/>
                      <a:pt x="89" y="88"/>
                    </a:cubicBezTo>
                    <a:cubicBezTo>
                      <a:pt x="98" y="79"/>
                      <a:pt x="98" y="65"/>
                      <a:pt x="89" y="5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" name="Freeform 221"/>
              <p:cNvSpPr>
                <a:spLocks noEditPoints="1"/>
              </p:cNvSpPr>
              <p:nvPr/>
            </p:nvSpPr>
            <p:spPr bwMode="auto">
              <a:xfrm>
                <a:off x="7909241" y="1854314"/>
                <a:ext cx="518629" cy="518628"/>
              </a:xfrm>
              <a:custGeom>
                <a:avLst/>
                <a:gdLst>
                  <a:gd name="T0" fmla="*/ 121 w 241"/>
                  <a:gd name="T1" fmla="*/ 0 h 241"/>
                  <a:gd name="T2" fmla="*/ 121 w 241"/>
                  <a:gd name="T3" fmla="*/ 241 h 241"/>
                  <a:gd name="T4" fmla="*/ 135 w 241"/>
                  <a:gd name="T5" fmla="*/ 178 h 241"/>
                  <a:gd name="T6" fmla="*/ 130 w 241"/>
                  <a:gd name="T7" fmla="*/ 212 h 241"/>
                  <a:gd name="T8" fmla="*/ 28 w 241"/>
                  <a:gd name="T9" fmla="*/ 120 h 241"/>
                  <a:gd name="T10" fmla="*/ 45 w 241"/>
                  <a:gd name="T11" fmla="*/ 70 h 241"/>
                  <a:gd name="T12" fmla="*/ 55 w 241"/>
                  <a:gd name="T13" fmla="*/ 90 h 241"/>
                  <a:gd name="T14" fmla="*/ 70 w 241"/>
                  <a:gd name="T15" fmla="*/ 104 h 241"/>
                  <a:gd name="T16" fmla="*/ 89 w 241"/>
                  <a:gd name="T17" fmla="*/ 114 h 241"/>
                  <a:gd name="T18" fmla="*/ 124 w 241"/>
                  <a:gd name="T19" fmla="*/ 131 h 241"/>
                  <a:gd name="T20" fmla="*/ 118 w 241"/>
                  <a:gd name="T21" fmla="*/ 148 h 241"/>
                  <a:gd name="T22" fmla="*/ 134 w 241"/>
                  <a:gd name="T23" fmla="*/ 168 h 241"/>
                  <a:gd name="T24" fmla="*/ 142 w 241"/>
                  <a:gd name="T25" fmla="*/ 210 h 241"/>
                  <a:gd name="T26" fmla="*/ 148 w 241"/>
                  <a:gd name="T27" fmla="*/ 199 h 241"/>
                  <a:gd name="T28" fmla="*/ 154 w 241"/>
                  <a:gd name="T29" fmla="*/ 195 h 241"/>
                  <a:gd name="T30" fmla="*/ 169 w 241"/>
                  <a:gd name="T31" fmla="*/ 181 h 241"/>
                  <a:gd name="T32" fmla="*/ 181 w 241"/>
                  <a:gd name="T33" fmla="*/ 170 h 241"/>
                  <a:gd name="T34" fmla="*/ 188 w 241"/>
                  <a:gd name="T35" fmla="*/ 152 h 241"/>
                  <a:gd name="T36" fmla="*/ 167 w 241"/>
                  <a:gd name="T37" fmla="*/ 141 h 241"/>
                  <a:gd name="T38" fmla="*/ 156 w 241"/>
                  <a:gd name="T39" fmla="*/ 131 h 241"/>
                  <a:gd name="T40" fmla="*/ 132 w 241"/>
                  <a:gd name="T41" fmla="*/ 123 h 241"/>
                  <a:gd name="T42" fmla="*/ 123 w 241"/>
                  <a:gd name="T43" fmla="*/ 127 h 241"/>
                  <a:gd name="T44" fmla="*/ 107 w 241"/>
                  <a:gd name="T45" fmla="*/ 115 h 241"/>
                  <a:gd name="T46" fmla="*/ 101 w 241"/>
                  <a:gd name="T47" fmla="*/ 108 h 241"/>
                  <a:gd name="T48" fmla="*/ 102 w 241"/>
                  <a:gd name="T49" fmla="*/ 96 h 241"/>
                  <a:gd name="T50" fmla="*/ 119 w 241"/>
                  <a:gd name="T51" fmla="*/ 101 h 241"/>
                  <a:gd name="T52" fmla="*/ 126 w 241"/>
                  <a:gd name="T53" fmla="*/ 85 h 241"/>
                  <a:gd name="T54" fmla="*/ 136 w 241"/>
                  <a:gd name="T55" fmla="*/ 70 h 241"/>
                  <a:gd name="T56" fmla="*/ 151 w 241"/>
                  <a:gd name="T57" fmla="*/ 66 h 241"/>
                  <a:gd name="T58" fmla="*/ 156 w 241"/>
                  <a:gd name="T59" fmla="*/ 59 h 241"/>
                  <a:gd name="T60" fmla="*/ 144 w 241"/>
                  <a:gd name="T61" fmla="*/ 61 h 241"/>
                  <a:gd name="T62" fmla="*/ 154 w 241"/>
                  <a:gd name="T63" fmla="*/ 57 h 241"/>
                  <a:gd name="T64" fmla="*/ 148 w 241"/>
                  <a:gd name="T65" fmla="*/ 46 h 241"/>
                  <a:gd name="T66" fmla="*/ 138 w 241"/>
                  <a:gd name="T67" fmla="*/ 41 h 241"/>
                  <a:gd name="T68" fmla="*/ 123 w 241"/>
                  <a:gd name="T69" fmla="*/ 36 h 241"/>
                  <a:gd name="T70" fmla="*/ 122 w 241"/>
                  <a:gd name="T71" fmla="*/ 54 h 241"/>
                  <a:gd name="T72" fmla="*/ 116 w 241"/>
                  <a:gd name="T73" fmla="*/ 50 h 241"/>
                  <a:gd name="T74" fmla="*/ 99 w 241"/>
                  <a:gd name="T75" fmla="*/ 38 h 241"/>
                  <a:gd name="T76" fmla="*/ 110 w 241"/>
                  <a:gd name="T77" fmla="*/ 29 h 241"/>
                  <a:gd name="T78" fmla="*/ 127 w 241"/>
                  <a:gd name="T79" fmla="*/ 28 h 241"/>
                  <a:gd name="T80" fmla="*/ 130 w 241"/>
                  <a:gd name="T81" fmla="*/ 31 h 241"/>
                  <a:gd name="T82" fmla="*/ 138 w 241"/>
                  <a:gd name="T83" fmla="*/ 33 h 241"/>
                  <a:gd name="T84" fmla="*/ 143 w 241"/>
                  <a:gd name="T85" fmla="*/ 31 h 241"/>
                  <a:gd name="T86" fmla="*/ 159 w 241"/>
                  <a:gd name="T87" fmla="*/ 38 h 241"/>
                  <a:gd name="T88" fmla="*/ 162 w 241"/>
                  <a:gd name="T89" fmla="*/ 52 h 241"/>
                  <a:gd name="T90" fmla="*/ 175 w 241"/>
                  <a:gd name="T91" fmla="*/ 46 h 241"/>
                  <a:gd name="T92" fmla="*/ 142 w 241"/>
                  <a:gd name="T93" fmla="*/ 21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1" h="241">
                    <a:moveTo>
                      <a:pt x="241" y="120"/>
                    </a:moveTo>
                    <a:cubicBezTo>
                      <a:pt x="241" y="54"/>
                      <a:pt x="187" y="0"/>
                      <a:pt x="121" y="0"/>
                    </a:cubicBezTo>
                    <a:cubicBezTo>
                      <a:pt x="54" y="0"/>
                      <a:pt x="0" y="54"/>
                      <a:pt x="0" y="120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0"/>
                    </a:cubicBezTo>
                    <a:close/>
                    <a:moveTo>
                      <a:pt x="135" y="178"/>
                    </a:moveTo>
                    <a:cubicBezTo>
                      <a:pt x="134" y="185"/>
                      <a:pt x="134" y="192"/>
                      <a:pt x="131" y="198"/>
                    </a:cubicBezTo>
                    <a:cubicBezTo>
                      <a:pt x="129" y="202"/>
                      <a:pt x="132" y="208"/>
                      <a:pt x="130" y="212"/>
                    </a:cubicBezTo>
                    <a:cubicBezTo>
                      <a:pt x="127" y="212"/>
                      <a:pt x="124" y="213"/>
                      <a:pt x="121" y="213"/>
                    </a:cubicBezTo>
                    <a:cubicBezTo>
                      <a:pt x="70" y="213"/>
                      <a:pt x="28" y="171"/>
                      <a:pt x="28" y="120"/>
                    </a:cubicBezTo>
                    <a:cubicBezTo>
                      <a:pt x="28" y="100"/>
                      <a:pt x="35" y="82"/>
                      <a:pt x="46" y="66"/>
                    </a:cubicBezTo>
                    <a:cubicBezTo>
                      <a:pt x="45" y="68"/>
                      <a:pt x="45" y="69"/>
                      <a:pt x="45" y="70"/>
                    </a:cubicBezTo>
                    <a:cubicBezTo>
                      <a:pt x="45" y="75"/>
                      <a:pt x="46" y="81"/>
                      <a:pt x="49" y="85"/>
                    </a:cubicBezTo>
                    <a:cubicBezTo>
                      <a:pt x="51" y="87"/>
                      <a:pt x="54" y="88"/>
                      <a:pt x="55" y="90"/>
                    </a:cubicBezTo>
                    <a:cubicBezTo>
                      <a:pt x="58" y="93"/>
                      <a:pt x="62" y="93"/>
                      <a:pt x="64" y="96"/>
                    </a:cubicBezTo>
                    <a:cubicBezTo>
                      <a:pt x="66" y="99"/>
                      <a:pt x="68" y="101"/>
                      <a:pt x="70" y="104"/>
                    </a:cubicBezTo>
                    <a:cubicBezTo>
                      <a:pt x="71" y="105"/>
                      <a:pt x="71" y="108"/>
                      <a:pt x="74" y="109"/>
                    </a:cubicBezTo>
                    <a:cubicBezTo>
                      <a:pt x="79" y="112"/>
                      <a:pt x="85" y="111"/>
                      <a:pt x="89" y="114"/>
                    </a:cubicBezTo>
                    <a:cubicBezTo>
                      <a:pt x="98" y="119"/>
                      <a:pt x="105" y="124"/>
                      <a:pt x="114" y="128"/>
                    </a:cubicBezTo>
                    <a:cubicBezTo>
                      <a:pt x="117" y="129"/>
                      <a:pt x="122" y="128"/>
                      <a:pt x="124" y="131"/>
                    </a:cubicBezTo>
                    <a:cubicBezTo>
                      <a:pt x="125" y="135"/>
                      <a:pt x="120" y="137"/>
                      <a:pt x="120" y="141"/>
                    </a:cubicBezTo>
                    <a:cubicBezTo>
                      <a:pt x="119" y="143"/>
                      <a:pt x="120" y="146"/>
                      <a:pt x="118" y="148"/>
                    </a:cubicBezTo>
                    <a:cubicBezTo>
                      <a:pt x="120" y="152"/>
                      <a:pt x="123" y="156"/>
                      <a:pt x="126" y="160"/>
                    </a:cubicBezTo>
                    <a:cubicBezTo>
                      <a:pt x="128" y="164"/>
                      <a:pt x="132" y="165"/>
                      <a:pt x="134" y="168"/>
                    </a:cubicBezTo>
                    <a:cubicBezTo>
                      <a:pt x="136" y="171"/>
                      <a:pt x="135" y="175"/>
                      <a:pt x="135" y="178"/>
                    </a:cubicBezTo>
                    <a:close/>
                    <a:moveTo>
                      <a:pt x="142" y="210"/>
                    </a:moveTo>
                    <a:cubicBezTo>
                      <a:pt x="143" y="208"/>
                      <a:pt x="144" y="205"/>
                      <a:pt x="146" y="203"/>
                    </a:cubicBezTo>
                    <a:cubicBezTo>
                      <a:pt x="147" y="202"/>
                      <a:pt x="146" y="200"/>
                      <a:pt x="148" y="199"/>
                    </a:cubicBezTo>
                    <a:cubicBezTo>
                      <a:pt x="151" y="199"/>
                      <a:pt x="154" y="199"/>
                      <a:pt x="155" y="196"/>
                    </a:cubicBezTo>
                    <a:cubicBezTo>
                      <a:pt x="155" y="196"/>
                      <a:pt x="154" y="195"/>
                      <a:pt x="154" y="195"/>
                    </a:cubicBezTo>
                    <a:cubicBezTo>
                      <a:pt x="156" y="195"/>
                      <a:pt x="157" y="195"/>
                      <a:pt x="159" y="195"/>
                    </a:cubicBezTo>
                    <a:cubicBezTo>
                      <a:pt x="162" y="190"/>
                      <a:pt x="167" y="186"/>
                      <a:pt x="169" y="181"/>
                    </a:cubicBezTo>
                    <a:cubicBezTo>
                      <a:pt x="171" y="178"/>
                      <a:pt x="174" y="178"/>
                      <a:pt x="176" y="175"/>
                    </a:cubicBezTo>
                    <a:cubicBezTo>
                      <a:pt x="178" y="174"/>
                      <a:pt x="180" y="172"/>
                      <a:pt x="181" y="170"/>
                    </a:cubicBezTo>
                    <a:cubicBezTo>
                      <a:pt x="182" y="167"/>
                      <a:pt x="181" y="163"/>
                      <a:pt x="183" y="160"/>
                    </a:cubicBezTo>
                    <a:cubicBezTo>
                      <a:pt x="185" y="158"/>
                      <a:pt x="188" y="156"/>
                      <a:pt x="188" y="152"/>
                    </a:cubicBezTo>
                    <a:cubicBezTo>
                      <a:pt x="189" y="150"/>
                      <a:pt x="188" y="148"/>
                      <a:pt x="186" y="147"/>
                    </a:cubicBezTo>
                    <a:cubicBezTo>
                      <a:pt x="180" y="144"/>
                      <a:pt x="172" y="145"/>
                      <a:pt x="167" y="141"/>
                    </a:cubicBezTo>
                    <a:cubicBezTo>
                      <a:pt x="165" y="139"/>
                      <a:pt x="165" y="136"/>
                      <a:pt x="164" y="135"/>
                    </a:cubicBezTo>
                    <a:cubicBezTo>
                      <a:pt x="162" y="132"/>
                      <a:pt x="158" y="132"/>
                      <a:pt x="156" y="131"/>
                    </a:cubicBezTo>
                    <a:cubicBezTo>
                      <a:pt x="153" y="130"/>
                      <a:pt x="152" y="128"/>
                      <a:pt x="149" y="127"/>
                    </a:cubicBezTo>
                    <a:cubicBezTo>
                      <a:pt x="144" y="124"/>
                      <a:pt x="138" y="123"/>
                      <a:pt x="132" y="123"/>
                    </a:cubicBezTo>
                    <a:cubicBezTo>
                      <a:pt x="130" y="124"/>
                      <a:pt x="127" y="124"/>
                      <a:pt x="126" y="127"/>
                    </a:cubicBezTo>
                    <a:cubicBezTo>
                      <a:pt x="126" y="128"/>
                      <a:pt x="124" y="127"/>
                      <a:pt x="123" y="127"/>
                    </a:cubicBezTo>
                    <a:cubicBezTo>
                      <a:pt x="118" y="124"/>
                      <a:pt x="113" y="122"/>
                      <a:pt x="110" y="117"/>
                    </a:cubicBezTo>
                    <a:cubicBezTo>
                      <a:pt x="110" y="116"/>
                      <a:pt x="109" y="116"/>
                      <a:pt x="107" y="115"/>
                    </a:cubicBezTo>
                    <a:cubicBezTo>
                      <a:pt x="108" y="112"/>
                      <a:pt x="110" y="111"/>
                      <a:pt x="110" y="108"/>
                    </a:cubicBezTo>
                    <a:cubicBezTo>
                      <a:pt x="107" y="107"/>
                      <a:pt x="104" y="108"/>
                      <a:pt x="101" y="108"/>
                    </a:cubicBezTo>
                    <a:cubicBezTo>
                      <a:pt x="99" y="108"/>
                      <a:pt x="99" y="105"/>
                      <a:pt x="99" y="104"/>
                    </a:cubicBezTo>
                    <a:cubicBezTo>
                      <a:pt x="99" y="101"/>
                      <a:pt x="99" y="98"/>
                      <a:pt x="102" y="96"/>
                    </a:cubicBezTo>
                    <a:cubicBezTo>
                      <a:pt x="105" y="94"/>
                      <a:pt x="109" y="92"/>
                      <a:pt x="113" y="93"/>
                    </a:cubicBezTo>
                    <a:cubicBezTo>
                      <a:pt x="116" y="95"/>
                      <a:pt x="116" y="99"/>
                      <a:pt x="119" y="101"/>
                    </a:cubicBezTo>
                    <a:cubicBezTo>
                      <a:pt x="121" y="98"/>
                      <a:pt x="119" y="94"/>
                      <a:pt x="119" y="91"/>
                    </a:cubicBezTo>
                    <a:cubicBezTo>
                      <a:pt x="120" y="89"/>
                      <a:pt x="123" y="87"/>
                      <a:pt x="126" y="85"/>
                    </a:cubicBezTo>
                    <a:cubicBezTo>
                      <a:pt x="127" y="84"/>
                      <a:pt x="125" y="82"/>
                      <a:pt x="126" y="80"/>
                    </a:cubicBezTo>
                    <a:cubicBezTo>
                      <a:pt x="129" y="77"/>
                      <a:pt x="132" y="73"/>
                      <a:pt x="136" y="70"/>
                    </a:cubicBezTo>
                    <a:cubicBezTo>
                      <a:pt x="139" y="69"/>
                      <a:pt x="142" y="70"/>
                      <a:pt x="145" y="70"/>
                    </a:cubicBezTo>
                    <a:cubicBezTo>
                      <a:pt x="147" y="69"/>
                      <a:pt x="148" y="67"/>
                      <a:pt x="151" y="66"/>
                    </a:cubicBezTo>
                    <a:cubicBezTo>
                      <a:pt x="154" y="64"/>
                      <a:pt x="157" y="64"/>
                      <a:pt x="161" y="65"/>
                    </a:cubicBezTo>
                    <a:cubicBezTo>
                      <a:pt x="160" y="62"/>
                      <a:pt x="159" y="59"/>
                      <a:pt x="156" y="59"/>
                    </a:cubicBezTo>
                    <a:cubicBezTo>
                      <a:pt x="153" y="60"/>
                      <a:pt x="153" y="63"/>
                      <a:pt x="150" y="63"/>
                    </a:cubicBezTo>
                    <a:cubicBezTo>
                      <a:pt x="148" y="65"/>
                      <a:pt x="146" y="63"/>
                      <a:pt x="144" y="61"/>
                    </a:cubicBezTo>
                    <a:cubicBezTo>
                      <a:pt x="141" y="62"/>
                      <a:pt x="138" y="63"/>
                      <a:pt x="135" y="64"/>
                    </a:cubicBezTo>
                    <a:cubicBezTo>
                      <a:pt x="141" y="61"/>
                      <a:pt x="148" y="60"/>
                      <a:pt x="154" y="57"/>
                    </a:cubicBezTo>
                    <a:cubicBezTo>
                      <a:pt x="155" y="56"/>
                      <a:pt x="157" y="56"/>
                      <a:pt x="156" y="54"/>
                    </a:cubicBezTo>
                    <a:cubicBezTo>
                      <a:pt x="154" y="51"/>
                      <a:pt x="150" y="49"/>
                      <a:pt x="148" y="46"/>
                    </a:cubicBezTo>
                    <a:cubicBezTo>
                      <a:pt x="147" y="44"/>
                      <a:pt x="147" y="42"/>
                      <a:pt x="145" y="40"/>
                    </a:cubicBezTo>
                    <a:cubicBezTo>
                      <a:pt x="143" y="39"/>
                      <a:pt x="140" y="42"/>
                      <a:pt x="138" y="41"/>
                    </a:cubicBezTo>
                    <a:cubicBezTo>
                      <a:pt x="135" y="39"/>
                      <a:pt x="133" y="36"/>
                      <a:pt x="129" y="35"/>
                    </a:cubicBezTo>
                    <a:cubicBezTo>
                      <a:pt x="127" y="35"/>
                      <a:pt x="125" y="34"/>
                      <a:pt x="123" y="36"/>
                    </a:cubicBezTo>
                    <a:cubicBezTo>
                      <a:pt x="122" y="39"/>
                      <a:pt x="125" y="42"/>
                      <a:pt x="125" y="46"/>
                    </a:cubicBezTo>
                    <a:cubicBezTo>
                      <a:pt x="124" y="48"/>
                      <a:pt x="123" y="51"/>
                      <a:pt x="122" y="54"/>
                    </a:cubicBezTo>
                    <a:cubicBezTo>
                      <a:pt x="121" y="56"/>
                      <a:pt x="119" y="57"/>
                      <a:pt x="117" y="56"/>
                    </a:cubicBezTo>
                    <a:cubicBezTo>
                      <a:pt x="117" y="54"/>
                      <a:pt x="118" y="51"/>
                      <a:pt x="116" y="50"/>
                    </a:cubicBezTo>
                    <a:cubicBezTo>
                      <a:pt x="111" y="49"/>
                      <a:pt x="107" y="47"/>
                      <a:pt x="102" y="45"/>
                    </a:cubicBezTo>
                    <a:cubicBezTo>
                      <a:pt x="99" y="44"/>
                      <a:pt x="96" y="41"/>
                      <a:pt x="99" y="38"/>
                    </a:cubicBezTo>
                    <a:cubicBezTo>
                      <a:pt x="101" y="34"/>
                      <a:pt x="106" y="32"/>
                      <a:pt x="109" y="30"/>
                    </a:cubicBezTo>
                    <a:cubicBezTo>
                      <a:pt x="110" y="29"/>
                      <a:pt x="110" y="29"/>
                      <a:pt x="110" y="29"/>
                    </a:cubicBezTo>
                    <a:cubicBezTo>
                      <a:pt x="114" y="28"/>
                      <a:pt x="117" y="28"/>
                      <a:pt x="121" y="28"/>
                    </a:cubicBezTo>
                    <a:cubicBezTo>
                      <a:pt x="123" y="28"/>
                      <a:pt x="125" y="28"/>
                      <a:pt x="127" y="28"/>
                    </a:cubicBezTo>
                    <a:cubicBezTo>
                      <a:pt x="126" y="29"/>
                      <a:pt x="125" y="30"/>
                      <a:pt x="124" y="30"/>
                    </a:cubicBezTo>
                    <a:cubicBezTo>
                      <a:pt x="126" y="31"/>
                      <a:pt x="128" y="31"/>
                      <a:pt x="130" y="31"/>
                    </a:cubicBezTo>
                    <a:cubicBezTo>
                      <a:pt x="134" y="32"/>
                      <a:pt x="137" y="36"/>
                      <a:pt x="141" y="36"/>
                    </a:cubicBezTo>
                    <a:cubicBezTo>
                      <a:pt x="142" y="34"/>
                      <a:pt x="139" y="34"/>
                      <a:pt x="138" y="33"/>
                    </a:cubicBezTo>
                    <a:cubicBezTo>
                      <a:pt x="140" y="32"/>
                      <a:pt x="142" y="33"/>
                      <a:pt x="143" y="32"/>
                    </a:cubicBezTo>
                    <a:cubicBezTo>
                      <a:pt x="144" y="31"/>
                      <a:pt x="143" y="31"/>
                      <a:pt x="143" y="31"/>
                    </a:cubicBezTo>
                    <a:cubicBezTo>
                      <a:pt x="149" y="32"/>
                      <a:pt x="154" y="34"/>
                      <a:pt x="159" y="36"/>
                    </a:cubicBezTo>
                    <a:cubicBezTo>
                      <a:pt x="159" y="37"/>
                      <a:pt x="159" y="37"/>
                      <a:pt x="159" y="38"/>
                    </a:cubicBezTo>
                    <a:cubicBezTo>
                      <a:pt x="158" y="40"/>
                      <a:pt x="154" y="39"/>
                      <a:pt x="154" y="42"/>
                    </a:cubicBezTo>
                    <a:cubicBezTo>
                      <a:pt x="155" y="46"/>
                      <a:pt x="158" y="49"/>
                      <a:pt x="162" y="52"/>
                    </a:cubicBezTo>
                    <a:cubicBezTo>
                      <a:pt x="164" y="54"/>
                      <a:pt x="168" y="55"/>
                      <a:pt x="170" y="53"/>
                    </a:cubicBezTo>
                    <a:cubicBezTo>
                      <a:pt x="172" y="51"/>
                      <a:pt x="173" y="48"/>
                      <a:pt x="175" y="46"/>
                    </a:cubicBezTo>
                    <a:cubicBezTo>
                      <a:pt x="198" y="62"/>
                      <a:pt x="213" y="90"/>
                      <a:pt x="213" y="120"/>
                    </a:cubicBezTo>
                    <a:cubicBezTo>
                      <a:pt x="213" y="164"/>
                      <a:pt x="183" y="201"/>
                      <a:pt x="142" y="2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6" name="Grupo 5"/>
          <p:cNvGrpSpPr/>
          <p:nvPr/>
        </p:nvGrpSpPr>
        <p:grpSpPr>
          <a:xfrm>
            <a:off x="3382229" y="1925741"/>
            <a:ext cx="1010444" cy="1010444"/>
            <a:chOff x="3382229" y="1925741"/>
            <a:chExt cx="1010444" cy="1010444"/>
          </a:xfrm>
        </p:grpSpPr>
        <p:sp>
          <p:nvSpPr>
            <p:cNvPr id="30" name="Elipse 29"/>
            <p:cNvSpPr/>
            <p:nvPr/>
          </p:nvSpPr>
          <p:spPr>
            <a:xfrm>
              <a:off x="3382229" y="1925741"/>
              <a:ext cx="1010444" cy="101044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3596226" y="2171501"/>
              <a:ext cx="582450" cy="518925"/>
              <a:chOff x="3572371" y="1612484"/>
              <a:chExt cx="582450" cy="518925"/>
            </a:xfrm>
          </p:grpSpPr>
          <p:sp>
            <p:nvSpPr>
              <p:cNvPr id="31" name="Freeform 229"/>
              <p:cNvSpPr>
                <a:spLocks noEditPoints="1"/>
              </p:cNvSpPr>
              <p:nvPr/>
            </p:nvSpPr>
            <p:spPr bwMode="auto">
              <a:xfrm>
                <a:off x="3635896" y="1971359"/>
                <a:ext cx="518925" cy="160050"/>
              </a:xfrm>
              <a:custGeom>
                <a:avLst/>
                <a:gdLst>
                  <a:gd name="T0" fmla="*/ 261 w 264"/>
                  <a:gd name="T1" fmla="*/ 19 h 81"/>
                  <a:gd name="T2" fmla="*/ 264 w 264"/>
                  <a:gd name="T3" fmla="*/ 16 h 81"/>
                  <a:gd name="T4" fmla="*/ 264 w 264"/>
                  <a:gd name="T5" fmla="*/ 3 h 81"/>
                  <a:gd name="T6" fmla="*/ 261 w 264"/>
                  <a:gd name="T7" fmla="*/ 0 h 81"/>
                  <a:gd name="T8" fmla="*/ 52 w 264"/>
                  <a:gd name="T9" fmla="*/ 0 h 81"/>
                  <a:gd name="T10" fmla="*/ 40 w 264"/>
                  <a:gd name="T11" fmla="*/ 8 h 81"/>
                  <a:gd name="T12" fmla="*/ 28 w 264"/>
                  <a:gd name="T13" fmla="*/ 0 h 81"/>
                  <a:gd name="T14" fmla="*/ 17 w 264"/>
                  <a:gd name="T15" fmla="*/ 0 h 81"/>
                  <a:gd name="T16" fmla="*/ 16 w 264"/>
                  <a:gd name="T17" fmla="*/ 2 h 81"/>
                  <a:gd name="T18" fmla="*/ 0 w 264"/>
                  <a:gd name="T19" fmla="*/ 41 h 81"/>
                  <a:gd name="T20" fmla="*/ 16 w 264"/>
                  <a:gd name="T21" fmla="*/ 79 h 81"/>
                  <a:gd name="T22" fmla="*/ 17 w 264"/>
                  <a:gd name="T23" fmla="*/ 81 h 81"/>
                  <a:gd name="T24" fmla="*/ 28 w 264"/>
                  <a:gd name="T25" fmla="*/ 81 h 81"/>
                  <a:gd name="T26" fmla="*/ 40 w 264"/>
                  <a:gd name="T27" fmla="*/ 73 h 81"/>
                  <a:gd name="T28" fmla="*/ 52 w 264"/>
                  <a:gd name="T29" fmla="*/ 81 h 81"/>
                  <a:gd name="T30" fmla="*/ 261 w 264"/>
                  <a:gd name="T31" fmla="*/ 81 h 81"/>
                  <a:gd name="T32" fmla="*/ 264 w 264"/>
                  <a:gd name="T33" fmla="*/ 78 h 81"/>
                  <a:gd name="T34" fmla="*/ 264 w 264"/>
                  <a:gd name="T35" fmla="*/ 66 h 81"/>
                  <a:gd name="T36" fmla="*/ 261 w 264"/>
                  <a:gd name="T37" fmla="*/ 62 h 81"/>
                  <a:gd name="T38" fmla="*/ 248 w 264"/>
                  <a:gd name="T39" fmla="*/ 62 h 81"/>
                  <a:gd name="T40" fmla="*/ 242 w 264"/>
                  <a:gd name="T41" fmla="*/ 41 h 81"/>
                  <a:gd name="T42" fmla="*/ 248 w 264"/>
                  <a:gd name="T43" fmla="*/ 19 h 81"/>
                  <a:gd name="T44" fmla="*/ 261 w 264"/>
                  <a:gd name="T45" fmla="*/ 19 h 81"/>
                  <a:gd name="T46" fmla="*/ 38 w 264"/>
                  <a:gd name="T47" fmla="*/ 62 h 81"/>
                  <a:gd name="T48" fmla="*/ 26 w 264"/>
                  <a:gd name="T49" fmla="*/ 62 h 81"/>
                  <a:gd name="T50" fmla="*/ 18 w 264"/>
                  <a:gd name="T51" fmla="*/ 41 h 81"/>
                  <a:gd name="T52" fmla="*/ 26 w 264"/>
                  <a:gd name="T53" fmla="*/ 19 h 81"/>
                  <a:gd name="T54" fmla="*/ 38 w 264"/>
                  <a:gd name="T55" fmla="*/ 19 h 81"/>
                  <a:gd name="T56" fmla="*/ 234 w 264"/>
                  <a:gd name="T57" fmla="*/ 19 h 81"/>
                  <a:gd name="T58" fmla="*/ 231 w 264"/>
                  <a:gd name="T59" fmla="*/ 29 h 81"/>
                  <a:gd name="T60" fmla="*/ 150 w 264"/>
                  <a:gd name="T61" fmla="*/ 29 h 81"/>
                  <a:gd name="T62" fmla="*/ 145 w 264"/>
                  <a:gd name="T63" fmla="*/ 34 h 81"/>
                  <a:gd name="T64" fmla="*/ 150 w 264"/>
                  <a:gd name="T65" fmla="*/ 39 h 81"/>
                  <a:gd name="T66" fmla="*/ 230 w 264"/>
                  <a:gd name="T67" fmla="*/ 39 h 81"/>
                  <a:gd name="T68" fmla="*/ 230 w 264"/>
                  <a:gd name="T69" fmla="*/ 41 h 81"/>
                  <a:gd name="T70" fmla="*/ 234 w 264"/>
                  <a:gd name="T71" fmla="*/ 62 h 81"/>
                  <a:gd name="T72" fmla="*/ 38 w 264"/>
                  <a:gd name="T73" fmla="*/ 62 h 81"/>
                  <a:gd name="T74" fmla="*/ 38 w 264"/>
                  <a:gd name="T75" fmla="*/ 6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4" h="81">
                    <a:moveTo>
                      <a:pt x="261" y="19"/>
                    </a:moveTo>
                    <a:cubicBezTo>
                      <a:pt x="263" y="19"/>
                      <a:pt x="264" y="17"/>
                      <a:pt x="264" y="16"/>
                    </a:cubicBezTo>
                    <a:cubicBezTo>
                      <a:pt x="264" y="3"/>
                      <a:pt x="264" y="3"/>
                      <a:pt x="264" y="3"/>
                    </a:cubicBezTo>
                    <a:cubicBezTo>
                      <a:pt x="264" y="1"/>
                      <a:pt x="263" y="0"/>
                      <a:pt x="261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0" y="5"/>
                      <a:pt x="45" y="8"/>
                      <a:pt x="40" y="8"/>
                    </a:cubicBezTo>
                    <a:cubicBezTo>
                      <a:pt x="35" y="8"/>
                      <a:pt x="30" y="5"/>
                      <a:pt x="2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5" y="12"/>
                      <a:pt x="0" y="26"/>
                      <a:pt x="0" y="41"/>
                    </a:cubicBezTo>
                    <a:cubicBezTo>
                      <a:pt x="0" y="55"/>
                      <a:pt x="5" y="69"/>
                      <a:pt x="16" y="79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28" y="81"/>
                      <a:pt x="28" y="81"/>
                      <a:pt x="28" y="81"/>
                    </a:cubicBezTo>
                    <a:cubicBezTo>
                      <a:pt x="30" y="76"/>
                      <a:pt x="35" y="73"/>
                      <a:pt x="40" y="73"/>
                    </a:cubicBezTo>
                    <a:cubicBezTo>
                      <a:pt x="46" y="73"/>
                      <a:pt x="50" y="76"/>
                      <a:pt x="52" y="81"/>
                    </a:cubicBezTo>
                    <a:cubicBezTo>
                      <a:pt x="261" y="81"/>
                      <a:pt x="261" y="81"/>
                      <a:pt x="261" y="81"/>
                    </a:cubicBezTo>
                    <a:cubicBezTo>
                      <a:pt x="263" y="81"/>
                      <a:pt x="264" y="80"/>
                      <a:pt x="264" y="78"/>
                    </a:cubicBezTo>
                    <a:cubicBezTo>
                      <a:pt x="264" y="66"/>
                      <a:pt x="264" y="66"/>
                      <a:pt x="264" y="66"/>
                    </a:cubicBezTo>
                    <a:cubicBezTo>
                      <a:pt x="264" y="64"/>
                      <a:pt x="263" y="62"/>
                      <a:pt x="261" y="62"/>
                    </a:cubicBezTo>
                    <a:cubicBezTo>
                      <a:pt x="248" y="62"/>
                      <a:pt x="248" y="62"/>
                      <a:pt x="248" y="62"/>
                    </a:cubicBezTo>
                    <a:cubicBezTo>
                      <a:pt x="244" y="56"/>
                      <a:pt x="242" y="48"/>
                      <a:pt x="242" y="41"/>
                    </a:cubicBezTo>
                    <a:cubicBezTo>
                      <a:pt x="242" y="33"/>
                      <a:pt x="244" y="25"/>
                      <a:pt x="248" y="19"/>
                    </a:cubicBezTo>
                    <a:cubicBezTo>
                      <a:pt x="261" y="19"/>
                      <a:pt x="261" y="19"/>
                      <a:pt x="261" y="19"/>
                    </a:cubicBezTo>
                    <a:close/>
                    <a:moveTo>
                      <a:pt x="38" y="62"/>
                    </a:moveTo>
                    <a:cubicBezTo>
                      <a:pt x="26" y="62"/>
                      <a:pt x="26" y="62"/>
                      <a:pt x="26" y="62"/>
                    </a:cubicBezTo>
                    <a:cubicBezTo>
                      <a:pt x="21" y="56"/>
                      <a:pt x="18" y="49"/>
                      <a:pt x="18" y="41"/>
                    </a:cubicBezTo>
                    <a:cubicBezTo>
                      <a:pt x="18" y="33"/>
                      <a:pt x="21" y="25"/>
                      <a:pt x="26" y="19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234" y="19"/>
                      <a:pt x="234" y="19"/>
                      <a:pt x="234" y="19"/>
                    </a:cubicBezTo>
                    <a:cubicBezTo>
                      <a:pt x="233" y="22"/>
                      <a:pt x="232" y="26"/>
                      <a:pt x="231" y="29"/>
                    </a:cubicBezTo>
                    <a:cubicBezTo>
                      <a:pt x="150" y="29"/>
                      <a:pt x="150" y="29"/>
                      <a:pt x="150" y="29"/>
                    </a:cubicBezTo>
                    <a:cubicBezTo>
                      <a:pt x="147" y="29"/>
                      <a:pt x="145" y="31"/>
                      <a:pt x="145" y="34"/>
                    </a:cubicBezTo>
                    <a:cubicBezTo>
                      <a:pt x="145" y="36"/>
                      <a:pt x="147" y="39"/>
                      <a:pt x="150" y="39"/>
                    </a:cubicBezTo>
                    <a:cubicBezTo>
                      <a:pt x="230" y="39"/>
                      <a:pt x="230" y="39"/>
                      <a:pt x="230" y="39"/>
                    </a:cubicBezTo>
                    <a:cubicBezTo>
                      <a:pt x="230" y="39"/>
                      <a:pt x="230" y="40"/>
                      <a:pt x="230" y="41"/>
                    </a:cubicBezTo>
                    <a:cubicBezTo>
                      <a:pt x="230" y="48"/>
                      <a:pt x="231" y="56"/>
                      <a:pt x="234" y="62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62"/>
                      <a:pt x="38" y="62"/>
                      <a:pt x="38" y="6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2" name="Freeform 230"/>
              <p:cNvSpPr>
                <a:spLocks noEditPoints="1"/>
              </p:cNvSpPr>
              <p:nvPr/>
            </p:nvSpPr>
            <p:spPr bwMode="auto">
              <a:xfrm>
                <a:off x="3635896" y="1612484"/>
                <a:ext cx="518925" cy="161700"/>
              </a:xfrm>
              <a:custGeom>
                <a:avLst/>
                <a:gdLst>
                  <a:gd name="T0" fmla="*/ 261 w 264"/>
                  <a:gd name="T1" fmla="*/ 19 h 82"/>
                  <a:gd name="T2" fmla="*/ 264 w 264"/>
                  <a:gd name="T3" fmla="*/ 16 h 82"/>
                  <a:gd name="T4" fmla="*/ 264 w 264"/>
                  <a:gd name="T5" fmla="*/ 3 h 82"/>
                  <a:gd name="T6" fmla="*/ 261 w 264"/>
                  <a:gd name="T7" fmla="*/ 0 h 82"/>
                  <a:gd name="T8" fmla="*/ 52 w 264"/>
                  <a:gd name="T9" fmla="*/ 0 h 82"/>
                  <a:gd name="T10" fmla="*/ 40 w 264"/>
                  <a:gd name="T11" fmla="*/ 8 h 82"/>
                  <a:gd name="T12" fmla="*/ 28 w 264"/>
                  <a:gd name="T13" fmla="*/ 0 h 82"/>
                  <a:gd name="T14" fmla="*/ 17 w 264"/>
                  <a:gd name="T15" fmla="*/ 0 h 82"/>
                  <a:gd name="T16" fmla="*/ 16 w 264"/>
                  <a:gd name="T17" fmla="*/ 2 h 82"/>
                  <a:gd name="T18" fmla="*/ 0 w 264"/>
                  <a:gd name="T19" fmla="*/ 41 h 82"/>
                  <a:gd name="T20" fmla="*/ 16 w 264"/>
                  <a:gd name="T21" fmla="*/ 80 h 82"/>
                  <a:gd name="T22" fmla="*/ 17 w 264"/>
                  <a:gd name="T23" fmla="*/ 82 h 82"/>
                  <a:gd name="T24" fmla="*/ 28 w 264"/>
                  <a:gd name="T25" fmla="*/ 82 h 82"/>
                  <a:gd name="T26" fmla="*/ 40 w 264"/>
                  <a:gd name="T27" fmla="*/ 73 h 82"/>
                  <a:gd name="T28" fmla="*/ 52 w 264"/>
                  <a:gd name="T29" fmla="*/ 82 h 82"/>
                  <a:gd name="T30" fmla="*/ 261 w 264"/>
                  <a:gd name="T31" fmla="*/ 82 h 82"/>
                  <a:gd name="T32" fmla="*/ 264 w 264"/>
                  <a:gd name="T33" fmla="*/ 78 h 82"/>
                  <a:gd name="T34" fmla="*/ 264 w 264"/>
                  <a:gd name="T35" fmla="*/ 66 h 82"/>
                  <a:gd name="T36" fmla="*/ 261 w 264"/>
                  <a:gd name="T37" fmla="*/ 63 h 82"/>
                  <a:gd name="T38" fmla="*/ 248 w 264"/>
                  <a:gd name="T39" fmla="*/ 63 h 82"/>
                  <a:gd name="T40" fmla="*/ 242 w 264"/>
                  <a:gd name="T41" fmla="*/ 41 h 82"/>
                  <a:gd name="T42" fmla="*/ 248 w 264"/>
                  <a:gd name="T43" fmla="*/ 19 h 82"/>
                  <a:gd name="T44" fmla="*/ 261 w 264"/>
                  <a:gd name="T45" fmla="*/ 19 h 82"/>
                  <a:gd name="T46" fmla="*/ 38 w 264"/>
                  <a:gd name="T47" fmla="*/ 63 h 82"/>
                  <a:gd name="T48" fmla="*/ 26 w 264"/>
                  <a:gd name="T49" fmla="*/ 63 h 82"/>
                  <a:gd name="T50" fmla="*/ 18 w 264"/>
                  <a:gd name="T51" fmla="*/ 41 h 82"/>
                  <a:gd name="T52" fmla="*/ 26 w 264"/>
                  <a:gd name="T53" fmla="*/ 19 h 82"/>
                  <a:gd name="T54" fmla="*/ 38 w 264"/>
                  <a:gd name="T55" fmla="*/ 19 h 82"/>
                  <a:gd name="T56" fmla="*/ 234 w 264"/>
                  <a:gd name="T57" fmla="*/ 19 h 82"/>
                  <a:gd name="T58" fmla="*/ 231 w 264"/>
                  <a:gd name="T59" fmla="*/ 30 h 82"/>
                  <a:gd name="T60" fmla="*/ 150 w 264"/>
                  <a:gd name="T61" fmla="*/ 30 h 82"/>
                  <a:gd name="T62" fmla="*/ 145 w 264"/>
                  <a:gd name="T63" fmla="*/ 34 h 82"/>
                  <a:gd name="T64" fmla="*/ 150 w 264"/>
                  <a:gd name="T65" fmla="*/ 39 h 82"/>
                  <a:gd name="T66" fmla="*/ 230 w 264"/>
                  <a:gd name="T67" fmla="*/ 39 h 82"/>
                  <a:gd name="T68" fmla="*/ 230 w 264"/>
                  <a:gd name="T69" fmla="*/ 41 h 82"/>
                  <a:gd name="T70" fmla="*/ 234 w 264"/>
                  <a:gd name="T71" fmla="*/ 63 h 82"/>
                  <a:gd name="T72" fmla="*/ 38 w 264"/>
                  <a:gd name="T73" fmla="*/ 6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4" h="82">
                    <a:moveTo>
                      <a:pt x="261" y="19"/>
                    </a:moveTo>
                    <a:cubicBezTo>
                      <a:pt x="263" y="19"/>
                      <a:pt x="264" y="18"/>
                      <a:pt x="264" y="16"/>
                    </a:cubicBezTo>
                    <a:cubicBezTo>
                      <a:pt x="264" y="3"/>
                      <a:pt x="264" y="3"/>
                      <a:pt x="264" y="3"/>
                    </a:cubicBezTo>
                    <a:cubicBezTo>
                      <a:pt x="264" y="2"/>
                      <a:pt x="263" y="0"/>
                      <a:pt x="261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0" y="5"/>
                      <a:pt x="45" y="8"/>
                      <a:pt x="40" y="8"/>
                    </a:cubicBezTo>
                    <a:cubicBezTo>
                      <a:pt x="35" y="8"/>
                      <a:pt x="30" y="5"/>
                      <a:pt x="2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5" y="13"/>
                      <a:pt x="0" y="26"/>
                      <a:pt x="0" y="41"/>
                    </a:cubicBezTo>
                    <a:cubicBezTo>
                      <a:pt x="0" y="56"/>
                      <a:pt x="5" y="69"/>
                      <a:pt x="16" y="80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30" y="77"/>
                      <a:pt x="35" y="73"/>
                      <a:pt x="40" y="73"/>
                    </a:cubicBezTo>
                    <a:cubicBezTo>
                      <a:pt x="46" y="73"/>
                      <a:pt x="50" y="77"/>
                      <a:pt x="52" y="82"/>
                    </a:cubicBezTo>
                    <a:cubicBezTo>
                      <a:pt x="261" y="82"/>
                      <a:pt x="261" y="82"/>
                      <a:pt x="261" y="82"/>
                    </a:cubicBezTo>
                    <a:cubicBezTo>
                      <a:pt x="263" y="82"/>
                      <a:pt x="264" y="80"/>
                      <a:pt x="264" y="78"/>
                    </a:cubicBezTo>
                    <a:cubicBezTo>
                      <a:pt x="264" y="66"/>
                      <a:pt x="264" y="66"/>
                      <a:pt x="264" y="66"/>
                    </a:cubicBezTo>
                    <a:cubicBezTo>
                      <a:pt x="264" y="64"/>
                      <a:pt x="263" y="63"/>
                      <a:pt x="261" y="63"/>
                    </a:cubicBezTo>
                    <a:cubicBezTo>
                      <a:pt x="248" y="63"/>
                      <a:pt x="248" y="63"/>
                      <a:pt x="248" y="63"/>
                    </a:cubicBezTo>
                    <a:cubicBezTo>
                      <a:pt x="244" y="56"/>
                      <a:pt x="242" y="49"/>
                      <a:pt x="242" y="41"/>
                    </a:cubicBezTo>
                    <a:cubicBezTo>
                      <a:pt x="242" y="33"/>
                      <a:pt x="244" y="26"/>
                      <a:pt x="248" y="19"/>
                    </a:cubicBezTo>
                    <a:cubicBezTo>
                      <a:pt x="261" y="19"/>
                      <a:pt x="261" y="19"/>
                      <a:pt x="261" y="19"/>
                    </a:cubicBezTo>
                    <a:close/>
                    <a:moveTo>
                      <a:pt x="38" y="63"/>
                    </a:moveTo>
                    <a:cubicBezTo>
                      <a:pt x="26" y="63"/>
                      <a:pt x="26" y="63"/>
                      <a:pt x="26" y="63"/>
                    </a:cubicBezTo>
                    <a:cubicBezTo>
                      <a:pt x="21" y="57"/>
                      <a:pt x="18" y="49"/>
                      <a:pt x="18" y="41"/>
                    </a:cubicBezTo>
                    <a:cubicBezTo>
                      <a:pt x="18" y="33"/>
                      <a:pt x="21" y="25"/>
                      <a:pt x="26" y="19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234" y="19"/>
                      <a:pt x="234" y="19"/>
                      <a:pt x="234" y="19"/>
                    </a:cubicBezTo>
                    <a:cubicBezTo>
                      <a:pt x="233" y="22"/>
                      <a:pt x="232" y="26"/>
                      <a:pt x="231" y="30"/>
                    </a:cubicBezTo>
                    <a:cubicBezTo>
                      <a:pt x="150" y="30"/>
                      <a:pt x="150" y="30"/>
                      <a:pt x="150" y="30"/>
                    </a:cubicBezTo>
                    <a:cubicBezTo>
                      <a:pt x="147" y="30"/>
                      <a:pt x="145" y="32"/>
                      <a:pt x="145" y="34"/>
                    </a:cubicBezTo>
                    <a:cubicBezTo>
                      <a:pt x="145" y="37"/>
                      <a:pt x="147" y="39"/>
                      <a:pt x="150" y="39"/>
                    </a:cubicBezTo>
                    <a:cubicBezTo>
                      <a:pt x="230" y="39"/>
                      <a:pt x="230" y="39"/>
                      <a:pt x="230" y="39"/>
                    </a:cubicBezTo>
                    <a:cubicBezTo>
                      <a:pt x="230" y="40"/>
                      <a:pt x="230" y="40"/>
                      <a:pt x="230" y="41"/>
                    </a:cubicBezTo>
                    <a:cubicBezTo>
                      <a:pt x="230" y="49"/>
                      <a:pt x="231" y="56"/>
                      <a:pt x="234" y="63"/>
                    </a:cubicBezTo>
                    <a:cubicBezTo>
                      <a:pt x="38" y="63"/>
                      <a:pt x="38" y="63"/>
                      <a:pt x="38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3" name="Freeform 231"/>
              <p:cNvSpPr>
                <a:spLocks noEditPoints="1"/>
              </p:cNvSpPr>
              <p:nvPr/>
            </p:nvSpPr>
            <p:spPr bwMode="auto">
              <a:xfrm>
                <a:off x="3572371" y="1791509"/>
                <a:ext cx="521400" cy="160050"/>
              </a:xfrm>
              <a:custGeom>
                <a:avLst/>
                <a:gdLst>
                  <a:gd name="T0" fmla="*/ 249 w 265"/>
                  <a:gd name="T1" fmla="*/ 63 h 81"/>
                  <a:gd name="T2" fmla="*/ 243 w 265"/>
                  <a:gd name="T3" fmla="*/ 41 h 81"/>
                  <a:gd name="T4" fmla="*/ 249 w 265"/>
                  <a:gd name="T5" fmla="*/ 19 h 81"/>
                  <a:gd name="T6" fmla="*/ 262 w 265"/>
                  <a:gd name="T7" fmla="*/ 19 h 81"/>
                  <a:gd name="T8" fmla="*/ 265 w 265"/>
                  <a:gd name="T9" fmla="*/ 16 h 81"/>
                  <a:gd name="T10" fmla="*/ 265 w 265"/>
                  <a:gd name="T11" fmla="*/ 3 h 81"/>
                  <a:gd name="T12" fmla="*/ 262 w 265"/>
                  <a:gd name="T13" fmla="*/ 0 h 81"/>
                  <a:gd name="T14" fmla="*/ 53 w 265"/>
                  <a:gd name="T15" fmla="*/ 0 h 81"/>
                  <a:gd name="T16" fmla="*/ 41 w 265"/>
                  <a:gd name="T17" fmla="*/ 8 h 81"/>
                  <a:gd name="T18" fmla="*/ 28 w 265"/>
                  <a:gd name="T19" fmla="*/ 0 h 81"/>
                  <a:gd name="T20" fmla="*/ 18 w 265"/>
                  <a:gd name="T21" fmla="*/ 0 h 81"/>
                  <a:gd name="T22" fmla="*/ 16 w 265"/>
                  <a:gd name="T23" fmla="*/ 2 h 81"/>
                  <a:gd name="T24" fmla="*/ 0 w 265"/>
                  <a:gd name="T25" fmla="*/ 41 h 81"/>
                  <a:gd name="T26" fmla="*/ 16 w 265"/>
                  <a:gd name="T27" fmla="*/ 80 h 81"/>
                  <a:gd name="T28" fmla="*/ 18 w 265"/>
                  <a:gd name="T29" fmla="*/ 81 h 81"/>
                  <a:gd name="T30" fmla="*/ 29 w 265"/>
                  <a:gd name="T31" fmla="*/ 81 h 81"/>
                  <a:gd name="T32" fmla="*/ 41 w 265"/>
                  <a:gd name="T33" fmla="*/ 74 h 81"/>
                  <a:gd name="T34" fmla="*/ 53 w 265"/>
                  <a:gd name="T35" fmla="*/ 81 h 81"/>
                  <a:gd name="T36" fmla="*/ 262 w 265"/>
                  <a:gd name="T37" fmla="*/ 81 h 81"/>
                  <a:gd name="T38" fmla="*/ 265 w 265"/>
                  <a:gd name="T39" fmla="*/ 78 h 81"/>
                  <a:gd name="T40" fmla="*/ 265 w 265"/>
                  <a:gd name="T41" fmla="*/ 66 h 81"/>
                  <a:gd name="T42" fmla="*/ 262 w 265"/>
                  <a:gd name="T43" fmla="*/ 63 h 81"/>
                  <a:gd name="T44" fmla="*/ 249 w 265"/>
                  <a:gd name="T45" fmla="*/ 63 h 81"/>
                  <a:gd name="T46" fmla="*/ 235 w 265"/>
                  <a:gd name="T47" fmla="*/ 19 h 81"/>
                  <a:gd name="T48" fmla="*/ 230 w 265"/>
                  <a:gd name="T49" fmla="*/ 41 h 81"/>
                  <a:gd name="T50" fmla="*/ 230 w 265"/>
                  <a:gd name="T51" fmla="*/ 43 h 81"/>
                  <a:gd name="T52" fmla="*/ 151 w 265"/>
                  <a:gd name="T53" fmla="*/ 43 h 81"/>
                  <a:gd name="T54" fmla="*/ 146 w 265"/>
                  <a:gd name="T55" fmla="*/ 48 h 81"/>
                  <a:gd name="T56" fmla="*/ 151 w 265"/>
                  <a:gd name="T57" fmla="*/ 52 h 81"/>
                  <a:gd name="T58" fmla="*/ 231 w 265"/>
                  <a:gd name="T59" fmla="*/ 52 h 81"/>
                  <a:gd name="T60" fmla="*/ 235 w 265"/>
                  <a:gd name="T61" fmla="*/ 63 h 81"/>
                  <a:gd name="T62" fmla="*/ 38 w 265"/>
                  <a:gd name="T63" fmla="*/ 63 h 81"/>
                  <a:gd name="T64" fmla="*/ 26 w 265"/>
                  <a:gd name="T65" fmla="*/ 63 h 81"/>
                  <a:gd name="T66" fmla="*/ 19 w 265"/>
                  <a:gd name="T67" fmla="*/ 41 h 81"/>
                  <a:gd name="T68" fmla="*/ 26 w 265"/>
                  <a:gd name="T69" fmla="*/ 19 h 81"/>
                  <a:gd name="T70" fmla="*/ 38 w 265"/>
                  <a:gd name="T71" fmla="*/ 19 h 81"/>
                  <a:gd name="T72" fmla="*/ 235 w 265"/>
                  <a:gd name="T73" fmla="*/ 1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5" h="81">
                    <a:moveTo>
                      <a:pt x="249" y="63"/>
                    </a:moveTo>
                    <a:cubicBezTo>
                      <a:pt x="245" y="56"/>
                      <a:pt x="243" y="49"/>
                      <a:pt x="243" y="41"/>
                    </a:cubicBezTo>
                    <a:cubicBezTo>
                      <a:pt x="243" y="33"/>
                      <a:pt x="245" y="25"/>
                      <a:pt x="249" y="19"/>
                    </a:cubicBezTo>
                    <a:cubicBezTo>
                      <a:pt x="262" y="19"/>
                      <a:pt x="262" y="19"/>
                      <a:pt x="262" y="19"/>
                    </a:cubicBezTo>
                    <a:cubicBezTo>
                      <a:pt x="263" y="19"/>
                      <a:pt x="265" y="17"/>
                      <a:pt x="265" y="16"/>
                    </a:cubicBezTo>
                    <a:cubicBezTo>
                      <a:pt x="265" y="3"/>
                      <a:pt x="265" y="3"/>
                      <a:pt x="265" y="3"/>
                    </a:cubicBezTo>
                    <a:cubicBezTo>
                      <a:pt x="265" y="2"/>
                      <a:pt x="263" y="0"/>
                      <a:pt x="262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1" y="5"/>
                      <a:pt x="46" y="8"/>
                      <a:pt x="41" y="8"/>
                    </a:cubicBezTo>
                    <a:cubicBezTo>
                      <a:pt x="35" y="8"/>
                      <a:pt x="30" y="5"/>
                      <a:pt x="2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6" y="12"/>
                      <a:pt x="0" y="26"/>
                      <a:pt x="0" y="41"/>
                    </a:cubicBezTo>
                    <a:cubicBezTo>
                      <a:pt x="0" y="55"/>
                      <a:pt x="6" y="69"/>
                      <a:pt x="16" y="80"/>
                    </a:cubicBezTo>
                    <a:cubicBezTo>
                      <a:pt x="18" y="81"/>
                      <a:pt x="18" y="81"/>
                      <a:pt x="18" y="81"/>
                    </a:cubicBezTo>
                    <a:cubicBezTo>
                      <a:pt x="29" y="81"/>
                      <a:pt x="29" y="81"/>
                      <a:pt x="29" y="81"/>
                    </a:cubicBezTo>
                    <a:cubicBezTo>
                      <a:pt x="31" y="77"/>
                      <a:pt x="35" y="74"/>
                      <a:pt x="41" y="74"/>
                    </a:cubicBezTo>
                    <a:cubicBezTo>
                      <a:pt x="46" y="74"/>
                      <a:pt x="51" y="77"/>
                      <a:pt x="53" y="81"/>
                    </a:cubicBezTo>
                    <a:cubicBezTo>
                      <a:pt x="262" y="81"/>
                      <a:pt x="262" y="81"/>
                      <a:pt x="262" y="81"/>
                    </a:cubicBezTo>
                    <a:cubicBezTo>
                      <a:pt x="263" y="81"/>
                      <a:pt x="265" y="80"/>
                      <a:pt x="265" y="78"/>
                    </a:cubicBezTo>
                    <a:cubicBezTo>
                      <a:pt x="265" y="66"/>
                      <a:pt x="265" y="66"/>
                      <a:pt x="265" y="66"/>
                    </a:cubicBezTo>
                    <a:cubicBezTo>
                      <a:pt x="265" y="64"/>
                      <a:pt x="263" y="63"/>
                      <a:pt x="262" y="63"/>
                    </a:cubicBezTo>
                    <a:cubicBezTo>
                      <a:pt x="249" y="63"/>
                      <a:pt x="249" y="63"/>
                      <a:pt x="249" y="63"/>
                    </a:cubicBezTo>
                    <a:close/>
                    <a:moveTo>
                      <a:pt x="235" y="19"/>
                    </a:moveTo>
                    <a:cubicBezTo>
                      <a:pt x="232" y="26"/>
                      <a:pt x="230" y="33"/>
                      <a:pt x="230" y="41"/>
                    </a:cubicBezTo>
                    <a:cubicBezTo>
                      <a:pt x="230" y="41"/>
                      <a:pt x="230" y="42"/>
                      <a:pt x="230" y="43"/>
                    </a:cubicBezTo>
                    <a:cubicBezTo>
                      <a:pt x="151" y="43"/>
                      <a:pt x="151" y="43"/>
                      <a:pt x="151" y="43"/>
                    </a:cubicBezTo>
                    <a:cubicBezTo>
                      <a:pt x="148" y="43"/>
                      <a:pt x="146" y="45"/>
                      <a:pt x="146" y="48"/>
                    </a:cubicBezTo>
                    <a:cubicBezTo>
                      <a:pt x="146" y="50"/>
                      <a:pt x="148" y="52"/>
                      <a:pt x="151" y="52"/>
                    </a:cubicBezTo>
                    <a:cubicBezTo>
                      <a:pt x="231" y="52"/>
                      <a:pt x="231" y="52"/>
                      <a:pt x="231" y="52"/>
                    </a:cubicBezTo>
                    <a:cubicBezTo>
                      <a:pt x="232" y="56"/>
                      <a:pt x="233" y="59"/>
                      <a:pt x="235" y="63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1" y="56"/>
                      <a:pt x="19" y="49"/>
                      <a:pt x="19" y="41"/>
                    </a:cubicBezTo>
                    <a:cubicBezTo>
                      <a:pt x="19" y="33"/>
                      <a:pt x="21" y="25"/>
                      <a:pt x="26" y="19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235" y="19"/>
                      <a:pt x="235" y="19"/>
                      <a:pt x="235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75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359632"/>
              </p:ext>
            </p:extLst>
          </p:nvPr>
        </p:nvGraphicFramePr>
        <p:xfrm>
          <a:off x="1331640" y="432048"/>
          <a:ext cx="6768752" cy="4711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68752"/>
              </a:tblGrid>
              <a:tr h="471145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t-BR" sz="600" dirty="0">
                          <a:effectLst/>
                        </a:rPr>
                        <a:t> </a:t>
                      </a:r>
                      <a:endParaRPr lang="pt-BR" sz="500" dirty="0">
                        <a:effectLst/>
                      </a:endParaRPr>
                    </a:p>
                    <a:p>
                      <a:pPr indent="0" algn="ctr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Instituto Federal do Amazonas – 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IFAM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  <a:endParaRPr lang="pt-BR" sz="1600" b="1" dirty="0" smtClean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indent="0" algn="ctr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t-BR" sz="1600" b="0" dirty="0" smtClean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(Questionário)</a:t>
                      </a:r>
                    </a:p>
                    <a:p>
                      <a:pPr indent="0" algn="ctr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marL="717550" lvl="0" indent="-34290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</a:rPr>
                        <a:t>Lorem ipsum dolor sit amet, consectetuer elit?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</a:rPr>
                        <a:t>(  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) Sim	(   ) 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</a:rPr>
                        <a:t>Não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17550" lvl="0" indent="-34290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</a:rPr>
                        <a:t>Lorem ipsum dolor sit amet, consectetuer elit?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</a:rPr>
                        <a:t>(   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) Sim	(   ) 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</a:rPr>
                        <a:t>Não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4169" marR="34169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Elipse 6"/>
          <p:cNvSpPr/>
          <p:nvPr/>
        </p:nvSpPr>
        <p:spPr>
          <a:xfrm>
            <a:off x="755576" y="123478"/>
            <a:ext cx="1010444" cy="1010444"/>
          </a:xfrm>
          <a:prstGeom prst="ellipse">
            <a:avLst/>
          </a:prstGeom>
          <a:solidFill>
            <a:srgbClr val="8CB9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reeform 46"/>
          <p:cNvSpPr>
            <a:spLocks noEditPoints="1"/>
          </p:cNvSpPr>
          <p:nvPr/>
        </p:nvSpPr>
        <p:spPr bwMode="auto">
          <a:xfrm>
            <a:off x="1056464" y="371301"/>
            <a:ext cx="412164" cy="514798"/>
          </a:xfrm>
          <a:custGeom>
            <a:avLst/>
            <a:gdLst>
              <a:gd name="T0" fmla="*/ 195 w 213"/>
              <a:gd name="T1" fmla="*/ 0 h 267"/>
              <a:gd name="T2" fmla="*/ 17 w 213"/>
              <a:gd name="T3" fmla="*/ 0 h 267"/>
              <a:gd name="T4" fmla="*/ 0 w 213"/>
              <a:gd name="T5" fmla="*/ 18 h 267"/>
              <a:gd name="T6" fmla="*/ 0 w 213"/>
              <a:gd name="T7" fmla="*/ 249 h 267"/>
              <a:gd name="T8" fmla="*/ 17 w 213"/>
              <a:gd name="T9" fmla="*/ 267 h 267"/>
              <a:gd name="T10" fmla="*/ 195 w 213"/>
              <a:gd name="T11" fmla="*/ 267 h 267"/>
              <a:gd name="T12" fmla="*/ 213 w 213"/>
              <a:gd name="T13" fmla="*/ 249 h 267"/>
              <a:gd name="T14" fmla="*/ 213 w 213"/>
              <a:gd name="T15" fmla="*/ 18 h 267"/>
              <a:gd name="T16" fmla="*/ 195 w 213"/>
              <a:gd name="T17" fmla="*/ 0 h 267"/>
              <a:gd name="T18" fmla="*/ 32 w 213"/>
              <a:gd name="T19" fmla="*/ 60 h 267"/>
              <a:gd name="T20" fmla="*/ 100 w 213"/>
              <a:gd name="T21" fmla="*/ 60 h 267"/>
              <a:gd name="T22" fmla="*/ 100 w 213"/>
              <a:gd name="T23" fmla="*/ 80 h 267"/>
              <a:gd name="T24" fmla="*/ 32 w 213"/>
              <a:gd name="T25" fmla="*/ 80 h 267"/>
              <a:gd name="T26" fmla="*/ 32 w 213"/>
              <a:gd name="T27" fmla="*/ 60 h 267"/>
              <a:gd name="T28" fmla="*/ 180 w 213"/>
              <a:gd name="T29" fmla="*/ 208 h 267"/>
              <a:gd name="T30" fmla="*/ 32 w 213"/>
              <a:gd name="T31" fmla="*/ 208 h 267"/>
              <a:gd name="T32" fmla="*/ 32 w 213"/>
              <a:gd name="T33" fmla="*/ 187 h 267"/>
              <a:gd name="T34" fmla="*/ 180 w 213"/>
              <a:gd name="T35" fmla="*/ 187 h 267"/>
              <a:gd name="T36" fmla="*/ 180 w 213"/>
              <a:gd name="T37" fmla="*/ 208 h 267"/>
              <a:gd name="T38" fmla="*/ 180 w 213"/>
              <a:gd name="T39" fmla="*/ 163 h 267"/>
              <a:gd name="T40" fmla="*/ 32 w 213"/>
              <a:gd name="T41" fmla="*/ 163 h 267"/>
              <a:gd name="T42" fmla="*/ 32 w 213"/>
              <a:gd name="T43" fmla="*/ 143 h 267"/>
              <a:gd name="T44" fmla="*/ 180 w 213"/>
              <a:gd name="T45" fmla="*/ 143 h 267"/>
              <a:gd name="T46" fmla="*/ 180 w 213"/>
              <a:gd name="T47" fmla="*/ 163 h 267"/>
              <a:gd name="T48" fmla="*/ 180 w 213"/>
              <a:gd name="T49" fmla="*/ 122 h 267"/>
              <a:gd name="T50" fmla="*/ 32 w 213"/>
              <a:gd name="T51" fmla="*/ 122 h 267"/>
              <a:gd name="T52" fmla="*/ 32 w 213"/>
              <a:gd name="T53" fmla="*/ 101 h 267"/>
              <a:gd name="T54" fmla="*/ 180 w 213"/>
              <a:gd name="T55" fmla="*/ 101 h 267"/>
              <a:gd name="T56" fmla="*/ 180 w 213"/>
              <a:gd name="T57" fmla="*/ 122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13" h="267">
                <a:moveTo>
                  <a:pt x="195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249"/>
                  <a:pt x="0" y="249"/>
                  <a:pt x="0" y="249"/>
                </a:cubicBezTo>
                <a:cubicBezTo>
                  <a:pt x="0" y="259"/>
                  <a:pt x="8" y="267"/>
                  <a:pt x="17" y="267"/>
                </a:cubicBezTo>
                <a:cubicBezTo>
                  <a:pt x="195" y="267"/>
                  <a:pt x="195" y="267"/>
                  <a:pt x="195" y="267"/>
                </a:cubicBezTo>
                <a:cubicBezTo>
                  <a:pt x="205" y="267"/>
                  <a:pt x="213" y="259"/>
                  <a:pt x="213" y="249"/>
                </a:cubicBezTo>
                <a:cubicBezTo>
                  <a:pt x="213" y="18"/>
                  <a:pt x="213" y="18"/>
                  <a:pt x="213" y="18"/>
                </a:cubicBezTo>
                <a:cubicBezTo>
                  <a:pt x="213" y="8"/>
                  <a:pt x="205" y="0"/>
                  <a:pt x="195" y="0"/>
                </a:cubicBezTo>
                <a:close/>
                <a:moveTo>
                  <a:pt x="32" y="60"/>
                </a:moveTo>
                <a:cubicBezTo>
                  <a:pt x="100" y="60"/>
                  <a:pt x="100" y="60"/>
                  <a:pt x="100" y="60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32" y="80"/>
                  <a:pt x="32" y="80"/>
                  <a:pt x="32" y="80"/>
                </a:cubicBezTo>
                <a:lnTo>
                  <a:pt x="32" y="60"/>
                </a:lnTo>
                <a:close/>
                <a:moveTo>
                  <a:pt x="180" y="208"/>
                </a:moveTo>
                <a:cubicBezTo>
                  <a:pt x="32" y="208"/>
                  <a:pt x="32" y="208"/>
                  <a:pt x="32" y="208"/>
                </a:cubicBezTo>
                <a:cubicBezTo>
                  <a:pt x="32" y="187"/>
                  <a:pt x="32" y="187"/>
                  <a:pt x="32" y="187"/>
                </a:cubicBezTo>
                <a:cubicBezTo>
                  <a:pt x="180" y="187"/>
                  <a:pt x="180" y="187"/>
                  <a:pt x="180" y="187"/>
                </a:cubicBezTo>
                <a:lnTo>
                  <a:pt x="180" y="208"/>
                </a:lnTo>
                <a:close/>
                <a:moveTo>
                  <a:pt x="180" y="163"/>
                </a:moveTo>
                <a:cubicBezTo>
                  <a:pt x="32" y="163"/>
                  <a:pt x="32" y="163"/>
                  <a:pt x="32" y="163"/>
                </a:cubicBezTo>
                <a:cubicBezTo>
                  <a:pt x="32" y="143"/>
                  <a:pt x="32" y="143"/>
                  <a:pt x="32" y="143"/>
                </a:cubicBezTo>
                <a:cubicBezTo>
                  <a:pt x="180" y="143"/>
                  <a:pt x="180" y="143"/>
                  <a:pt x="180" y="143"/>
                </a:cubicBezTo>
                <a:lnTo>
                  <a:pt x="180" y="163"/>
                </a:lnTo>
                <a:close/>
                <a:moveTo>
                  <a:pt x="180" y="122"/>
                </a:moveTo>
                <a:cubicBezTo>
                  <a:pt x="32" y="122"/>
                  <a:pt x="32" y="122"/>
                  <a:pt x="32" y="122"/>
                </a:cubicBezTo>
                <a:cubicBezTo>
                  <a:pt x="32" y="101"/>
                  <a:pt x="32" y="101"/>
                  <a:pt x="32" y="101"/>
                </a:cubicBezTo>
                <a:cubicBezTo>
                  <a:pt x="180" y="101"/>
                  <a:pt x="180" y="101"/>
                  <a:pt x="180" y="101"/>
                </a:cubicBezTo>
                <a:lnTo>
                  <a:pt x="180" y="1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44772" y="1491630"/>
            <a:ext cx="5198455" cy="38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32608"/>
      </p:ext>
    </p:extLst>
  </p:cSld>
  <p:clrMapOvr>
    <a:masterClrMapping/>
  </p:clrMapOvr>
  <p:transition spd="slow" advClick="0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78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3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3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5304771" y="3594382"/>
            <a:ext cx="1152127" cy="1021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 flipV="1">
            <a:off x="4688766" y="3459598"/>
            <a:ext cx="1489331" cy="332533"/>
          </a:xfrm>
          <a:prstGeom prst="rect">
            <a:avLst/>
          </a:prstGeom>
        </p:spPr>
      </p:pic>
      <p:sp>
        <p:nvSpPr>
          <p:cNvPr id="37" name="CaixaDeTexto 36"/>
          <p:cNvSpPr txBox="1"/>
          <p:nvPr/>
        </p:nvSpPr>
        <p:spPr>
          <a:xfrm>
            <a:off x="3516179" y="250904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178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2804837" y="1441038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73,23%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2961764" y="115300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487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3392366" y="2799898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26,77%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5881829" y="28323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61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4988007" y="258387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73,23%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5157925" y="229584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178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5671706" y="3159938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27,35%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4139952" y="1059582"/>
            <a:ext cx="1128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C000"/>
                </a:solidFill>
                <a:latin typeface="Rockwell" panose="02060603020205020403" pitchFamily="18" charset="0"/>
              </a:rPr>
              <a:t>SEXO</a:t>
            </a:r>
            <a:endParaRPr lang="pt-BR" sz="2000" b="1" dirty="0">
              <a:solidFill>
                <a:srgbClr val="FFC000"/>
              </a:solidFill>
              <a:latin typeface="Rockwell" panose="02060603020205020403" pitchFamily="18" charset="0"/>
            </a:endParaRPr>
          </a:p>
        </p:txBody>
      </p:sp>
      <p:sp>
        <p:nvSpPr>
          <p:cNvPr id="46" name="Retângulo 45"/>
          <p:cNvSpPr/>
          <p:nvPr/>
        </p:nvSpPr>
        <p:spPr>
          <a:xfrm rot="16200000">
            <a:off x="7239316" y="3508640"/>
            <a:ext cx="210528" cy="2105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aixaDeTexto 46"/>
          <p:cNvSpPr txBox="1"/>
          <p:nvPr/>
        </p:nvSpPr>
        <p:spPr>
          <a:xfrm>
            <a:off x="7490564" y="3417892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MASCULINO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7452320" y="3029560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FEMININO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9" name="Imagem 4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3218639" y="3546958"/>
            <a:ext cx="1288377" cy="478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Imagem 4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127"/>
          <a:stretch/>
        </p:blipFill>
        <p:spPr>
          <a:xfrm rot="16200000" flipV="1">
            <a:off x="1329110" y="3416321"/>
            <a:ext cx="3738965" cy="332533"/>
          </a:xfrm>
          <a:prstGeom prst="rect">
            <a:avLst/>
          </a:prstGeom>
        </p:spPr>
      </p:pic>
      <p:sp>
        <p:nvSpPr>
          <p:cNvPr id="54" name="Retângulo 53"/>
          <p:cNvSpPr/>
          <p:nvPr/>
        </p:nvSpPr>
        <p:spPr>
          <a:xfrm>
            <a:off x="2843247" y="4312066"/>
            <a:ext cx="1373983" cy="369332"/>
          </a:xfrm>
          <a:prstGeom prst="rect">
            <a:avLst/>
          </a:prstGeom>
          <a:solidFill>
            <a:srgbClr val="002E0A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CaixaDeTexto 56"/>
          <p:cNvSpPr txBox="1"/>
          <p:nvPr/>
        </p:nvSpPr>
        <p:spPr>
          <a:xfrm flipH="1">
            <a:off x="3023517" y="4312066"/>
            <a:ext cx="9623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9" name="Retângulo 58"/>
          <p:cNvSpPr/>
          <p:nvPr/>
        </p:nvSpPr>
        <p:spPr>
          <a:xfrm>
            <a:off x="7239317" y="3108962"/>
            <a:ext cx="210528" cy="2105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ctângulo 1"/>
          <p:cNvSpPr/>
          <p:nvPr/>
        </p:nvSpPr>
        <p:spPr>
          <a:xfrm>
            <a:off x="0" y="25820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smtClean="0" bmk="_Toc452654688">
                <a:solidFill>
                  <a:schemeClr val="accent6">
                    <a:lumMod val="75000"/>
                  </a:schemeClr>
                </a:solidFill>
                <a:latin typeface="+mj-lt"/>
                <a:ea typeface="Calibri" pitchFamily="34" charset="0"/>
                <a:cs typeface="Arial" pitchFamily="34" charset="0"/>
              </a:rPr>
              <a:t>Gráfico 1 – </a:t>
            </a:r>
            <a:r>
              <a:rPr lang="pt-BR" dirty="0">
                <a:solidFill>
                  <a:schemeClr val="bg1"/>
                </a:solidFill>
              </a:rPr>
              <a:t>Lorem ipsum dolor sit amet, consectetuer </a:t>
            </a:r>
            <a:r>
              <a:rPr lang="pt-BR" dirty="0" smtClean="0">
                <a:solidFill>
                  <a:schemeClr val="bg1"/>
                </a:solidFill>
              </a:rPr>
              <a:t>elit </a:t>
            </a:r>
            <a:r>
              <a:rPr lang="pt-BR" altLang="pt-BR" b="1" dirty="0" smtClean="0" bmk="_Toc452654688">
                <a:solidFill>
                  <a:schemeClr val="bg1"/>
                </a:solidFill>
                <a:latin typeface="+mj-lt"/>
                <a:ea typeface="Calibri" pitchFamily="34" charset="0"/>
                <a:cs typeface="Arial" pitchFamily="34" charset="0"/>
              </a:rPr>
              <a:t>(2009-2014)</a:t>
            </a:r>
            <a:endParaRPr lang="pt-BR" altLang="pt-BR" sz="105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6" name="Retângulo 55"/>
          <p:cNvSpPr/>
          <p:nvPr/>
        </p:nvSpPr>
        <p:spPr>
          <a:xfrm>
            <a:off x="5048497" y="4362658"/>
            <a:ext cx="1373983" cy="369332"/>
          </a:xfrm>
          <a:prstGeom prst="rect">
            <a:avLst/>
          </a:prstGeom>
          <a:solidFill>
            <a:srgbClr val="002E0A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CaixaDeTexto 57"/>
          <p:cNvSpPr txBox="1"/>
          <p:nvPr/>
        </p:nvSpPr>
        <p:spPr>
          <a:xfrm flipH="1">
            <a:off x="5254293" y="4348231"/>
            <a:ext cx="962393" cy="369332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Y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1" y="4771384"/>
            <a:ext cx="9143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schemeClr val="bg1"/>
                </a:solidFill>
                <a:latin typeface="Franklin Gothic Book" pitchFamily="34" charset="0"/>
                <a:ea typeface="Calibri" pitchFamily="34" charset="0"/>
                <a:cs typeface="Times New Roman" pitchFamily="18" charset="0"/>
              </a:rPr>
              <a:t>Fonte: </a:t>
            </a:r>
            <a:r>
              <a:rPr lang="pt-BR" altLang="pt-BR" sz="1400" dirty="0" smtClean="0">
                <a:solidFill>
                  <a:schemeClr val="bg1"/>
                </a:solidFill>
                <a:latin typeface="Franklin Gothic Book" pitchFamily="34" charset="0"/>
                <a:ea typeface="Calibri" pitchFamily="34" charset="0"/>
                <a:cs typeface="Times New Roman" pitchFamily="18" charset="0"/>
              </a:rPr>
              <a:t>Autor (Ano)</a:t>
            </a:r>
            <a:endParaRPr lang="pt-BR" altLang="pt-BR" sz="1400" dirty="0">
              <a:solidFill>
                <a:schemeClr val="bg1"/>
              </a:solidFill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85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3984080" y="3261884"/>
            <a:ext cx="2169797" cy="349269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31717" y="240498"/>
            <a:ext cx="30161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 smtClean="0" bmk="_Toc452654695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Gráfico 8 – </a:t>
            </a:r>
            <a:r>
              <a:rPr kumimoji="0" lang="pt-BR" altLang="pt-BR" b="0" i="0" u="none" strike="noStrike" cap="none" normalizeH="0" baseline="0" dirty="0" smtClean="0" bmk="_Toc452654695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Primeira pergunta: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346440" y="20398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10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55776" y="1281057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66,70%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12703" y="9930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20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165458" y="233067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33,30%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233"/>
          <a:stretch/>
        </p:blipFill>
        <p:spPr>
          <a:xfrm rot="16200000" flipV="1">
            <a:off x="2560609" y="3247314"/>
            <a:ext cx="1990367" cy="362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127"/>
          <a:stretch/>
        </p:blipFill>
        <p:spPr>
          <a:xfrm rot="16200000" flipV="1">
            <a:off x="1080049" y="3272305"/>
            <a:ext cx="3738965" cy="332533"/>
          </a:xfrm>
          <a:prstGeom prst="rect">
            <a:avLst/>
          </a:prstGeom>
        </p:spPr>
      </p:pic>
      <p:sp>
        <p:nvSpPr>
          <p:cNvPr id="16" name="Retângulo 53"/>
          <p:cNvSpPr/>
          <p:nvPr/>
        </p:nvSpPr>
        <p:spPr>
          <a:xfrm>
            <a:off x="2594186" y="4152085"/>
            <a:ext cx="1373983" cy="369332"/>
          </a:xfrm>
          <a:prstGeom prst="rect">
            <a:avLst/>
          </a:prstGeom>
          <a:solidFill>
            <a:srgbClr val="002E0A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 flipH="1">
            <a:off x="2774456" y="4152085"/>
            <a:ext cx="9623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X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627361" y="18532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8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608968" y="1816206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52,95%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824992" y="14191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9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343792" y="214600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47,05%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233"/>
          <a:stretch/>
        </p:blipFill>
        <p:spPr>
          <a:xfrm rot="16200000" flipV="1">
            <a:off x="4706736" y="3066368"/>
            <a:ext cx="2149675" cy="39109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tângulo 53"/>
          <p:cNvSpPr/>
          <p:nvPr/>
        </p:nvSpPr>
        <p:spPr>
          <a:xfrm>
            <a:off x="4719386" y="4208878"/>
            <a:ext cx="1373983" cy="369332"/>
          </a:xfrm>
          <a:prstGeom prst="rect">
            <a:avLst/>
          </a:prstGeom>
          <a:solidFill>
            <a:srgbClr val="002E0A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 flipH="1">
            <a:off x="4899656" y="4208878"/>
            <a:ext cx="9623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Y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340871" y="238018"/>
            <a:ext cx="5117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C000"/>
                </a:solidFill>
                <a:latin typeface="Rockwell" pitchFamily="18" charset="0"/>
              </a:rPr>
              <a:t>Lorem ipsum dolor sit amet, consectetuer elit </a:t>
            </a:r>
            <a:r>
              <a:rPr lang="pt-BR" dirty="0" smtClean="0">
                <a:solidFill>
                  <a:srgbClr val="FFC000"/>
                </a:solidFill>
                <a:latin typeface="Rockwell" pitchFamily="18" charset="0"/>
              </a:rPr>
              <a:t>?</a:t>
            </a:r>
            <a:endParaRPr lang="pt-BR" dirty="0">
              <a:solidFill>
                <a:srgbClr val="FFC000"/>
              </a:solidFill>
              <a:latin typeface="Rockwell" pitchFamily="18" charset="0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6546033" y="3371788"/>
            <a:ext cx="829519" cy="746891"/>
            <a:chOff x="7239316" y="1202566"/>
            <a:chExt cx="829519" cy="746891"/>
          </a:xfrm>
        </p:grpSpPr>
        <p:sp>
          <p:nvSpPr>
            <p:cNvPr id="29" name="Retângulo 28"/>
            <p:cNvSpPr/>
            <p:nvPr/>
          </p:nvSpPr>
          <p:spPr>
            <a:xfrm rot="16200000">
              <a:off x="7239316" y="1293314"/>
              <a:ext cx="210528" cy="21052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7490564" y="1202566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</a:rPr>
                <a:t>SIM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7452320" y="1580125"/>
              <a:ext cx="616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</a:rPr>
                <a:t>NÃO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7239317" y="1659527"/>
              <a:ext cx="210528" cy="21052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3" name="Rectângulo 32"/>
          <p:cNvSpPr/>
          <p:nvPr/>
        </p:nvSpPr>
        <p:spPr>
          <a:xfrm>
            <a:off x="1" y="4771384"/>
            <a:ext cx="9143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400" dirty="0">
                <a:solidFill>
                  <a:schemeClr val="bg1"/>
                </a:solidFill>
                <a:latin typeface="Franklin Gothic Book" pitchFamily="34" charset="0"/>
                <a:ea typeface="Calibri" pitchFamily="34" charset="0"/>
                <a:cs typeface="Times New Roman" pitchFamily="18" charset="0"/>
              </a:rPr>
              <a:t>Fonte: </a:t>
            </a:r>
            <a:r>
              <a:rPr lang="pt-BR" altLang="pt-BR" sz="1400" dirty="0" smtClean="0">
                <a:solidFill>
                  <a:schemeClr val="bg1"/>
                </a:solidFill>
                <a:latin typeface="Franklin Gothic Book" pitchFamily="34" charset="0"/>
                <a:ea typeface="Calibri" pitchFamily="34" charset="0"/>
                <a:cs typeface="Times New Roman" pitchFamily="18" charset="0"/>
              </a:rPr>
              <a:t>Autor (Ano)</a:t>
            </a:r>
            <a:endParaRPr lang="pt-BR" altLang="pt-BR" sz="1400" dirty="0">
              <a:solidFill>
                <a:schemeClr val="bg1"/>
              </a:solidFill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8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32309" y="771550"/>
            <a:ext cx="6624736" cy="398617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5630" y="195486"/>
            <a:ext cx="4126516" cy="434719"/>
          </a:xfrm>
        </p:spPr>
        <p:txBody>
          <a:bodyPr>
            <a:noAutofit/>
          </a:bodyPr>
          <a:lstStyle/>
          <a:p>
            <a:pPr algn="l"/>
            <a:r>
              <a:rPr lang="pt-BR" sz="2000" cap="all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CONSIDERAÇÕES FINAIS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995669" y="1152856"/>
            <a:ext cx="5592555" cy="316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6">
                  <a:lumMod val="75000"/>
                </a:schemeClr>
              </a:buClr>
            </a:pPr>
            <a:r>
              <a:rPr lang="pt-BR" sz="1600" dirty="0">
                <a:solidFill>
                  <a:schemeClr val="tx1"/>
                </a:solidFill>
                <a:latin typeface="Franklin Gothic Book" pitchFamily="34" charset="0"/>
              </a:rPr>
              <a:t>“Esta pesquisa ... Lorem ipsum dolor sit amet, consectetuer adipiscing elit.</a:t>
            </a:r>
          </a:p>
          <a:p>
            <a:pPr algn="l">
              <a:buClr>
                <a:schemeClr val="accent6">
                  <a:lumMod val="75000"/>
                </a:schemeClr>
              </a:buClr>
            </a:pPr>
            <a:r>
              <a:rPr lang="pt-BR" sz="1600" dirty="0">
                <a:solidFill>
                  <a:schemeClr val="tx1"/>
                </a:solidFill>
                <a:latin typeface="Franklin Gothic Book" pitchFamily="34" charset="0"/>
              </a:rPr>
              <a:t>Observação: insira pouco texto. Evite ficar lendo slides. Lembre-se de que eles são apenas um suporte para sua apresentação. Se possível, converta informação textual em visual”.</a:t>
            </a:r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sz="1600" dirty="0" smtClean="0">
              <a:solidFill>
                <a:schemeClr val="tx1"/>
              </a:solidFill>
              <a:latin typeface="Franklin Gothic Book" pitchFamily="34" charset="0"/>
            </a:endParaRPr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729" y="2598787"/>
            <a:ext cx="2952328" cy="580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2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32309" y="771550"/>
            <a:ext cx="6624736" cy="398617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5630" y="195486"/>
            <a:ext cx="4126516" cy="434719"/>
          </a:xfrm>
        </p:spPr>
        <p:txBody>
          <a:bodyPr>
            <a:noAutofit/>
          </a:bodyPr>
          <a:lstStyle/>
          <a:p>
            <a:pPr algn="l"/>
            <a:r>
              <a:rPr lang="pt-BR" sz="2000" cap="all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CONSIDERAÇÕES FINAIS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995669" y="1152856"/>
            <a:ext cx="5592555" cy="316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endParaRPr lang="pt-BR" sz="1600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729" y="2598787"/>
            <a:ext cx="2952328" cy="5806354"/>
          </a:xfrm>
          <a:prstGeom prst="rect">
            <a:avLst/>
          </a:prstGeom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1148069" y="1305256"/>
            <a:ext cx="5592555" cy="316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6">
                  <a:lumMod val="75000"/>
                </a:schemeClr>
              </a:buClr>
            </a:pPr>
            <a:r>
              <a:rPr lang="pt-BR" sz="1600" dirty="0">
                <a:solidFill>
                  <a:schemeClr val="tx1"/>
                </a:solidFill>
                <a:latin typeface="Franklin Gothic Book" pitchFamily="34" charset="0"/>
              </a:rPr>
              <a:t>“Esta pesquisa ... Lorem ipsum dolor sit amet, consectetuer adipiscing elit.</a:t>
            </a:r>
          </a:p>
          <a:p>
            <a:pPr algn="l">
              <a:buClr>
                <a:schemeClr val="accent6">
                  <a:lumMod val="75000"/>
                </a:schemeClr>
              </a:buClr>
            </a:pPr>
            <a:r>
              <a:rPr lang="pt-BR" sz="1600" dirty="0">
                <a:solidFill>
                  <a:schemeClr val="tx1"/>
                </a:solidFill>
                <a:latin typeface="Franklin Gothic Book" pitchFamily="34" charset="0"/>
              </a:rPr>
              <a:t>Observação: insira pouco texto. Evite ficar lendo slides. Lembre-se de que eles são apenas um suporte para sua apresentação. Se possível, converta informação textual em visual”.</a:t>
            </a:r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sz="1600" dirty="0" smtClean="0">
              <a:solidFill>
                <a:schemeClr val="tx1"/>
              </a:solidFill>
              <a:latin typeface="Franklin Gothic Book" pitchFamily="34" charset="0"/>
            </a:endParaRPr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82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730830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5630" y="339502"/>
            <a:ext cx="4126516" cy="434719"/>
          </a:xfrm>
        </p:spPr>
        <p:txBody>
          <a:bodyPr>
            <a:noAutofit/>
          </a:bodyPr>
          <a:lstStyle/>
          <a:p>
            <a:pPr algn="l"/>
            <a:r>
              <a:rPr lang="pt-BR" sz="2000" cap="all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REFERÊNCIAS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618" y="265964"/>
            <a:ext cx="1740412" cy="2935230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539552" y="915566"/>
            <a:ext cx="6264696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400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ALMEIDA JÚNIOR, João Baptista de. A evolução do ensino de Física no Brasil. </a:t>
            </a:r>
            <a:r>
              <a:rPr lang="pt-BR" sz="1400" b="1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Revista Brasileira de Ensino de Física</a:t>
            </a:r>
            <a:r>
              <a:rPr lang="pt-BR" sz="1400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, São Paulo, v.1, n.2, p.45-58, 1979.</a:t>
            </a:r>
          </a:p>
          <a:p>
            <a:pPr algn="l"/>
            <a:r>
              <a:rPr lang="pt-BR" sz="1400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______. A evolução do ensino de Física no Brasil (2ª parte). </a:t>
            </a:r>
            <a:r>
              <a:rPr lang="pt-BR" sz="1400" b="1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Revista Brasileira de Ensino de Física</a:t>
            </a:r>
            <a:r>
              <a:rPr lang="pt-BR" sz="1400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, São Paulo, v.2, n.1, p.55-73, 1980.</a:t>
            </a:r>
          </a:p>
          <a:p>
            <a:pPr algn="l"/>
            <a:r>
              <a:rPr lang="pt-BR" sz="1400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CHAGAS, </a:t>
            </a:r>
            <a:r>
              <a:rPr lang="pt-BR" sz="1400" dirty="0" err="1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Valnir</a:t>
            </a:r>
            <a:r>
              <a:rPr lang="pt-BR" sz="1400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. </a:t>
            </a:r>
            <a:r>
              <a:rPr lang="pt-BR" sz="1400" b="1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O ensino de 1° e 2° graus:</a:t>
            </a:r>
            <a:r>
              <a:rPr lang="pt-BR" sz="1400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antes, agora e depois? 2. ed. São Paulo: Saraiva, 1980.</a:t>
            </a:r>
          </a:p>
          <a:p>
            <a:pPr algn="l"/>
            <a:r>
              <a:rPr lang="pt-BR" sz="1400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GIL, A.C. </a:t>
            </a:r>
            <a:r>
              <a:rPr lang="pt-BR" sz="1400" b="1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Métodos e técnicas de pesquisa social.</a:t>
            </a:r>
            <a:r>
              <a:rPr lang="pt-BR" sz="1400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São Paulo: Atlas, 1999.</a:t>
            </a:r>
          </a:p>
          <a:p>
            <a:pPr algn="l"/>
            <a:r>
              <a:rPr lang="pt-BR" sz="1400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GODOY, A. S. Introdução à pesquisa qualitativa e suas possibilidades. In: </a:t>
            </a:r>
            <a:r>
              <a:rPr lang="pt-BR" sz="1400" b="1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Revista de Administração de Empresas.</a:t>
            </a:r>
            <a:r>
              <a:rPr lang="pt-BR" sz="1400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São Paulo: v.35, n.2, p. 57-63, abril 1995.</a:t>
            </a:r>
          </a:p>
          <a:p>
            <a:pPr algn="l"/>
            <a:r>
              <a:rPr lang="pt-BR" sz="1400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NAGLE, </a:t>
            </a:r>
            <a:r>
              <a:rPr lang="pt-BR" sz="1400" b="1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Jorge. Educação e sociedade na Primeira República.</a:t>
            </a:r>
            <a:r>
              <a:rPr lang="pt-BR" sz="1400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São Paulo: EPU, 1974.</a:t>
            </a:r>
          </a:p>
          <a:p>
            <a:pPr algn="l"/>
            <a:r>
              <a:rPr lang="pt-BR" sz="1400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NISKIER, Arnaldo. </a:t>
            </a:r>
            <a:r>
              <a:rPr lang="pt-BR" sz="1400" b="1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Educação brasileira:</a:t>
            </a:r>
            <a:r>
              <a:rPr lang="pt-BR" sz="1400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500 anos de história, 1500-2000. 2. ed. Rio de Janeiro: Consultor, 1996.</a:t>
            </a:r>
          </a:p>
          <a:p>
            <a:pPr algn="l"/>
            <a:r>
              <a:rPr lang="pt-BR" sz="1400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NUNES, Márcia </a:t>
            </a:r>
            <a:r>
              <a:rPr lang="pt-BR" sz="1400" dirty="0" err="1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Thetis</a:t>
            </a:r>
            <a:r>
              <a:rPr lang="pt-BR" sz="1400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. </a:t>
            </a:r>
            <a:r>
              <a:rPr lang="pt-BR" sz="1400" b="1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Ensino secundário e sociedade brasileira.</a:t>
            </a:r>
            <a:r>
              <a:rPr lang="pt-BR" sz="1400" dirty="0">
                <a:solidFill>
                  <a:schemeClr val="tx1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Rio de Janeiro: MEC, Instituto Superior de Estudos Brasileiros, 1962.</a:t>
            </a:r>
          </a:p>
          <a:p>
            <a:pPr algn="l">
              <a:buClr>
                <a:schemeClr val="accent6">
                  <a:lumMod val="75000"/>
                </a:schemeClr>
              </a:buClr>
            </a:pPr>
            <a:endParaRPr lang="pt-BR" sz="1400" dirty="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algn="l">
              <a:buClr>
                <a:schemeClr val="accent6">
                  <a:lumMod val="75000"/>
                </a:schemeClr>
              </a:buClr>
            </a:pPr>
            <a:endParaRPr lang="pt-BR" sz="14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089117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762146" y="752476"/>
            <a:ext cx="2695576" cy="439102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8" name="Retângulo 7"/>
          <p:cNvSpPr/>
          <p:nvPr/>
        </p:nvSpPr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8" name="Imagem 6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0"/>
            <a:ext cx="2038351" cy="189547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2" name="Imagem 7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4925" y="1619250"/>
            <a:ext cx="2676525" cy="35242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3" name="Imagem 7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7575" y="3152776"/>
            <a:ext cx="1876423" cy="199072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4" name="Imagem 7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1800" y="0"/>
            <a:ext cx="3600450" cy="19812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5" name="Imagem 7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3800" y="0"/>
            <a:ext cx="1600198" cy="29479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6" name="Imagem 7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73994"/>
            <a:ext cx="1933576" cy="366950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7" name="Imagem 76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8912" y="2947988"/>
            <a:ext cx="2728913" cy="219551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9" name="Subtítulo 2"/>
          <p:cNvSpPr>
            <a:spLocks noGrp="1"/>
          </p:cNvSpPr>
          <p:nvPr>
            <p:ph type="subTitle" idx="1"/>
          </p:nvPr>
        </p:nvSpPr>
        <p:spPr>
          <a:xfrm>
            <a:off x="1471043" y="3753183"/>
            <a:ext cx="2459588" cy="906799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</a:pPr>
            <a:r>
              <a:rPr lang="pt-BR" sz="20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Curso de </a:t>
            </a:r>
            <a:br>
              <a:rPr lang="pt-BR" sz="2000" dirty="0" smtClean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pt-BR" sz="20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Licenciatura</a:t>
            </a:r>
          </a:p>
          <a:p>
            <a:pPr algn="r">
              <a:lnSpc>
                <a:spcPct val="80000"/>
              </a:lnSpc>
            </a:pPr>
            <a:r>
              <a:rPr lang="pt-BR" sz="20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em Física</a:t>
            </a:r>
            <a:endParaRPr lang="pt-BR" sz="20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grpSp>
        <p:nvGrpSpPr>
          <p:cNvPr id="80" name="Grupo 79"/>
          <p:cNvGrpSpPr/>
          <p:nvPr/>
        </p:nvGrpSpPr>
        <p:grpSpPr>
          <a:xfrm>
            <a:off x="4276890" y="3763250"/>
            <a:ext cx="3031414" cy="830692"/>
            <a:chOff x="755650" y="4156075"/>
            <a:chExt cx="2444751" cy="669930"/>
          </a:xfrm>
        </p:grpSpPr>
        <p:grpSp>
          <p:nvGrpSpPr>
            <p:cNvPr id="81" name="Group 5"/>
            <p:cNvGrpSpPr>
              <a:grpSpLocks noChangeAspect="1"/>
            </p:cNvGrpSpPr>
            <p:nvPr/>
          </p:nvGrpSpPr>
          <p:grpSpPr bwMode="auto">
            <a:xfrm>
              <a:off x="1309688" y="4319592"/>
              <a:ext cx="1890713" cy="506413"/>
              <a:chOff x="825" y="2721"/>
              <a:chExt cx="1191" cy="319"/>
            </a:xfrm>
            <a:solidFill>
              <a:schemeClr val="bg1"/>
            </a:solidFill>
          </p:grpSpPr>
          <p:sp>
            <p:nvSpPr>
              <p:cNvPr id="85" name="Rectangle 6"/>
              <p:cNvSpPr>
                <a:spLocks noChangeArrowheads="1"/>
              </p:cNvSpPr>
              <p:nvPr/>
            </p:nvSpPr>
            <p:spPr bwMode="auto">
              <a:xfrm>
                <a:off x="833" y="2722"/>
                <a:ext cx="18" cy="8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Freeform 7"/>
              <p:cNvSpPr>
                <a:spLocks/>
              </p:cNvSpPr>
              <p:nvPr/>
            </p:nvSpPr>
            <p:spPr bwMode="auto">
              <a:xfrm>
                <a:off x="873" y="2722"/>
                <a:ext cx="77" cy="86"/>
              </a:xfrm>
              <a:custGeom>
                <a:avLst/>
                <a:gdLst>
                  <a:gd name="T0" fmla="*/ 841 w 841"/>
                  <a:gd name="T1" fmla="*/ 946 h 946"/>
                  <a:gd name="T2" fmla="*/ 586 w 841"/>
                  <a:gd name="T3" fmla="*/ 946 h 946"/>
                  <a:gd name="T4" fmla="*/ 173 w 841"/>
                  <a:gd name="T5" fmla="*/ 231 h 946"/>
                  <a:gd name="T6" fmla="*/ 168 w 841"/>
                  <a:gd name="T7" fmla="*/ 231 h 946"/>
                  <a:gd name="T8" fmla="*/ 171 w 841"/>
                  <a:gd name="T9" fmla="*/ 276 h 946"/>
                  <a:gd name="T10" fmla="*/ 173 w 841"/>
                  <a:gd name="T11" fmla="*/ 319 h 946"/>
                  <a:gd name="T12" fmla="*/ 175 w 841"/>
                  <a:gd name="T13" fmla="*/ 358 h 946"/>
                  <a:gd name="T14" fmla="*/ 177 w 841"/>
                  <a:gd name="T15" fmla="*/ 394 h 946"/>
                  <a:gd name="T16" fmla="*/ 178 w 841"/>
                  <a:gd name="T17" fmla="*/ 426 h 946"/>
                  <a:gd name="T18" fmla="*/ 179 w 841"/>
                  <a:gd name="T19" fmla="*/ 454 h 946"/>
                  <a:gd name="T20" fmla="*/ 179 w 841"/>
                  <a:gd name="T21" fmla="*/ 480 h 946"/>
                  <a:gd name="T22" fmla="*/ 179 w 841"/>
                  <a:gd name="T23" fmla="*/ 502 h 946"/>
                  <a:gd name="T24" fmla="*/ 180 w 841"/>
                  <a:gd name="T25" fmla="*/ 946 h 946"/>
                  <a:gd name="T26" fmla="*/ 0 w 841"/>
                  <a:gd name="T27" fmla="*/ 946 h 946"/>
                  <a:gd name="T28" fmla="*/ 0 w 841"/>
                  <a:gd name="T29" fmla="*/ 0 h 946"/>
                  <a:gd name="T30" fmla="*/ 254 w 841"/>
                  <a:gd name="T31" fmla="*/ 0 h 946"/>
                  <a:gd name="T32" fmla="*/ 665 w 841"/>
                  <a:gd name="T33" fmla="*/ 709 h 946"/>
                  <a:gd name="T34" fmla="*/ 671 w 841"/>
                  <a:gd name="T35" fmla="*/ 709 h 946"/>
                  <a:gd name="T36" fmla="*/ 667 w 841"/>
                  <a:gd name="T37" fmla="*/ 665 h 946"/>
                  <a:gd name="T38" fmla="*/ 665 w 841"/>
                  <a:gd name="T39" fmla="*/ 624 h 946"/>
                  <a:gd name="T40" fmla="*/ 664 w 841"/>
                  <a:gd name="T41" fmla="*/ 586 h 946"/>
                  <a:gd name="T42" fmla="*/ 663 w 841"/>
                  <a:gd name="T43" fmla="*/ 552 h 946"/>
                  <a:gd name="T44" fmla="*/ 662 w 841"/>
                  <a:gd name="T45" fmla="*/ 521 h 946"/>
                  <a:gd name="T46" fmla="*/ 661 w 841"/>
                  <a:gd name="T47" fmla="*/ 493 h 946"/>
                  <a:gd name="T48" fmla="*/ 660 w 841"/>
                  <a:gd name="T49" fmla="*/ 469 h 946"/>
                  <a:gd name="T50" fmla="*/ 660 w 841"/>
                  <a:gd name="T51" fmla="*/ 449 h 946"/>
                  <a:gd name="T52" fmla="*/ 660 w 841"/>
                  <a:gd name="T53" fmla="*/ 0 h 946"/>
                  <a:gd name="T54" fmla="*/ 841 w 841"/>
                  <a:gd name="T55" fmla="*/ 0 h 946"/>
                  <a:gd name="T56" fmla="*/ 841 w 841"/>
                  <a:gd name="T57" fmla="*/ 946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41" h="946">
                    <a:moveTo>
                      <a:pt x="841" y="946"/>
                    </a:moveTo>
                    <a:lnTo>
                      <a:pt x="586" y="946"/>
                    </a:lnTo>
                    <a:lnTo>
                      <a:pt x="173" y="231"/>
                    </a:lnTo>
                    <a:lnTo>
                      <a:pt x="168" y="231"/>
                    </a:lnTo>
                    <a:lnTo>
                      <a:pt x="171" y="276"/>
                    </a:lnTo>
                    <a:lnTo>
                      <a:pt x="173" y="319"/>
                    </a:lnTo>
                    <a:lnTo>
                      <a:pt x="175" y="358"/>
                    </a:lnTo>
                    <a:lnTo>
                      <a:pt x="177" y="394"/>
                    </a:lnTo>
                    <a:lnTo>
                      <a:pt x="178" y="426"/>
                    </a:lnTo>
                    <a:lnTo>
                      <a:pt x="179" y="454"/>
                    </a:lnTo>
                    <a:lnTo>
                      <a:pt x="179" y="480"/>
                    </a:lnTo>
                    <a:lnTo>
                      <a:pt x="179" y="502"/>
                    </a:lnTo>
                    <a:lnTo>
                      <a:pt x="180" y="946"/>
                    </a:lnTo>
                    <a:lnTo>
                      <a:pt x="0" y="946"/>
                    </a:lnTo>
                    <a:lnTo>
                      <a:pt x="0" y="0"/>
                    </a:lnTo>
                    <a:lnTo>
                      <a:pt x="254" y="0"/>
                    </a:lnTo>
                    <a:lnTo>
                      <a:pt x="665" y="709"/>
                    </a:lnTo>
                    <a:lnTo>
                      <a:pt x="671" y="709"/>
                    </a:lnTo>
                    <a:lnTo>
                      <a:pt x="667" y="665"/>
                    </a:lnTo>
                    <a:lnTo>
                      <a:pt x="665" y="624"/>
                    </a:lnTo>
                    <a:lnTo>
                      <a:pt x="664" y="586"/>
                    </a:lnTo>
                    <a:lnTo>
                      <a:pt x="663" y="552"/>
                    </a:lnTo>
                    <a:lnTo>
                      <a:pt x="662" y="521"/>
                    </a:lnTo>
                    <a:lnTo>
                      <a:pt x="661" y="493"/>
                    </a:lnTo>
                    <a:lnTo>
                      <a:pt x="660" y="469"/>
                    </a:lnTo>
                    <a:lnTo>
                      <a:pt x="660" y="449"/>
                    </a:lnTo>
                    <a:lnTo>
                      <a:pt x="660" y="0"/>
                    </a:lnTo>
                    <a:lnTo>
                      <a:pt x="841" y="0"/>
                    </a:lnTo>
                    <a:lnTo>
                      <a:pt x="841" y="9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Freeform 8"/>
              <p:cNvSpPr>
                <a:spLocks/>
              </p:cNvSpPr>
              <p:nvPr/>
            </p:nvSpPr>
            <p:spPr bwMode="auto">
              <a:xfrm>
                <a:off x="966" y="2721"/>
                <a:ext cx="57" cy="88"/>
              </a:xfrm>
              <a:custGeom>
                <a:avLst/>
                <a:gdLst>
                  <a:gd name="T0" fmla="*/ 615 w 619"/>
                  <a:gd name="T1" fmla="*/ 743 h 973"/>
                  <a:gd name="T2" fmla="*/ 601 w 619"/>
                  <a:gd name="T3" fmla="*/ 798 h 973"/>
                  <a:gd name="T4" fmla="*/ 575 w 619"/>
                  <a:gd name="T5" fmla="*/ 848 h 973"/>
                  <a:gd name="T6" fmla="*/ 537 w 619"/>
                  <a:gd name="T7" fmla="*/ 889 h 973"/>
                  <a:gd name="T8" fmla="*/ 488 w 619"/>
                  <a:gd name="T9" fmla="*/ 924 h 973"/>
                  <a:gd name="T10" fmla="*/ 431 w 619"/>
                  <a:gd name="T11" fmla="*/ 950 h 973"/>
                  <a:gd name="T12" fmla="*/ 364 w 619"/>
                  <a:gd name="T13" fmla="*/ 966 h 973"/>
                  <a:gd name="T14" fmla="*/ 289 w 619"/>
                  <a:gd name="T15" fmla="*/ 973 h 973"/>
                  <a:gd name="T16" fmla="*/ 160 w 619"/>
                  <a:gd name="T17" fmla="*/ 965 h 973"/>
                  <a:gd name="T18" fmla="*/ 30 w 619"/>
                  <a:gd name="T19" fmla="*/ 930 h 973"/>
                  <a:gd name="T20" fmla="*/ 47 w 619"/>
                  <a:gd name="T21" fmla="*/ 750 h 973"/>
                  <a:gd name="T22" fmla="*/ 127 w 619"/>
                  <a:gd name="T23" fmla="*/ 779 h 973"/>
                  <a:gd name="T24" fmla="*/ 227 w 619"/>
                  <a:gd name="T25" fmla="*/ 803 h 973"/>
                  <a:gd name="T26" fmla="*/ 316 w 619"/>
                  <a:gd name="T27" fmla="*/ 806 h 973"/>
                  <a:gd name="T28" fmla="*/ 367 w 619"/>
                  <a:gd name="T29" fmla="*/ 793 h 973"/>
                  <a:gd name="T30" fmla="*/ 402 w 619"/>
                  <a:gd name="T31" fmla="*/ 768 h 973"/>
                  <a:gd name="T32" fmla="*/ 420 w 619"/>
                  <a:gd name="T33" fmla="*/ 731 h 973"/>
                  <a:gd name="T34" fmla="*/ 417 w 619"/>
                  <a:gd name="T35" fmla="*/ 681 h 973"/>
                  <a:gd name="T36" fmla="*/ 387 w 619"/>
                  <a:gd name="T37" fmla="*/ 637 h 973"/>
                  <a:gd name="T38" fmla="*/ 314 w 619"/>
                  <a:gd name="T39" fmla="*/ 590 h 973"/>
                  <a:gd name="T40" fmla="*/ 161 w 619"/>
                  <a:gd name="T41" fmla="*/ 512 h 973"/>
                  <a:gd name="T42" fmla="*/ 106 w 619"/>
                  <a:gd name="T43" fmla="*/ 474 h 973"/>
                  <a:gd name="T44" fmla="*/ 67 w 619"/>
                  <a:gd name="T45" fmla="*/ 432 h 973"/>
                  <a:gd name="T46" fmla="*/ 37 w 619"/>
                  <a:gd name="T47" fmla="*/ 386 h 973"/>
                  <a:gd name="T48" fmla="*/ 17 w 619"/>
                  <a:gd name="T49" fmla="*/ 332 h 973"/>
                  <a:gd name="T50" fmla="*/ 11 w 619"/>
                  <a:gd name="T51" fmla="*/ 269 h 973"/>
                  <a:gd name="T52" fmla="*/ 16 w 619"/>
                  <a:gd name="T53" fmla="*/ 210 h 973"/>
                  <a:gd name="T54" fmla="*/ 32 w 619"/>
                  <a:gd name="T55" fmla="*/ 157 h 973"/>
                  <a:gd name="T56" fmla="*/ 60 w 619"/>
                  <a:gd name="T57" fmla="*/ 112 h 973"/>
                  <a:gd name="T58" fmla="*/ 97 w 619"/>
                  <a:gd name="T59" fmla="*/ 72 h 973"/>
                  <a:gd name="T60" fmla="*/ 143 w 619"/>
                  <a:gd name="T61" fmla="*/ 41 h 973"/>
                  <a:gd name="T62" fmla="*/ 198 w 619"/>
                  <a:gd name="T63" fmla="*/ 18 h 973"/>
                  <a:gd name="T64" fmla="*/ 261 w 619"/>
                  <a:gd name="T65" fmla="*/ 5 h 973"/>
                  <a:gd name="T66" fmla="*/ 333 w 619"/>
                  <a:gd name="T67" fmla="*/ 0 h 973"/>
                  <a:gd name="T68" fmla="*/ 405 w 619"/>
                  <a:gd name="T69" fmla="*/ 5 h 973"/>
                  <a:gd name="T70" fmla="*/ 474 w 619"/>
                  <a:gd name="T71" fmla="*/ 17 h 973"/>
                  <a:gd name="T72" fmla="*/ 614 w 619"/>
                  <a:gd name="T73" fmla="*/ 67 h 973"/>
                  <a:gd name="T74" fmla="*/ 450 w 619"/>
                  <a:gd name="T75" fmla="*/ 187 h 973"/>
                  <a:gd name="T76" fmla="*/ 350 w 619"/>
                  <a:gd name="T77" fmla="*/ 168 h 973"/>
                  <a:gd name="T78" fmla="*/ 287 w 619"/>
                  <a:gd name="T79" fmla="*/ 171 h 973"/>
                  <a:gd name="T80" fmla="*/ 246 w 619"/>
                  <a:gd name="T81" fmla="*/ 188 h 973"/>
                  <a:gd name="T82" fmla="*/ 219 w 619"/>
                  <a:gd name="T83" fmla="*/ 216 h 973"/>
                  <a:gd name="T84" fmla="*/ 208 w 619"/>
                  <a:gd name="T85" fmla="*/ 252 h 973"/>
                  <a:gd name="T86" fmla="*/ 215 w 619"/>
                  <a:gd name="T87" fmla="*/ 299 h 973"/>
                  <a:gd name="T88" fmla="*/ 247 w 619"/>
                  <a:gd name="T89" fmla="*/ 338 h 973"/>
                  <a:gd name="T90" fmla="*/ 341 w 619"/>
                  <a:gd name="T91" fmla="*/ 392 h 973"/>
                  <a:gd name="T92" fmla="*/ 475 w 619"/>
                  <a:gd name="T93" fmla="*/ 462 h 973"/>
                  <a:gd name="T94" fmla="*/ 555 w 619"/>
                  <a:gd name="T95" fmla="*/ 525 h 973"/>
                  <a:gd name="T96" fmla="*/ 600 w 619"/>
                  <a:gd name="T97" fmla="*/ 593 h 973"/>
                  <a:gd name="T98" fmla="*/ 618 w 619"/>
                  <a:gd name="T99" fmla="*/ 675 h 9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19" h="973">
                    <a:moveTo>
                      <a:pt x="619" y="697"/>
                    </a:moveTo>
                    <a:lnTo>
                      <a:pt x="619" y="713"/>
                    </a:lnTo>
                    <a:lnTo>
                      <a:pt x="618" y="729"/>
                    </a:lnTo>
                    <a:lnTo>
                      <a:pt x="615" y="743"/>
                    </a:lnTo>
                    <a:lnTo>
                      <a:pt x="612" y="758"/>
                    </a:lnTo>
                    <a:lnTo>
                      <a:pt x="609" y="772"/>
                    </a:lnTo>
                    <a:lnTo>
                      <a:pt x="606" y="786"/>
                    </a:lnTo>
                    <a:lnTo>
                      <a:pt x="601" y="798"/>
                    </a:lnTo>
                    <a:lnTo>
                      <a:pt x="595" y="812"/>
                    </a:lnTo>
                    <a:lnTo>
                      <a:pt x="589" y="824"/>
                    </a:lnTo>
                    <a:lnTo>
                      <a:pt x="583" y="837"/>
                    </a:lnTo>
                    <a:lnTo>
                      <a:pt x="575" y="848"/>
                    </a:lnTo>
                    <a:lnTo>
                      <a:pt x="567" y="859"/>
                    </a:lnTo>
                    <a:lnTo>
                      <a:pt x="557" y="869"/>
                    </a:lnTo>
                    <a:lnTo>
                      <a:pt x="548" y="880"/>
                    </a:lnTo>
                    <a:lnTo>
                      <a:pt x="537" y="889"/>
                    </a:lnTo>
                    <a:lnTo>
                      <a:pt x="526" y="899"/>
                    </a:lnTo>
                    <a:lnTo>
                      <a:pt x="514" y="909"/>
                    </a:lnTo>
                    <a:lnTo>
                      <a:pt x="502" y="917"/>
                    </a:lnTo>
                    <a:lnTo>
                      <a:pt x="488" y="924"/>
                    </a:lnTo>
                    <a:lnTo>
                      <a:pt x="476" y="932"/>
                    </a:lnTo>
                    <a:lnTo>
                      <a:pt x="461" y="938"/>
                    </a:lnTo>
                    <a:lnTo>
                      <a:pt x="446" y="945"/>
                    </a:lnTo>
                    <a:lnTo>
                      <a:pt x="431" y="950"/>
                    </a:lnTo>
                    <a:lnTo>
                      <a:pt x="415" y="954"/>
                    </a:lnTo>
                    <a:lnTo>
                      <a:pt x="399" y="959"/>
                    </a:lnTo>
                    <a:lnTo>
                      <a:pt x="382" y="963"/>
                    </a:lnTo>
                    <a:lnTo>
                      <a:pt x="364" y="966"/>
                    </a:lnTo>
                    <a:lnTo>
                      <a:pt x="346" y="969"/>
                    </a:lnTo>
                    <a:lnTo>
                      <a:pt x="328" y="970"/>
                    </a:lnTo>
                    <a:lnTo>
                      <a:pt x="308" y="972"/>
                    </a:lnTo>
                    <a:lnTo>
                      <a:pt x="289" y="973"/>
                    </a:lnTo>
                    <a:lnTo>
                      <a:pt x="269" y="973"/>
                    </a:lnTo>
                    <a:lnTo>
                      <a:pt x="231" y="972"/>
                    </a:lnTo>
                    <a:lnTo>
                      <a:pt x="195" y="969"/>
                    </a:lnTo>
                    <a:lnTo>
                      <a:pt x="160" y="965"/>
                    </a:lnTo>
                    <a:lnTo>
                      <a:pt x="126" y="958"/>
                    </a:lnTo>
                    <a:lnTo>
                      <a:pt x="92" y="951"/>
                    </a:lnTo>
                    <a:lnTo>
                      <a:pt x="61" y="941"/>
                    </a:lnTo>
                    <a:lnTo>
                      <a:pt x="30" y="930"/>
                    </a:lnTo>
                    <a:lnTo>
                      <a:pt x="0" y="916"/>
                    </a:lnTo>
                    <a:lnTo>
                      <a:pt x="0" y="730"/>
                    </a:lnTo>
                    <a:lnTo>
                      <a:pt x="24" y="740"/>
                    </a:lnTo>
                    <a:lnTo>
                      <a:pt x="47" y="750"/>
                    </a:lnTo>
                    <a:lnTo>
                      <a:pt x="68" y="758"/>
                    </a:lnTo>
                    <a:lnTo>
                      <a:pt x="89" y="766"/>
                    </a:lnTo>
                    <a:lnTo>
                      <a:pt x="108" y="773"/>
                    </a:lnTo>
                    <a:lnTo>
                      <a:pt x="127" y="779"/>
                    </a:lnTo>
                    <a:lnTo>
                      <a:pt x="145" y="785"/>
                    </a:lnTo>
                    <a:lnTo>
                      <a:pt x="162" y="790"/>
                    </a:lnTo>
                    <a:lnTo>
                      <a:pt x="195" y="797"/>
                    </a:lnTo>
                    <a:lnTo>
                      <a:pt x="227" y="803"/>
                    </a:lnTo>
                    <a:lnTo>
                      <a:pt x="256" y="806"/>
                    </a:lnTo>
                    <a:lnTo>
                      <a:pt x="284" y="807"/>
                    </a:lnTo>
                    <a:lnTo>
                      <a:pt x="300" y="807"/>
                    </a:lnTo>
                    <a:lnTo>
                      <a:pt x="316" y="806"/>
                    </a:lnTo>
                    <a:lnTo>
                      <a:pt x="330" y="804"/>
                    </a:lnTo>
                    <a:lnTo>
                      <a:pt x="343" y="801"/>
                    </a:lnTo>
                    <a:lnTo>
                      <a:pt x="355" y="797"/>
                    </a:lnTo>
                    <a:lnTo>
                      <a:pt x="367" y="793"/>
                    </a:lnTo>
                    <a:lnTo>
                      <a:pt x="376" y="788"/>
                    </a:lnTo>
                    <a:lnTo>
                      <a:pt x="386" y="783"/>
                    </a:lnTo>
                    <a:lnTo>
                      <a:pt x="394" y="775"/>
                    </a:lnTo>
                    <a:lnTo>
                      <a:pt x="402" y="768"/>
                    </a:lnTo>
                    <a:lnTo>
                      <a:pt x="408" y="759"/>
                    </a:lnTo>
                    <a:lnTo>
                      <a:pt x="412" y="751"/>
                    </a:lnTo>
                    <a:lnTo>
                      <a:pt x="416" y="741"/>
                    </a:lnTo>
                    <a:lnTo>
                      <a:pt x="420" y="731"/>
                    </a:lnTo>
                    <a:lnTo>
                      <a:pt x="421" y="719"/>
                    </a:lnTo>
                    <a:lnTo>
                      <a:pt x="422" y="707"/>
                    </a:lnTo>
                    <a:lnTo>
                      <a:pt x="421" y="694"/>
                    </a:lnTo>
                    <a:lnTo>
                      <a:pt x="417" y="681"/>
                    </a:lnTo>
                    <a:lnTo>
                      <a:pt x="412" y="668"/>
                    </a:lnTo>
                    <a:lnTo>
                      <a:pt x="406" y="658"/>
                    </a:lnTo>
                    <a:lnTo>
                      <a:pt x="397" y="647"/>
                    </a:lnTo>
                    <a:lnTo>
                      <a:pt x="387" y="637"/>
                    </a:lnTo>
                    <a:lnTo>
                      <a:pt x="374" y="626"/>
                    </a:lnTo>
                    <a:lnTo>
                      <a:pt x="360" y="615"/>
                    </a:lnTo>
                    <a:lnTo>
                      <a:pt x="341" y="604"/>
                    </a:lnTo>
                    <a:lnTo>
                      <a:pt x="314" y="590"/>
                    </a:lnTo>
                    <a:lnTo>
                      <a:pt x="280" y="572"/>
                    </a:lnTo>
                    <a:lnTo>
                      <a:pt x="237" y="552"/>
                    </a:lnTo>
                    <a:lnTo>
                      <a:pt x="196" y="532"/>
                    </a:lnTo>
                    <a:lnTo>
                      <a:pt x="161" y="512"/>
                    </a:lnTo>
                    <a:lnTo>
                      <a:pt x="145" y="502"/>
                    </a:lnTo>
                    <a:lnTo>
                      <a:pt x="130" y="493"/>
                    </a:lnTo>
                    <a:lnTo>
                      <a:pt x="118" y="483"/>
                    </a:lnTo>
                    <a:lnTo>
                      <a:pt x="106" y="474"/>
                    </a:lnTo>
                    <a:lnTo>
                      <a:pt x="96" y="464"/>
                    </a:lnTo>
                    <a:lnTo>
                      <a:pt x="86" y="453"/>
                    </a:lnTo>
                    <a:lnTo>
                      <a:pt x="77" y="444"/>
                    </a:lnTo>
                    <a:lnTo>
                      <a:pt x="67" y="432"/>
                    </a:lnTo>
                    <a:lnTo>
                      <a:pt x="60" y="422"/>
                    </a:lnTo>
                    <a:lnTo>
                      <a:pt x="51" y="410"/>
                    </a:lnTo>
                    <a:lnTo>
                      <a:pt x="44" y="398"/>
                    </a:lnTo>
                    <a:lnTo>
                      <a:pt x="37" y="386"/>
                    </a:lnTo>
                    <a:lnTo>
                      <a:pt x="31" y="373"/>
                    </a:lnTo>
                    <a:lnTo>
                      <a:pt x="26" y="360"/>
                    </a:lnTo>
                    <a:lnTo>
                      <a:pt x="21" y="347"/>
                    </a:lnTo>
                    <a:lnTo>
                      <a:pt x="17" y="332"/>
                    </a:lnTo>
                    <a:lnTo>
                      <a:pt x="15" y="317"/>
                    </a:lnTo>
                    <a:lnTo>
                      <a:pt x="13" y="302"/>
                    </a:lnTo>
                    <a:lnTo>
                      <a:pt x="12" y="286"/>
                    </a:lnTo>
                    <a:lnTo>
                      <a:pt x="11" y="269"/>
                    </a:lnTo>
                    <a:lnTo>
                      <a:pt x="12" y="254"/>
                    </a:lnTo>
                    <a:lnTo>
                      <a:pt x="13" y="239"/>
                    </a:lnTo>
                    <a:lnTo>
                      <a:pt x="14" y="224"/>
                    </a:lnTo>
                    <a:lnTo>
                      <a:pt x="16" y="210"/>
                    </a:lnTo>
                    <a:lnTo>
                      <a:pt x="19" y="196"/>
                    </a:lnTo>
                    <a:lnTo>
                      <a:pt x="24" y="182"/>
                    </a:lnTo>
                    <a:lnTo>
                      <a:pt x="28" y="170"/>
                    </a:lnTo>
                    <a:lnTo>
                      <a:pt x="32" y="157"/>
                    </a:lnTo>
                    <a:lnTo>
                      <a:pt x="38" y="145"/>
                    </a:lnTo>
                    <a:lnTo>
                      <a:pt x="45" y="134"/>
                    </a:lnTo>
                    <a:lnTo>
                      <a:pt x="51" y="122"/>
                    </a:lnTo>
                    <a:lnTo>
                      <a:pt x="60" y="112"/>
                    </a:lnTo>
                    <a:lnTo>
                      <a:pt x="68" y="101"/>
                    </a:lnTo>
                    <a:lnTo>
                      <a:pt x="77" y="90"/>
                    </a:lnTo>
                    <a:lnTo>
                      <a:pt x="86" y="81"/>
                    </a:lnTo>
                    <a:lnTo>
                      <a:pt x="97" y="72"/>
                    </a:lnTo>
                    <a:lnTo>
                      <a:pt x="107" y="63"/>
                    </a:lnTo>
                    <a:lnTo>
                      <a:pt x="119" y="55"/>
                    </a:lnTo>
                    <a:lnTo>
                      <a:pt x="130" y="47"/>
                    </a:lnTo>
                    <a:lnTo>
                      <a:pt x="143" y="41"/>
                    </a:lnTo>
                    <a:lnTo>
                      <a:pt x="156" y="34"/>
                    </a:lnTo>
                    <a:lnTo>
                      <a:pt x="170" y="28"/>
                    </a:lnTo>
                    <a:lnTo>
                      <a:pt x="183" y="23"/>
                    </a:lnTo>
                    <a:lnTo>
                      <a:pt x="198" y="18"/>
                    </a:lnTo>
                    <a:lnTo>
                      <a:pt x="213" y="14"/>
                    </a:lnTo>
                    <a:lnTo>
                      <a:pt x="229" y="10"/>
                    </a:lnTo>
                    <a:lnTo>
                      <a:pt x="245" y="7"/>
                    </a:lnTo>
                    <a:lnTo>
                      <a:pt x="261" y="5"/>
                    </a:lnTo>
                    <a:lnTo>
                      <a:pt x="278" y="3"/>
                    </a:lnTo>
                    <a:lnTo>
                      <a:pt x="296" y="2"/>
                    </a:lnTo>
                    <a:lnTo>
                      <a:pt x="314" y="0"/>
                    </a:lnTo>
                    <a:lnTo>
                      <a:pt x="333" y="0"/>
                    </a:lnTo>
                    <a:lnTo>
                      <a:pt x="351" y="0"/>
                    </a:lnTo>
                    <a:lnTo>
                      <a:pt x="369" y="2"/>
                    </a:lnTo>
                    <a:lnTo>
                      <a:pt x="387" y="3"/>
                    </a:lnTo>
                    <a:lnTo>
                      <a:pt x="405" y="5"/>
                    </a:lnTo>
                    <a:lnTo>
                      <a:pt x="422" y="7"/>
                    </a:lnTo>
                    <a:lnTo>
                      <a:pt x="440" y="10"/>
                    </a:lnTo>
                    <a:lnTo>
                      <a:pt x="457" y="13"/>
                    </a:lnTo>
                    <a:lnTo>
                      <a:pt x="474" y="17"/>
                    </a:lnTo>
                    <a:lnTo>
                      <a:pt x="507" y="27"/>
                    </a:lnTo>
                    <a:lnTo>
                      <a:pt x="542" y="39"/>
                    </a:lnTo>
                    <a:lnTo>
                      <a:pt x="577" y="52"/>
                    </a:lnTo>
                    <a:lnTo>
                      <a:pt x="614" y="67"/>
                    </a:lnTo>
                    <a:lnTo>
                      <a:pt x="549" y="223"/>
                    </a:lnTo>
                    <a:lnTo>
                      <a:pt x="513" y="209"/>
                    </a:lnTo>
                    <a:lnTo>
                      <a:pt x="480" y="196"/>
                    </a:lnTo>
                    <a:lnTo>
                      <a:pt x="450" y="187"/>
                    </a:lnTo>
                    <a:lnTo>
                      <a:pt x="424" y="179"/>
                    </a:lnTo>
                    <a:lnTo>
                      <a:pt x="398" y="174"/>
                    </a:lnTo>
                    <a:lnTo>
                      <a:pt x="374" y="170"/>
                    </a:lnTo>
                    <a:lnTo>
                      <a:pt x="350" y="168"/>
                    </a:lnTo>
                    <a:lnTo>
                      <a:pt x="326" y="168"/>
                    </a:lnTo>
                    <a:lnTo>
                      <a:pt x="312" y="168"/>
                    </a:lnTo>
                    <a:lnTo>
                      <a:pt x="299" y="169"/>
                    </a:lnTo>
                    <a:lnTo>
                      <a:pt x="287" y="171"/>
                    </a:lnTo>
                    <a:lnTo>
                      <a:pt x="276" y="174"/>
                    </a:lnTo>
                    <a:lnTo>
                      <a:pt x="265" y="177"/>
                    </a:lnTo>
                    <a:lnTo>
                      <a:pt x="255" y="182"/>
                    </a:lnTo>
                    <a:lnTo>
                      <a:pt x="246" y="188"/>
                    </a:lnTo>
                    <a:lnTo>
                      <a:pt x="238" y="194"/>
                    </a:lnTo>
                    <a:lnTo>
                      <a:pt x="231" y="200"/>
                    </a:lnTo>
                    <a:lnTo>
                      <a:pt x="225" y="208"/>
                    </a:lnTo>
                    <a:lnTo>
                      <a:pt x="219" y="216"/>
                    </a:lnTo>
                    <a:lnTo>
                      <a:pt x="215" y="224"/>
                    </a:lnTo>
                    <a:lnTo>
                      <a:pt x="212" y="233"/>
                    </a:lnTo>
                    <a:lnTo>
                      <a:pt x="210" y="243"/>
                    </a:lnTo>
                    <a:lnTo>
                      <a:pt x="208" y="252"/>
                    </a:lnTo>
                    <a:lnTo>
                      <a:pt x="208" y="263"/>
                    </a:lnTo>
                    <a:lnTo>
                      <a:pt x="209" y="276"/>
                    </a:lnTo>
                    <a:lnTo>
                      <a:pt x="211" y="288"/>
                    </a:lnTo>
                    <a:lnTo>
                      <a:pt x="215" y="299"/>
                    </a:lnTo>
                    <a:lnTo>
                      <a:pt x="220" y="309"/>
                    </a:lnTo>
                    <a:lnTo>
                      <a:pt x="227" y="319"/>
                    </a:lnTo>
                    <a:lnTo>
                      <a:pt x="236" y="329"/>
                    </a:lnTo>
                    <a:lnTo>
                      <a:pt x="247" y="338"/>
                    </a:lnTo>
                    <a:lnTo>
                      <a:pt x="260" y="348"/>
                    </a:lnTo>
                    <a:lnTo>
                      <a:pt x="278" y="358"/>
                    </a:lnTo>
                    <a:lnTo>
                      <a:pt x="304" y="373"/>
                    </a:lnTo>
                    <a:lnTo>
                      <a:pt x="341" y="392"/>
                    </a:lnTo>
                    <a:lnTo>
                      <a:pt x="387" y="413"/>
                    </a:lnTo>
                    <a:lnTo>
                      <a:pt x="418" y="429"/>
                    </a:lnTo>
                    <a:lnTo>
                      <a:pt x="448" y="445"/>
                    </a:lnTo>
                    <a:lnTo>
                      <a:pt x="475" y="462"/>
                    </a:lnTo>
                    <a:lnTo>
                      <a:pt x="499" y="478"/>
                    </a:lnTo>
                    <a:lnTo>
                      <a:pt x="520" y="494"/>
                    </a:lnTo>
                    <a:lnTo>
                      <a:pt x="539" y="510"/>
                    </a:lnTo>
                    <a:lnTo>
                      <a:pt x="555" y="525"/>
                    </a:lnTo>
                    <a:lnTo>
                      <a:pt x="569" y="541"/>
                    </a:lnTo>
                    <a:lnTo>
                      <a:pt x="580" y="557"/>
                    </a:lnTo>
                    <a:lnTo>
                      <a:pt x="591" y="574"/>
                    </a:lnTo>
                    <a:lnTo>
                      <a:pt x="600" y="593"/>
                    </a:lnTo>
                    <a:lnTo>
                      <a:pt x="606" y="612"/>
                    </a:lnTo>
                    <a:lnTo>
                      <a:pt x="611" y="632"/>
                    </a:lnTo>
                    <a:lnTo>
                      <a:pt x="615" y="652"/>
                    </a:lnTo>
                    <a:lnTo>
                      <a:pt x="618" y="675"/>
                    </a:lnTo>
                    <a:lnTo>
                      <a:pt x="619" y="6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Freeform 9"/>
              <p:cNvSpPr>
                <a:spLocks/>
              </p:cNvSpPr>
              <p:nvPr/>
            </p:nvSpPr>
            <p:spPr bwMode="auto">
              <a:xfrm>
                <a:off x="1030" y="2722"/>
                <a:ext cx="65" cy="86"/>
              </a:xfrm>
              <a:custGeom>
                <a:avLst/>
                <a:gdLst>
                  <a:gd name="T0" fmla="*/ 458 w 716"/>
                  <a:gd name="T1" fmla="*/ 946 h 946"/>
                  <a:gd name="T2" fmla="*/ 257 w 716"/>
                  <a:gd name="T3" fmla="*/ 946 h 946"/>
                  <a:gd name="T4" fmla="*/ 257 w 716"/>
                  <a:gd name="T5" fmla="*/ 167 h 946"/>
                  <a:gd name="T6" fmla="*/ 0 w 716"/>
                  <a:gd name="T7" fmla="*/ 167 h 946"/>
                  <a:gd name="T8" fmla="*/ 0 w 716"/>
                  <a:gd name="T9" fmla="*/ 0 h 946"/>
                  <a:gd name="T10" fmla="*/ 716 w 716"/>
                  <a:gd name="T11" fmla="*/ 0 h 946"/>
                  <a:gd name="T12" fmla="*/ 716 w 716"/>
                  <a:gd name="T13" fmla="*/ 167 h 946"/>
                  <a:gd name="T14" fmla="*/ 458 w 716"/>
                  <a:gd name="T15" fmla="*/ 167 h 946"/>
                  <a:gd name="T16" fmla="*/ 458 w 716"/>
                  <a:gd name="T17" fmla="*/ 946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6" h="946">
                    <a:moveTo>
                      <a:pt x="458" y="946"/>
                    </a:moveTo>
                    <a:lnTo>
                      <a:pt x="257" y="946"/>
                    </a:lnTo>
                    <a:lnTo>
                      <a:pt x="257" y="167"/>
                    </a:lnTo>
                    <a:lnTo>
                      <a:pt x="0" y="167"/>
                    </a:lnTo>
                    <a:lnTo>
                      <a:pt x="0" y="0"/>
                    </a:lnTo>
                    <a:lnTo>
                      <a:pt x="716" y="0"/>
                    </a:lnTo>
                    <a:lnTo>
                      <a:pt x="716" y="167"/>
                    </a:lnTo>
                    <a:lnTo>
                      <a:pt x="458" y="167"/>
                    </a:lnTo>
                    <a:lnTo>
                      <a:pt x="458" y="9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Rectangle 10"/>
              <p:cNvSpPr>
                <a:spLocks noChangeArrowheads="1"/>
              </p:cNvSpPr>
              <p:nvPr/>
            </p:nvSpPr>
            <p:spPr bwMode="auto">
              <a:xfrm>
                <a:off x="1108" y="2722"/>
                <a:ext cx="18" cy="8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Freeform 11"/>
              <p:cNvSpPr>
                <a:spLocks/>
              </p:cNvSpPr>
              <p:nvPr/>
            </p:nvSpPr>
            <p:spPr bwMode="auto">
              <a:xfrm>
                <a:off x="1140" y="2722"/>
                <a:ext cx="65" cy="86"/>
              </a:xfrm>
              <a:custGeom>
                <a:avLst/>
                <a:gdLst>
                  <a:gd name="T0" fmla="*/ 459 w 716"/>
                  <a:gd name="T1" fmla="*/ 946 h 946"/>
                  <a:gd name="T2" fmla="*/ 257 w 716"/>
                  <a:gd name="T3" fmla="*/ 946 h 946"/>
                  <a:gd name="T4" fmla="*/ 257 w 716"/>
                  <a:gd name="T5" fmla="*/ 167 h 946"/>
                  <a:gd name="T6" fmla="*/ 0 w 716"/>
                  <a:gd name="T7" fmla="*/ 167 h 946"/>
                  <a:gd name="T8" fmla="*/ 0 w 716"/>
                  <a:gd name="T9" fmla="*/ 0 h 946"/>
                  <a:gd name="T10" fmla="*/ 716 w 716"/>
                  <a:gd name="T11" fmla="*/ 0 h 946"/>
                  <a:gd name="T12" fmla="*/ 716 w 716"/>
                  <a:gd name="T13" fmla="*/ 167 h 946"/>
                  <a:gd name="T14" fmla="*/ 459 w 716"/>
                  <a:gd name="T15" fmla="*/ 167 h 946"/>
                  <a:gd name="T16" fmla="*/ 459 w 716"/>
                  <a:gd name="T17" fmla="*/ 946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6" h="946">
                    <a:moveTo>
                      <a:pt x="459" y="946"/>
                    </a:moveTo>
                    <a:lnTo>
                      <a:pt x="257" y="946"/>
                    </a:lnTo>
                    <a:lnTo>
                      <a:pt x="257" y="167"/>
                    </a:lnTo>
                    <a:lnTo>
                      <a:pt x="0" y="167"/>
                    </a:lnTo>
                    <a:lnTo>
                      <a:pt x="0" y="0"/>
                    </a:lnTo>
                    <a:lnTo>
                      <a:pt x="716" y="0"/>
                    </a:lnTo>
                    <a:lnTo>
                      <a:pt x="716" y="167"/>
                    </a:lnTo>
                    <a:lnTo>
                      <a:pt x="459" y="167"/>
                    </a:lnTo>
                    <a:lnTo>
                      <a:pt x="459" y="9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Freeform 12"/>
              <p:cNvSpPr>
                <a:spLocks/>
              </p:cNvSpPr>
              <p:nvPr/>
            </p:nvSpPr>
            <p:spPr bwMode="auto">
              <a:xfrm>
                <a:off x="1217" y="2722"/>
                <a:ext cx="71" cy="87"/>
              </a:xfrm>
              <a:custGeom>
                <a:avLst/>
                <a:gdLst>
                  <a:gd name="T0" fmla="*/ 779 w 779"/>
                  <a:gd name="T1" fmla="*/ 613 h 960"/>
                  <a:gd name="T2" fmla="*/ 775 w 779"/>
                  <a:gd name="T3" fmla="*/ 664 h 960"/>
                  <a:gd name="T4" fmla="*/ 767 w 779"/>
                  <a:gd name="T5" fmla="*/ 711 h 960"/>
                  <a:gd name="T6" fmla="*/ 752 w 779"/>
                  <a:gd name="T7" fmla="*/ 756 h 960"/>
                  <a:gd name="T8" fmla="*/ 732 w 779"/>
                  <a:gd name="T9" fmla="*/ 797 h 960"/>
                  <a:gd name="T10" fmla="*/ 706 w 779"/>
                  <a:gd name="T11" fmla="*/ 834 h 960"/>
                  <a:gd name="T12" fmla="*/ 674 w 779"/>
                  <a:gd name="T13" fmla="*/ 867 h 960"/>
                  <a:gd name="T14" fmla="*/ 638 w 779"/>
                  <a:gd name="T15" fmla="*/ 894 h 960"/>
                  <a:gd name="T16" fmla="*/ 596 w 779"/>
                  <a:gd name="T17" fmla="*/ 918 h 960"/>
                  <a:gd name="T18" fmla="*/ 549 w 779"/>
                  <a:gd name="T19" fmla="*/ 936 h 960"/>
                  <a:gd name="T20" fmla="*/ 499 w 779"/>
                  <a:gd name="T21" fmla="*/ 950 h 960"/>
                  <a:gd name="T22" fmla="*/ 444 w 779"/>
                  <a:gd name="T23" fmla="*/ 957 h 960"/>
                  <a:gd name="T24" fmla="*/ 386 w 779"/>
                  <a:gd name="T25" fmla="*/ 960 h 960"/>
                  <a:gd name="T26" fmla="*/ 341 w 779"/>
                  <a:gd name="T27" fmla="*/ 958 h 960"/>
                  <a:gd name="T28" fmla="*/ 299 w 779"/>
                  <a:gd name="T29" fmla="*/ 954 h 960"/>
                  <a:gd name="T30" fmla="*/ 260 w 779"/>
                  <a:gd name="T31" fmla="*/ 946 h 960"/>
                  <a:gd name="T32" fmla="*/ 223 w 779"/>
                  <a:gd name="T33" fmla="*/ 937 h 960"/>
                  <a:gd name="T34" fmla="*/ 189 w 779"/>
                  <a:gd name="T35" fmla="*/ 923 h 960"/>
                  <a:gd name="T36" fmla="*/ 157 w 779"/>
                  <a:gd name="T37" fmla="*/ 907 h 960"/>
                  <a:gd name="T38" fmla="*/ 129 w 779"/>
                  <a:gd name="T39" fmla="*/ 888 h 960"/>
                  <a:gd name="T40" fmla="*/ 102 w 779"/>
                  <a:gd name="T41" fmla="*/ 866 h 960"/>
                  <a:gd name="T42" fmla="*/ 78 w 779"/>
                  <a:gd name="T43" fmla="*/ 842 h 960"/>
                  <a:gd name="T44" fmla="*/ 58 w 779"/>
                  <a:gd name="T45" fmla="*/ 815 h 960"/>
                  <a:gd name="T46" fmla="*/ 40 w 779"/>
                  <a:gd name="T47" fmla="*/ 787 h 960"/>
                  <a:gd name="T48" fmla="*/ 26 w 779"/>
                  <a:gd name="T49" fmla="*/ 756 h 960"/>
                  <a:gd name="T50" fmla="*/ 14 w 779"/>
                  <a:gd name="T51" fmla="*/ 723 h 960"/>
                  <a:gd name="T52" fmla="*/ 7 w 779"/>
                  <a:gd name="T53" fmla="*/ 687 h 960"/>
                  <a:gd name="T54" fmla="*/ 3 w 779"/>
                  <a:gd name="T55" fmla="*/ 650 h 960"/>
                  <a:gd name="T56" fmla="*/ 0 w 779"/>
                  <a:gd name="T57" fmla="*/ 610 h 960"/>
                  <a:gd name="T58" fmla="*/ 201 w 779"/>
                  <a:gd name="T59" fmla="*/ 0 h 960"/>
                  <a:gd name="T60" fmla="*/ 202 w 779"/>
                  <a:gd name="T61" fmla="*/ 607 h 960"/>
                  <a:gd name="T62" fmla="*/ 207 w 779"/>
                  <a:gd name="T63" fmla="*/ 654 h 960"/>
                  <a:gd name="T64" fmla="*/ 219 w 779"/>
                  <a:gd name="T65" fmla="*/ 693 h 960"/>
                  <a:gd name="T66" fmla="*/ 230 w 779"/>
                  <a:gd name="T67" fmla="*/ 719 h 960"/>
                  <a:gd name="T68" fmla="*/ 240 w 779"/>
                  <a:gd name="T69" fmla="*/ 734 h 960"/>
                  <a:gd name="T70" fmla="*/ 250 w 779"/>
                  <a:gd name="T71" fmla="*/ 746 h 960"/>
                  <a:gd name="T72" fmla="*/ 263 w 779"/>
                  <a:gd name="T73" fmla="*/ 758 h 960"/>
                  <a:gd name="T74" fmla="*/ 278 w 779"/>
                  <a:gd name="T75" fmla="*/ 767 h 960"/>
                  <a:gd name="T76" fmla="*/ 295 w 779"/>
                  <a:gd name="T77" fmla="*/ 776 h 960"/>
                  <a:gd name="T78" fmla="*/ 322 w 779"/>
                  <a:gd name="T79" fmla="*/ 784 h 960"/>
                  <a:gd name="T80" fmla="*/ 367 w 779"/>
                  <a:gd name="T81" fmla="*/ 791 h 960"/>
                  <a:gd name="T82" fmla="*/ 414 w 779"/>
                  <a:gd name="T83" fmla="*/ 791 h 960"/>
                  <a:gd name="T84" fmla="*/ 457 w 779"/>
                  <a:gd name="T85" fmla="*/ 784 h 960"/>
                  <a:gd name="T86" fmla="*/ 484 w 779"/>
                  <a:gd name="T87" fmla="*/ 775 h 960"/>
                  <a:gd name="T88" fmla="*/ 501 w 779"/>
                  <a:gd name="T89" fmla="*/ 767 h 960"/>
                  <a:gd name="T90" fmla="*/ 515 w 779"/>
                  <a:gd name="T91" fmla="*/ 758 h 960"/>
                  <a:gd name="T92" fmla="*/ 528 w 779"/>
                  <a:gd name="T93" fmla="*/ 746 h 960"/>
                  <a:gd name="T94" fmla="*/ 539 w 779"/>
                  <a:gd name="T95" fmla="*/ 734 h 960"/>
                  <a:gd name="T96" fmla="*/ 549 w 779"/>
                  <a:gd name="T97" fmla="*/ 719 h 960"/>
                  <a:gd name="T98" fmla="*/ 561 w 779"/>
                  <a:gd name="T99" fmla="*/ 693 h 960"/>
                  <a:gd name="T100" fmla="*/ 572 w 779"/>
                  <a:gd name="T101" fmla="*/ 653 h 960"/>
                  <a:gd name="T102" fmla="*/ 578 w 779"/>
                  <a:gd name="T103" fmla="*/ 606 h 960"/>
                  <a:gd name="T104" fmla="*/ 579 w 779"/>
                  <a:gd name="T105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79" h="960">
                    <a:moveTo>
                      <a:pt x="779" y="0"/>
                    </a:moveTo>
                    <a:lnTo>
                      <a:pt x="779" y="613"/>
                    </a:lnTo>
                    <a:lnTo>
                      <a:pt x="778" y="638"/>
                    </a:lnTo>
                    <a:lnTo>
                      <a:pt x="775" y="664"/>
                    </a:lnTo>
                    <a:lnTo>
                      <a:pt x="772" y="688"/>
                    </a:lnTo>
                    <a:lnTo>
                      <a:pt x="767" y="711"/>
                    </a:lnTo>
                    <a:lnTo>
                      <a:pt x="761" y="734"/>
                    </a:lnTo>
                    <a:lnTo>
                      <a:pt x="752" y="756"/>
                    </a:lnTo>
                    <a:lnTo>
                      <a:pt x="743" y="777"/>
                    </a:lnTo>
                    <a:lnTo>
                      <a:pt x="732" y="797"/>
                    </a:lnTo>
                    <a:lnTo>
                      <a:pt x="719" y="816"/>
                    </a:lnTo>
                    <a:lnTo>
                      <a:pt x="706" y="834"/>
                    </a:lnTo>
                    <a:lnTo>
                      <a:pt x="691" y="851"/>
                    </a:lnTo>
                    <a:lnTo>
                      <a:pt x="674" y="867"/>
                    </a:lnTo>
                    <a:lnTo>
                      <a:pt x="657" y="881"/>
                    </a:lnTo>
                    <a:lnTo>
                      <a:pt x="638" y="894"/>
                    </a:lnTo>
                    <a:lnTo>
                      <a:pt x="618" y="907"/>
                    </a:lnTo>
                    <a:lnTo>
                      <a:pt x="596" y="918"/>
                    </a:lnTo>
                    <a:lnTo>
                      <a:pt x="573" y="927"/>
                    </a:lnTo>
                    <a:lnTo>
                      <a:pt x="549" y="936"/>
                    </a:lnTo>
                    <a:lnTo>
                      <a:pt x="525" y="943"/>
                    </a:lnTo>
                    <a:lnTo>
                      <a:pt x="499" y="950"/>
                    </a:lnTo>
                    <a:lnTo>
                      <a:pt x="472" y="954"/>
                    </a:lnTo>
                    <a:lnTo>
                      <a:pt x="444" y="957"/>
                    </a:lnTo>
                    <a:lnTo>
                      <a:pt x="416" y="959"/>
                    </a:lnTo>
                    <a:lnTo>
                      <a:pt x="386" y="960"/>
                    </a:lnTo>
                    <a:lnTo>
                      <a:pt x="363" y="960"/>
                    </a:lnTo>
                    <a:lnTo>
                      <a:pt x="341" y="958"/>
                    </a:lnTo>
                    <a:lnTo>
                      <a:pt x="320" y="957"/>
                    </a:lnTo>
                    <a:lnTo>
                      <a:pt x="299" y="954"/>
                    </a:lnTo>
                    <a:lnTo>
                      <a:pt x="279" y="951"/>
                    </a:lnTo>
                    <a:lnTo>
                      <a:pt x="260" y="946"/>
                    </a:lnTo>
                    <a:lnTo>
                      <a:pt x="242" y="942"/>
                    </a:lnTo>
                    <a:lnTo>
                      <a:pt x="223" y="937"/>
                    </a:lnTo>
                    <a:lnTo>
                      <a:pt x="206" y="930"/>
                    </a:lnTo>
                    <a:lnTo>
                      <a:pt x="189" y="923"/>
                    </a:lnTo>
                    <a:lnTo>
                      <a:pt x="173" y="916"/>
                    </a:lnTo>
                    <a:lnTo>
                      <a:pt x="157" y="907"/>
                    </a:lnTo>
                    <a:lnTo>
                      <a:pt x="142" y="898"/>
                    </a:lnTo>
                    <a:lnTo>
                      <a:pt x="129" y="888"/>
                    </a:lnTo>
                    <a:lnTo>
                      <a:pt x="115" y="878"/>
                    </a:lnTo>
                    <a:lnTo>
                      <a:pt x="102" y="866"/>
                    </a:lnTo>
                    <a:lnTo>
                      <a:pt x="89" y="854"/>
                    </a:lnTo>
                    <a:lnTo>
                      <a:pt x="78" y="842"/>
                    </a:lnTo>
                    <a:lnTo>
                      <a:pt x="67" y="829"/>
                    </a:lnTo>
                    <a:lnTo>
                      <a:pt x="58" y="815"/>
                    </a:lnTo>
                    <a:lnTo>
                      <a:pt x="48" y="801"/>
                    </a:lnTo>
                    <a:lnTo>
                      <a:pt x="40" y="787"/>
                    </a:lnTo>
                    <a:lnTo>
                      <a:pt x="32" y="772"/>
                    </a:lnTo>
                    <a:lnTo>
                      <a:pt x="26" y="756"/>
                    </a:lnTo>
                    <a:lnTo>
                      <a:pt x="20" y="739"/>
                    </a:lnTo>
                    <a:lnTo>
                      <a:pt x="14" y="723"/>
                    </a:lnTo>
                    <a:lnTo>
                      <a:pt x="10" y="705"/>
                    </a:lnTo>
                    <a:lnTo>
                      <a:pt x="7" y="687"/>
                    </a:lnTo>
                    <a:lnTo>
                      <a:pt x="4" y="669"/>
                    </a:lnTo>
                    <a:lnTo>
                      <a:pt x="3" y="650"/>
                    </a:lnTo>
                    <a:lnTo>
                      <a:pt x="0" y="630"/>
                    </a:lnTo>
                    <a:lnTo>
                      <a:pt x="0" y="610"/>
                    </a:lnTo>
                    <a:lnTo>
                      <a:pt x="0" y="0"/>
                    </a:lnTo>
                    <a:lnTo>
                      <a:pt x="201" y="0"/>
                    </a:lnTo>
                    <a:lnTo>
                      <a:pt x="201" y="580"/>
                    </a:lnTo>
                    <a:lnTo>
                      <a:pt x="202" y="607"/>
                    </a:lnTo>
                    <a:lnTo>
                      <a:pt x="204" y="631"/>
                    </a:lnTo>
                    <a:lnTo>
                      <a:pt x="207" y="654"/>
                    </a:lnTo>
                    <a:lnTo>
                      <a:pt x="212" y="674"/>
                    </a:lnTo>
                    <a:lnTo>
                      <a:pt x="219" y="693"/>
                    </a:lnTo>
                    <a:lnTo>
                      <a:pt x="226" y="711"/>
                    </a:lnTo>
                    <a:lnTo>
                      <a:pt x="230" y="719"/>
                    </a:lnTo>
                    <a:lnTo>
                      <a:pt x="234" y="726"/>
                    </a:lnTo>
                    <a:lnTo>
                      <a:pt x="240" y="734"/>
                    </a:lnTo>
                    <a:lnTo>
                      <a:pt x="245" y="740"/>
                    </a:lnTo>
                    <a:lnTo>
                      <a:pt x="250" y="746"/>
                    </a:lnTo>
                    <a:lnTo>
                      <a:pt x="257" y="753"/>
                    </a:lnTo>
                    <a:lnTo>
                      <a:pt x="263" y="758"/>
                    </a:lnTo>
                    <a:lnTo>
                      <a:pt x="270" y="763"/>
                    </a:lnTo>
                    <a:lnTo>
                      <a:pt x="278" y="767"/>
                    </a:lnTo>
                    <a:lnTo>
                      <a:pt x="286" y="772"/>
                    </a:lnTo>
                    <a:lnTo>
                      <a:pt x="295" y="776"/>
                    </a:lnTo>
                    <a:lnTo>
                      <a:pt x="303" y="779"/>
                    </a:lnTo>
                    <a:lnTo>
                      <a:pt x="322" y="784"/>
                    </a:lnTo>
                    <a:lnTo>
                      <a:pt x="344" y="789"/>
                    </a:lnTo>
                    <a:lnTo>
                      <a:pt x="367" y="791"/>
                    </a:lnTo>
                    <a:lnTo>
                      <a:pt x="391" y="792"/>
                    </a:lnTo>
                    <a:lnTo>
                      <a:pt x="414" y="791"/>
                    </a:lnTo>
                    <a:lnTo>
                      <a:pt x="437" y="789"/>
                    </a:lnTo>
                    <a:lnTo>
                      <a:pt x="457" y="784"/>
                    </a:lnTo>
                    <a:lnTo>
                      <a:pt x="476" y="779"/>
                    </a:lnTo>
                    <a:lnTo>
                      <a:pt x="484" y="775"/>
                    </a:lnTo>
                    <a:lnTo>
                      <a:pt x="493" y="772"/>
                    </a:lnTo>
                    <a:lnTo>
                      <a:pt x="501" y="767"/>
                    </a:lnTo>
                    <a:lnTo>
                      <a:pt x="509" y="762"/>
                    </a:lnTo>
                    <a:lnTo>
                      <a:pt x="515" y="758"/>
                    </a:lnTo>
                    <a:lnTo>
                      <a:pt x="522" y="753"/>
                    </a:lnTo>
                    <a:lnTo>
                      <a:pt x="528" y="746"/>
                    </a:lnTo>
                    <a:lnTo>
                      <a:pt x="534" y="740"/>
                    </a:lnTo>
                    <a:lnTo>
                      <a:pt x="539" y="734"/>
                    </a:lnTo>
                    <a:lnTo>
                      <a:pt x="545" y="726"/>
                    </a:lnTo>
                    <a:lnTo>
                      <a:pt x="549" y="719"/>
                    </a:lnTo>
                    <a:lnTo>
                      <a:pt x="553" y="710"/>
                    </a:lnTo>
                    <a:lnTo>
                      <a:pt x="561" y="693"/>
                    </a:lnTo>
                    <a:lnTo>
                      <a:pt x="567" y="674"/>
                    </a:lnTo>
                    <a:lnTo>
                      <a:pt x="572" y="653"/>
                    </a:lnTo>
                    <a:lnTo>
                      <a:pt x="575" y="630"/>
                    </a:lnTo>
                    <a:lnTo>
                      <a:pt x="578" y="606"/>
                    </a:lnTo>
                    <a:lnTo>
                      <a:pt x="579" y="579"/>
                    </a:lnTo>
                    <a:lnTo>
                      <a:pt x="579" y="0"/>
                    </a:lnTo>
                    <a:lnTo>
                      <a:pt x="7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Freeform 13"/>
              <p:cNvSpPr>
                <a:spLocks/>
              </p:cNvSpPr>
              <p:nvPr/>
            </p:nvSpPr>
            <p:spPr bwMode="auto">
              <a:xfrm>
                <a:off x="1302" y="2722"/>
                <a:ext cx="65" cy="86"/>
              </a:xfrm>
              <a:custGeom>
                <a:avLst/>
                <a:gdLst>
                  <a:gd name="T0" fmla="*/ 458 w 716"/>
                  <a:gd name="T1" fmla="*/ 946 h 946"/>
                  <a:gd name="T2" fmla="*/ 257 w 716"/>
                  <a:gd name="T3" fmla="*/ 946 h 946"/>
                  <a:gd name="T4" fmla="*/ 257 w 716"/>
                  <a:gd name="T5" fmla="*/ 167 h 946"/>
                  <a:gd name="T6" fmla="*/ 0 w 716"/>
                  <a:gd name="T7" fmla="*/ 167 h 946"/>
                  <a:gd name="T8" fmla="*/ 0 w 716"/>
                  <a:gd name="T9" fmla="*/ 0 h 946"/>
                  <a:gd name="T10" fmla="*/ 716 w 716"/>
                  <a:gd name="T11" fmla="*/ 0 h 946"/>
                  <a:gd name="T12" fmla="*/ 716 w 716"/>
                  <a:gd name="T13" fmla="*/ 167 h 946"/>
                  <a:gd name="T14" fmla="*/ 458 w 716"/>
                  <a:gd name="T15" fmla="*/ 167 h 946"/>
                  <a:gd name="T16" fmla="*/ 458 w 716"/>
                  <a:gd name="T17" fmla="*/ 946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6" h="946">
                    <a:moveTo>
                      <a:pt x="458" y="946"/>
                    </a:moveTo>
                    <a:lnTo>
                      <a:pt x="257" y="946"/>
                    </a:lnTo>
                    <a:lnTo>
                      <a:pt x="257" y="167"/>
                    </a:lnTo>
                    <a:lnTo>
                      <a:pt x="0" y="167"/>
                    </a:lnTo>
                    <a:lnTo>
                      <a:pt x="0" y="0"/>
                    </a:lnTo>
                    <a:lnTo>
                      <a:pt x="716" y="0"/>
                    </a:lnTo>
                    <a:lnTo>
                      <a:pt x="716" y="167"/>
                    </a:lnTo>
                    <a:lnTo>
                      <a:pt x="458" y="167"/>
                    </a:lnTo>
                    <a:lnTo>
                      <a:pt x="458" y="9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Freeform 14"/>
              <p:cNvSpPr>
                <a:spLocks noEditPoints="1"/>
              </p:cNvSpPr>
              <p:nvPr/>
            </p:nvSpPr>
            <p:spPr bwMode="auto">
              <a:xfrm>
                <a:off x="1376" y="2721"/>
                <a:ext cx="82" cy="88"/>
              </a:xfrm>
              <a:custGeom>
                <a:avLst/>
                <a:gdLst>
                  <a:gd name="T0" fmla="*/ 898 w 903"/>
                  <a:gd name="T1" fmla="*/ 572 h 975"/>
                  <a:gd name="T2" fmla="*/ 880 w 903"/>
                  <a:gd name="T3" fmla="*/ 672 h 975"/>
                  <a:gd name="T4" fmla="*/ 847 w 903"/>
                  <a:gd name="T5" fmla="*/ 759 h 975"/>
                  <a:gd name="T6" fmla="*/ 800 w 903"/>
                  <a:gd name="T7" fmla="*/ 832 h 975"/>
                  <a:gd name="T8" fmla="*/ 738 w 903"/>
                  <a:gd name="T9" fmla="*/ 891 h 975"/>
                  <a:gd name="T10" fmla="*/ 664 w 903"/>
                  <a:gd name="T11" fmla="*/ 935 h 975"/>
                  <a:gd name="T12" fmla="*/ 578 w 903"/>
                  <a:gd name="T13" fmla="*/ 962 h 975"/>
                  <a:gd name="T14" fmla="*/ 478 w 903"/>
                  <a:gd name="T15" fmla="*/ 974 h 975"/>
                  <a:gd name="T16" fmla="*/ 373 w 903"/>
                  <a:gd name="T17" fmla="*/ 971 h 975"/>
                  <a:gd name="T18" fmla="*/ 280 w 903"/>
                  <a:gd name="T19" fmla="*/ 951 h 975"/>
                  <a:gd name="T20" fmla="*/ 200 w 903"/>
                  <a:gd name="T21" fmla="*/ 916 h 975"/>
                  <a:gd name="T22" fmla="*/ 132 w 903"/>
                  <a:gd name="T23" fmla="*/ 864 h 975"/>
                  <a:gd name="T24" fmla="*/ 77 w 903"/>
                  <a:gd name="T25" fmla="*/ 797 h 975"/>
                  <a:gd name="T26" fmla="*/ 36 w 903"/>
                  <a:gd name="T27" fmla="*/ 717 h 975"/>
                  <a:gd name="T28" fmla="*/ 11 w 903"/>
                  <a:gd name="T29" fmla="*/ 624 h 975"/>
                  <a:gd name="T30" fmla="*/ 0 w 903"/>
                  <a:gd name="T31" fmla="*/ 516 h 975"/>
                  <a:gd name="T32" fmla="*/ 4 w 903"/>
                  <a:gd name="T33" fmla="*/ 401 h 975"/>
                  <a:gd name="T34" fmla="*/ 23 w 903"/>
                  <a:gd name="T35" fmla="*/ 301 h 975"/>
                  <a:gd name="T36" fmla="*/ 56 w 903"/>
                  <a:gd name="T37" fmla="*/ 214 h 975"/>
                  <a:gd name="T38" fmla="*/ 103 w 903"/>
                  <a:gd name="T39" fmla="*/ 141 h 975"/>
                  <a:gd name="T40" fmla="*/ 165 w 903"/>
                  <a:gd name="T41" fmla="*/ 83 h 975"/>
                  <a:gd name="T42" fmla="*/ 239 w 903"/>
                  <a:gd name="T43" fmla="*/ 41 h 975"/>
                  <a:gd name="T44" fmla="*/ 326 w 903"/>
                  <a:gd name="T45" fmla="*/ 13 h 975"/>
                  <a:gd name="T46" fmla="*/ 426 w 903"/>
                  <a:gd name="T47" fmla="*/ 1 h 975"/>
                  <a:gd name="T48" fmla="*/ 531 w 903"/>
                  <a:gd name="T49" fmla="*/ 6 h 975"/>
                  <a:gd name="T50" fmla="*/ 624 w 903"/>
                  <a:gd name="T51" fmla="*/ 25 h 975"/>
                  <a:gd name="T52" fmla="*/ 705 w 903"/>
                  <a:gd name="T53" fmla="*/ 60 h 975"/>
                  <a:gd name="T54" fmla="*/ 772 w 903"/>
                  <a:gd name="T55" fmla="*/ 111 h 975"/>
                  <a:gd name="T56" fmla="*/ 826 w 903"/>
                  <a:gd name="T57" fmla="*/ 177 h 975"/>
                  <a:gd name="T58" fmla="*/ 867 w 903"/>
                  <a:gd name="T59" fmla="*/ 258 h 975"/>
                  <a:gd name="T60" fmla="*/ 891 w 903"/>
                  <a:gd name="T61" fmla="*/ 351 h 975"/>
                  <a:gd name="T62" fmla="*/ 903 w 903"/>
                  <a:gd name="T63" fmla="*/ 459 h 975"/>
                  <a:gd name="T64" fmla="*/ 214 w 903"/>
                  <a:gd name="T65" fmla="*/ 562 h 975"/>
                  <a:gd name="T66" fmla="*/ 226 w 903"/>
                  <a:gd name="T67" fmla="*/ 627 h 975"/>
                  <a:gd name="T68" fmla="*/ 245 w 903"/>
                  <a:gd name="T69" fmla="*/ 681 h 975"/>
                  <a:gd name="T70" fmla="*/ 270 w 903"/>
                  <a:gd name="T71" fmla="*/ 726 h 975"/>
                  <a:gd name="T72" fmla="*/ 305 w 903"/>
                  <a:gd name="T73" fmla="*/ 761 h 975"/>
                  <a:gd name="T74" fmla="*/ 347 w 903"/>
                  <a:gd name="T75" fmla="*/ 787 h 975"/>
                  <a:gd name="T76" fmla="*/ 395 w 903"/>
                  <a:gd name="T77" fmla="*/ 802 h 975"/>
                  <a:gd name="T78" fmla="*/ 452 w 903"/>
                  <a:gd name="T79" fmla="*/ 807 h 975"/>
                  <a:gd name="T80" fmla="*/ 508 w 903"/>
                  <a:gd name="T81" fmla="*/ 802 h 975"/>
                  <a:gd name="T82" fmla="*/ 556 w 903"/>
                  <a:gd name="T83" fmla="*/ 787 h 975"/>
                  <a:gd name="T84" fmla="*/ 598 w 903"/>
                  <a:gd name="T85" fmla="*/ 761 h 975"/>
                  <a:gd name="T86" fmla="*/ 632 w 903"/>
                  <a:gd name="T87" fmla="*/ 726 h 975"/>
                  <a:gd name="T88" fmla="*/ 658 w 903"/>
                  <a:gd name="T89" fmla="*/ 682 h 975"/>
                  <a:gd name="T90" fmla="*/ 677 w 903"/>
                  <a:gd name="T91" fmla="*/ 627 h 975"/>
                  <a:gd name="T92" fmla="*/ 689 w 903"/>
                  <a:gd name="T93" fmla="*/ 562 h 975"/>
                  <a:gd name="T94" fmla="*/ 689 w 903"/>
                  <a:gd name="T95" fmla="*/ 412 h 975"/>
                  <a:gd name="T96" fmla="*/ 677 w 903"/>
                  <a:gd name="T97" fmla="*/ 347 h 975"/>
                  <a:gd name="T98" fmla="*/ 658 w 903"/>
                  <a:gd name="T99" fmla="*/ 292 h 975"/>
                  <a:gd name="T100" fmla="*/ 633 w 903"/>
                  <a:gd name="T101" fmla="*/ 248 h 975"/>
                  <a:gd name="T102" fmla="*/ 599 w 903"/>
                  <a:gd name="T103" fmla="*/ 213 h 975"/>
                  <a:gd name="T104" fmla="*/ 557 w 903"/>
                  <a:gd name="T105" fmla="*/ 188 h 975"/>
                  <a:gd name="T106" fmla="*/ 509 w 903"/>
                  <a:gd name="T107" fmla="*/ 173 h 975"/>
                  <a:gd name="T108" fmla="*/ 453 w 903"/>
                  <a:gd name="T109" fmla="*/ 168 h 975"/>
                  <a:gd name="T110" fmla="*/ 396 w 903"/>
                  <a:gd name="T111" fmla="*/ 173 h 975"/>
                  <a:gd name="T112" fmla="*/ 348 w 903"/>
                  <a:gd name="T113" fmla="*/ 188 h 975"/>
                  <a:gd name="T114" fmla="*/ 305 w 903"/>
                  <a:gd name="T115" fmla="*/ 213 h 975"/>
                  <a:gd name="T116" fmla="*/ 272 w 903"/>
                  <a:gd name="T117" fmla="*/ 248 h 975"/>
                  <a:gd name="T118" fmla="*/ 245 w 903"/>
                  <a:gd name="T119" fmla="*/ 294 h 975"/>
                  <a:gd name="T120" fmla="*/ 226 w 903"/>
                  <a:gd name="T121" fmla="*/ 349 h 975"/>
                  <a:gd name="T122" fmla="*/ 214 w 903"/>
                  <a:gd name="T123" fmla="*/ 413 h 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03" h="975">
                    <a:moveTo>
                      <a:pt x="903" y="487"/>
                    </a:moveTo>
                    <a:lnTo>
                      <a:pt x="903" y="517"/>
                    </a:lnTo>
                    <a:lnTo>
                      <a:pt x="900" y="544"/>
                    </a:lnTo>
                    <a:lnTo>
                      <a:pt x="898" y="572"/>
                    </a:lnTo>
                    <a:lnTo>
                      <a:pt x="895" y="598"/>
                    </a:lnTo>
                    <a:lnTo>
                      <a:pt x="891" y="624"/>
                    </a:lnTo>
                    <a:lnTo>
                      <a:pt x="887" y="648"/>
                    </a:lnTo>
                    <a:lnTo>
                      <a:pt x="880" y="672"/>
                    </a:lnTo>
                    <a:lnTo>
                      <a:pt x="874" y="696"/>
                    </a:lnTo>
                    <a:lnTo>
                      <a:pt x="865" y="718"/>
                    </a:lnTo>
                    <a:lnTo>
                      <a:pt x="857" y="739"/>
                    </a:lnTo>
                    <a:lnTo>
                      <a:pt x="847" y="759"/>
                    </a:lnTo>
                    <a:lnTo>
                      <a:pt x="837" y="779"/>
                    </a:lnTo>
                    <a:lnTo>
                      <a:pt x="825" y="797"/>
                    </a:lnTo>
                    <a:lnTo>
                      <a:pt x="814" y="815"/>
                    </a:lnTo>
                    <a:lnTo>
                      <a:pt x="800" y="832"/>
                    </a:lnTo>
                    <a:lnTo>
                      <a:pt x="786" y="849"/>
                    </a:lnTo>
                    <a:lnTo>
                      <a:pt x="771" y="864"/>
                    </a:lnTo>
                    <a:lnTo>
                      <a:pt x="755" y="879"/>
                    </a:lnTo>
                    <a:lnTo>
                      <a:pt x="738" y="891"/>
                    </a:lnTo>
                    <a:lnTo>
                      <a:pt x="721" y="904"/>
                    </a:lnTo>
                    <a:lnTo>
                      <a:pt x="703" y="916"/>
                    </a:lnTo>
                    <a:lnTo>
                      <a:pt x="684" y="925"/>
                    </a:lnTo>
                    <a:lnTo>
                      <a:pt x="664" y="935"/>
                    </a:lnTo>
                    <a:lnTo>
                      <a:pt x="644" y="943"/>
                    </a:lnTo>
                    <a:lnTo>
                      <a:pt x="623" y="951"/>
                    </a:lnTo>
                    <a:lnTo>
                      <a:pt x="601" y="957"/>
                    </a:lnTo>
                    <a:lnTo>
                      <a:pt x="578" y="962"/>
                    </a:lnTo>
                    <a:lnTo>
                      <a:pt x="554" y="967"/>
                    </a:lnTo>
                    <a:lnTo>
                      <a:pt x="530" y="971"/>
                    </a:lnTo>
                    <a:lnTo>
                      <a:pt x="504" y="973"/>
                    </a:lnTo>
                    <a:lnTo>
                      <a:pt x="478" y="974"/>
                    </a:lnTo>
                    <a:lnTo>
                      <a:pt x="452" y="975"/>
                    </a:lnTo>
                    <a:lnTo>
                      <a:pt x="424" y="974"/>
                    </a:lnTo>
                    <a:lnTo>
                      <a:pt x="399" y="973"/>
                    </a:lnTo>
                    <a:lnTo>
                      <a:pt x="373" y="971"/>
                    </a:lnTo>
                    <a:lnTo>
                      <a:pt x="349" y="967"/>
                    </a:lnTo>
                    <a:lnTo>
                      <a:pt x="326" y="962"/>
                    </a:lnTo>
                    <a:lnTo>
                      <a:pt x="302" y="957"/>
                    </a:lnTo>
                    <a:lnTo>
                      <a:pt x="280" y="951"/>
                    </a:lnTo>
                    <a:lnTo>
                      <a:pt x="259" y="943"/>
                    </a:lnTo>
                    <a:lnTo>
                      <a:pt x="239" y="935"/>
                    </a:lnTo>
                    <a:lnTo>
                      <a:pt x="219" y="925"/>
                    </a:lnTo>
                    <a:lnTo>
                      <a:pt x="200" y="916"/>
                    </a:lnTo>
                    <a:lnTo>
                      <a:pt x="182" y="904"/>
                    </a:lnTo>
                    <a:lnTo>
                      <a:pt x="164" y="891"/>
                    </a:lnTo>
                    <a:lnTo>
                      <a:pt x="148" y="879"/>
                    </a:lnTo>
                    <a:lnTo>
                      <a:pt x="132" y="864"/>
                    </a:lnTo>
                    <a:lnTo>
                      <a:pt x="117" y="849"/>
                    </a:lnTo>
                    <a:lnTo>
                      <a:pt x="102" y="832"/>
                    </a:lnTo>
                    <a:lnTo>
                      <a:pt x="89" y="815"/>
                    </a:lnTo>
                    <a:lnTo>
                      <a:pt x="77" y="797"/>
                    </a:lnTo>
                    <a:lnTo>
                      <a:pt x="65" y="779"/>
                    </a:lnTo>
                    <a:lnTo>
                      <a:pt x="56" y="759"/>
                    </a:lnTo>
                    <a:lnTo>
                      <a:pt x="46" y="739"/>
                    </a:lnTo>
                    <a:lnTo>
                      <a:pt x="36" y="717"/>
                    </a:lnTo>
                    <a:lnTo>
                      <a:pt x="29" y="695"/>
                    </a:lnTo>
                    <a:lnTo>
                      <a:pt x="23" y="672"/>
                    </a:lnTo>
                    <a:lnTo>
                      <a:pt x="16" y="648"/>
                    </a:lnTo>
                    <a:lnTo>
                      <a:pt x="11" y="624"/>
                    </a:lnTo>
                    <a:lnTo>
                      <a:pt x="7" y="597"/>
                    </a:lnTo>
                    <a:lnTo>
                      <a:pt x="4" y="571"/>
                    </a:lnTo>
                    <a:lnTo>
                      <a:pt x="2" y="543"/>
                    </a:lnTo>
                    <a:lnTo>
                      <a:pt x="0" y="516"/>
                    </a:lnTo>
                    <a:lnTo>
                      <a:pt x="0" y="486"/>
                    </a:lnTo>
                    <a:lnTo>
                      <a:pt x="0" y="458"/>
                    </a:lnTo>
                    <a:lnTo>
                      <a:pt x="2" y="429"/>
                    </a:lnTo>
                    <a:lnTo>
                      <a:pt x="4" y="401"/>
                    </a:lnTo>
                    <a:lnTo>
                      <a:pt x="7" y="375"/>
                    </a:lnTo>
                    <a:lnTo>
                      <a:pt x="11" y="350"/>
                    </a:lnTo>
                    <a:lnTo>
                      <a:pt x="16" y="325"/>
                    </a:lnTo>
                    <a:lnTo>
                      <a:pt x="23" y="301"/>
                    </a:lnTo>
                    <a:lnTo>
                      <a:pt x="29" y="278"/>
                    </a:lnTo>
                    <a:lnTo>
                      <a:pt x="38" y="255"/>
                    </a:lnTo>
                    <a:lnTo>
                      <a:pt x="46" y="234"/>
                    </a:lnTo>
                    <a:lnTo>
                      <a:pt x="56" y="214"/>
                    </a:lnTo>
                    <a:lnTo>
                      <a:pt x="66" y="195"/>
                    </a:lnTo>
                    <a:lnTo>
                      <a:pt x="78" y="176"/>
                    </a:lnTo>
                    <a:lnTo>
                      <a:pt x="89" y="158"/>
                    </a:lnTo>
                    <a:lnTo>
                      <a:pt x="103" y="141"/>
                    </a:lnTo>
                    <a:lnTo>
                      <a:pt x="117" y="125"/>
                    </a:lnTo>
                    <a:lnTo>
                      <a:pt x="132" y="110"/>
                    </a:lnTo>
                    <a:lnTo>
                      <a:pt x="148" y="97"/>
                    </a:lnTo>
                    <a:lnTo>
                      <a:pt x="165" y="83"/>
                    </a:lnTo>
                    <a:lnTo>
                      <a:pt x="182" y="71"/>
                    </a:lnTo>
                    <a:lnTo>
                      <a:pt x="201" y="60"/>
                    </a:lnTo>
                    <a:lnTo>
                      <a:pt x="220" y="49"/>
                    </a:lnTo>
                    <a:lnTo>
                      <a:pt x="239" y="41"/>
                    </a:lnTo>
                    <a:lnTo>
                      <a:pt x="260" y="32"/>
                    </a:lnTo>
                    <a:lnTo>
                      <a:pt x="281" y="25"/>
                    </a:lnTo>
                    <a:lnTo>
                      <a:pt x="303" y="18"/>
                    </a:lnTo>
                    <a:lnTo>
                      <a:pt x="326" y="13"/>
                    </a:lnTo>
                    <a:lnTo>
                      <a:pt x="350" y="9"/>
                    </a:lnTo>
                    <a:lnTo>
                      <a:pt x="374" y="6"/>
                    </a:lnTo>
                    <a:lnTo>
                      <a:pt x="400" y="2"/>
                    </a:lnTo>
                    <a:lnTo>
                      <a:pt x="426" y="1"/>
                    </a:lnTo>
                    <a:lnTo>
                      <a:pt x="453" y="0"/>
                    </a:lnTo>
                    <a:lnTo>
                      <a:pt x="480" y="1"/>
                    </a:lnTo>
                    <a:lnTo>
                      <a:pt x="506" y="2"/>
                    </a:lnTo>
                    <a:lnTo>
                      <a:pt x="531" y="6"/>
                    </a:lnTo>
                    <a:lnTo>
                      <a:pt x="555" y="9"/>
                    </a:lnTo>
                    <a:lnTo>
                      <a:pt x="580" y="13"/>
                    </a:lnTo>
                    <a:lnTo>
                      <a:pt x="602" y="18"/>
                    </a:lnTo>
                    <a:lnTo>
                      <a:pt x="624" y="25"/>
                    </a:lnTo>
                    <a:lnTo>
                      <a:pt x="645" y="32"/>
                    </a:lnTo>
                    <a:lnTo>
                      <a:pt x="666" y="41"/>
                    </a:lnTo>
                    <a:lnTo>
                      <a:pt x="686" y="50"/>
                    </a:lnTo>
                    <a:lnTo>
                      <a:pt x="705" y="60"/>
                    </a:lnTo>
                    <a:lnTo>
                      <a:pt x="723" y="71"/>
                    </a:lnTo>
                    <a:lnTo>
                      <a:pt x="739" y="84"/>
                    </a:lnTo>
                    <a:lnTo>
                      <a:pt x="756" y="97"/>
                    </a:lnTo>
                    <a:lnTo>
                      <a:pt x="772" y="111"/>
                    </a:lnTo>
                    <a:lnTo>
                      <a:pt x="787" y="126"/>
                    </a:lnTo>
                    <a:lnTo>
                      <a:pt x="801" y="142"/>
                    </a:lnTo>
                    <a:lnTo>
                      <a:pt x="814" y="159"/>
                    </a:lnTo>
                    <a:lnTo>
                      <a:pt x="826" y="177"/>
                    </a:lnTo>
                    <a:lnTo>
                      <a:pt x="838" y="196"/>
                    </a:lnTo>
                    <a:lnTo>
                      <a:pt x="847" y="215"/>
                    </a:lnTo>
                    <a:lnTo>
                      <a:pt x="857" y="236"/>
                    </a:lnTo>
                    <a:lnTo>
                      <a:pt x="867" y="258"/>
                    </a:lnTo>
                    <a:lnTo>
                      <a:pt x="874" y="280"/>
                    </a:lnTo>
                    <a:lnTo>
                      <a:pt x="880" y="302"/>
                    </a:lnTo>
                    <a:lnTo>
                      <a:pt x="887" y="326"/>
                    </a:lnTo>
                    <a:lnTo>
                      <a:pt x="891" y="351"/>
                    </a:lnTo>
                    <a:lnTo>
                      <a:pt x="895" y="376"/>
                    </a:lnTo>
                    <a:lnTo>
                      <a:pt x="898" y="403"/>
                    </a:lnTo>
                    <a:lnTo>
                      <a:pt x="900" y="430"/>
                    </a:lnTo>
                    <a:lnTo>
                      <a:pt x="903" y="459"/>
                    </a:lnTo>
                    <a:lnTo>
                      <a:pt x="903" y="487"/>
                    </a:lnTo>
                    <a:close/>
                    <a:moveTo>
                      <a:pt x="211" y="487"/>
                    </a:moveTo>
                    <a:lnTo>
                      <a:pt x="211" y="526"/>
                    </a:lnTo>
                    <a:lnTo>
                      <a:pt x="214" y="562"/>
                    </a:lnTo>
                    <a:lnTo>
                      <a:pt x="216" y="579"/>
                    </a:lnTo>
                    <a:lnTo>
                      <a:pt x="220" y="595"/>
                    </a:lnTo>
                    <a:lnTo>
                      <a:pt x="223" y="611"/>
                    </a:lnTo>
                    <a:lnTo>
                      <a:pt x="226" y="627"/>
                    </a:lnTo>
                    <a:lnTo>
                      <a:pt x="230" y="641"/>
                    </a:lnTo>
                    <a:lnTo>
                      <a:pt x="234" y="655"/>
                    </a:lnTo>
                    <a:lnTo>
                      <a:pt x="240" y="668"/>
                    </a:lnTo>
                    <a:lnTo>
                      <a:pt x="245" y="681"/>
                    </a:lnTo>
                    <a:lnTo>
                      <a:pt x="250" y="694"/>
                    </a:lnTo>
                    <a:lnTo>
                      <a:pt x="257" y="705"/>
                    </a:lnTo>
                    <a:lnTo>
                      <a:pt x="264" y="716"/>
                    </a:lnTo>
                    <a:lnTo>
                      <a:pt x="270" y="726"/>
                    </a:lnTo>
                    <a:lnTo>
                      <a:pt x="279" y="736"/>
                    </a:lnTo>
                    <a:lnTo>
                      <a:pt x="287" y="745"/>
                    </a:lnTo>
                    <a:lnTo>
                      <a:pt x="296" y="754"/>
                    </a:lnTo>
                    <a:lnTo>
                      <a:pt x="305" y="761"/>
                    </a:lnTo>
                    <a:lnTo>
                      <a:pt x="315" y="769"/>
                    </a:lnTo>
                    <a:lnTo>
                      <a:pt x="324" y="775"/>
                    </a:lnTo>
                    <a:lnTo>
                      <a:pt x="335" y="781"/>
                    </a:lnTo>
                    <a:lnTo>
                      <a:pt x="347" y="787"/>
                    </a:lnTo>
                    <a:lnTo>
                      <a:pt x="357" y="791"/>
                    </a:lnTo>
                    <a:lnTo>
                      <a:pt x="370" y="795"/>
                    </a:lnTo>
                    <a:lnTo>
                      <a:pt x="383" y="798"/>
                    </a:lnTo>
                    <a:lnTo>
                      <a:pt x="395" y="802"/>
                    </a:lnTo>
                    <a:lnTo>
                      <a:pt x="408" y="804"/>
                    </a:lnTo>
                    <a:lnTo>
                      <a:pt x="422" y="806"/>
                    </a:lnTo>
                    <a:lnTo>
                      <a:pt x="437" y="807"/>
                    </a:lnTo>
                    <a:lnTo>
                      <a:pt x="452" y="807"/>
                    </a:lnTo>
                    <a:lnTo>
                      <a:pt x="466" y="807"/>
                    </a:lnTo>
                    <a:lnTo>
                      <a:pt x="480" y="806"/>
                    </a:lnTo>
                    <a:lnTo>
                      <a:pt x="494" y="804"/>
                    </a:lnTo>
                    <a:lnTo>
                      <a:pt x="508" y="802"/>
                    </a:lnTo>
                    <a:lnTo>
                      <a:pt x="520" y="798"/>
                    </a:lnTo>
                    <a:lnTo>
                      <a:pt x="533" y="795"/>
                    </a:lnTo>
                    <a:lnTo>
                      <a:pt x="545" y="791"/>
                    </a:lnTo>
                    <a:lnTo>
                      <a:pt x="556" y="787"/>
                    </a:lnTo>
                    <a:lnTo>
                      <a:pt x="568" y="781"/>
                    </a:lnTo>
                    <a:lnTo>
                      <a:pt x="579" y="775"/>
                    </a:lnTo>
                    <a:lnTo>
                      <a:pt x="588" y="769"/>
                    </a:lnTo>
                    <a:lnTo>
                      <a:pt x="598" y="761"/>
                    </a:lnTo>
                    <a:lnTo>
                      <a:pt x="607" y="754"/>
                    </a:lnTo>
                    <a:lnTo>
                      <a:pt x="616" y="745"/>
                    </a:lnTo>
                    <a:lnTo>
                      <a:pt x="624" y="737"/>
                    </a:lnTo>
                    <a:lnTo>
                      <a:pt x="632" y="726"/>
                    </a:lnTo>
                    <a:lnTo>
                      <a:pt x="639" y="717"/>
                    </a:lnTo>
                    <a:lnTo>
                      <a:pt x="646" y="705"/>
                    </a:lnTo>
                    <a:lnTo>
                      <a:pt x="653" y="694"/>
                    </a:lnTo>
                    <a:lnTo>
                      <a:pt x="658" y="682"/>
                    </a:lnTo>
                    <a:lnTo>
                      <a:pt x="663" y="669"/>
                    </a:lnTo>
                    <a:lnTo>
                      <a:pt x="669" y="655"/>
                    </a:lnTo>
                    <a:lnTo>
                      <a:pt x="673" y="642"/>
                    </a:lnTo>
                    <a:lnTo>
                      <a:pt x="677" y="627"/>
                    </a:lnTo>
                    <a:lnTo>
                      <a:pt x="680" y="612"/>
                    </a:lnTo>
                    <a:lnTo>
                      <a:pt x="683" y="596"/>
                    </a:lnTo>
                    <a:lnTo>
                      <a:pt x="687" y="579"/>
                    </a:lnTo>
                    <a:lnTo>
                      <a:pt x="689" y="562"/>
                    </a:lnTo>
                    <a:lnTo>
                      <a:pt x="691" y="526"/>
                    </a:lnTo>
                    <a:lnTo>
                      <a:pt x="692" y="487"/>
                    </a:lnTo>
                    <a:lnTo>
                      <a:pt x="691" y="449"/>
                    </a:lnTo>
                    <a:lnTo>
                      <a:pt x="689" y="412"/>
                    </a:lnTo>
                    <a:lnTo>
                      <a:pt x="687" y="395"/>
                    </a:lnTo>
                    <a:lnTo>
                      <a:pt x="683" y="379"/>
                    </a:lnTo>
                    <a:lnTo>
                      <a:pt x="680" y="363"/>
                    </a:lnTo>
                    <a:lnTo>
                      <a:pt x="677" y="347"/>
                    </a:lnTo>
                    <a:lnTo>
                      <a:pt x="673" y="333"/>
                    </a:lnTo>
                    <a:lnTo>
                      <a:pt x="669" y="319"/>
                    </a:lnTo>
                    <a:lnTo>
                      <a:pt x="663" y="305"/>
                    </a:lnTo>
                    <a:lnTo>
                      <a:pt x="658" y="292"/>
                    </a:lnTo>
                    <a:lnTo>
                      <a:pt x="653" y="281"/>
                    </a:lnTo>
                    <a:lnTo>
                      <a:pt x="646" y="269"/>
                    </a:lnTo>
                    <a:lnTo>
                      <a:pt x="639" y="258"/>
                    </a:lnTo>
                    <a:lnTo>
                      <a:pt x="633" y="248"/>
                    </a:lnTo>
                    <a:lnTo>
                      <a:pt x="624" y="238"/>
                    </a:lnTo>
                    <a:lnTo>
                      <a:pt x="617" y="229"/>
                    </a:lnTo>
                    <a:lnTo>
                      <a:pt x="607" y="220"/>
                    </a:lnTo>
                    <a:lnTo>
                      <a:pt x="599" y="213"/>
                    </a:lnTo>
                    <a:lnTo>
                      <a:pt x="589" y="206"/>
                    </a:lnTo>
                    <a:lnTo>
                      <a:pt x="579" y="199"/>
                    </a:lnTo>
                    <a:lnTo>
                      <a:pt x="568" y="193"/>
                    </a:lnTo>
                    <a:lnTo>
                      <a:pt x="557" y="188"/>
                    </a:lnTo>
                    <a:lnTo>
                      <a:pt x="546" y="183"/>
                    </a:lnTo>
                    <a:lnTo>
                      <a:pt x="534" y="179"/>
                    </a:lnTo>
                    <a:lnTo>
                      <a:pt x="521" y="176"/>
                    </a:lnTo>
                    <a:lnTo>
                      <a:pt x="509" y="173"/>
                    </a:lnTo>
                    <a:lnTo>
                      <a:pt x="495" y="171"/>
                    </a:lnTo>
                    <a:lnTo>
                      <a:pt x="481" y="169"/>
                    </a:lnTo>
                    <a:lnTo>
                      <a:pt x="467" y="169"/>
                    </a:lnTo>
                    <a:lnTo>
                      <a:pt x="453" y="168"/>
                    </a:lnTo>
                    <a:lnTo>
                      <a:pt x="438" y="169"/>
                    </a:lnTo>
                    <a:lnTo>
                      <a:pt x="424" y="169"/>
                    </a:lnTo>
                    <a:lnTo>
                      <a:pt x="410" y="171"/>
                    </a:lnTo>
                    <a:lnTo>
                      <a:pt x="396" y="173"/>
                    </a:lnTo>
                    <a:lnTo>
                      <a:pt x="384" y="176"/>
                    </a:lnTo>
                    <a:lnTo>
                      <a:pt x="371" y="179"/>
                    </a:lnTo>
                    <a:lnTo>
                      <a:pt x="359" y="183"/>
                    </a:lnTo>
                    <a:lnTo>
                      <a:pt x="348" y="188"/>
                    </a:lnTo>
                    <a:lnTo>
                      <a:pt x="336" y="193"/>
                    </a:lnTo>
                    <a:lnTo>
                      <a:pt x="326" y="199"/>
                    </a:lnTo>
                    <a:lnTo>
                      <a:pt x="316" y="206"/>
                    </a:lnTo>
                    <a:lnTo>
                      <a:pt x="305" y="213"/>
                    </a:lnTo>
                    <a:lnTo>
                      <a:pt x="297" y="222"/>
                    </a:lnTo>
                    <a:lnTo>
                      <a:pt x="287" y="230"/>
                    </a:lnTo>
                    <a:lnTo>
                      <a:pt x="280" y="238"/>
                    </a:lnTo>
                    <a:lnTo>
                      <a:pt x="272" y="248"/>
                    </a:lnTo>
                    <a:lnTo>
                      <a:pt x="264" y="259"/>
                    </a:lnTo>
                    <a:lnTo>
                      <a:pt x="258" y="270"/>
                    </a:lnTo>
                    <a:lnTo>
                      <a:pt x="251" y="282"/>
                    </a:lnTo>
                    <a:lnTo>
                      <a:pt x="245" y="294"/>
                    </a:lnTo>
                    <a:lnTo>
                      <a:pt x="240" y="306"/>
                    </a:lnTo>
                    <a:lnTo>
                      <a:pt x="234" y="320"/>
                    </a:lnTo>
                    <a:lnTo>
                      <a:pt x="230" y="334"/>
                    </a:lnTo>
                    <a:lnTo>
                      <a:pt x="226" y="349"/>
                    </a:lnTo>
                    <a:lnTo>
                      <a:pt x="223" y="363"/>
                    </a:lnTo>
                    <a:lnTo>
                      <a:pt x="220" y="379"/>
                    </a:lnTo>
                    <a:lnTo>
                      <a:pt x="216" y="396"/>
                    </a:lnTo>
                    <a:lnTo>
                      <a:pt x="214" y="413"/>
                    </a:lnTo>
                    <a:lnTo>
                      <a:pt x="211" y="449"/>
                    </a:lnTo>
                    <a:lnTo>
                      <a:pt x="211" y="4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Freeform 15"/>
              <p:cNvSpPr>
                <a:spLocks/>
              </p:cNvSpPr>
              <p:nvPr/>
            </p:nvSpPr>
            <p:spPr bwMode="auto">
              <a:xfrm>
                <a:off x="1507" y="2722"/>
                <a:ext cx="50" cy="86"/>
              </a:xfrm>
              <a:custGeom>
                <a:avLst/>
                <a:gdLst>
                  <a:gd name="T0" fmla="*/ 198 w 544"/>
                  <a:gd name="T1" fmla="*/ 946 h 946"/>
                  <a:gd name="T2" fmla="*/ 0 w 544"/>
                  <a:gd name="T3" fmla="*/ 946 h 946"/>
                  <a:gd name="T4" fmla="*/ 0 w 544"/>
                  <a:gd name="T5" fmla="*/ 0 h 946"/>
                  <a:gd name="T6" fmla="*/ 544 w 544"/>
                  <a:gd name="T7" fmla="*/ 0 h 946"/>
                  <a:gd name="T8" fmla="*/ 544 w 544"/>
                  <a:gd name="T9" fmla="*/ 165 h 946"/>
                  <a:gd name="T10" fmla="*/ 198 w 544"/>
                  <a:gd name="T11" fmla="*/ 165 h 946"/>
                  <a:gd name="T12" fmla="*/ 198 w 544"/>
                  <a:gd name="T13" fmla="*/ 409 h 946"/>
                  <a:gd name="T14" fmla="*/ 519 w 544"/>
                  <a:gd name="T15" fmla="*/ 409 h 946"/>
                  <a:gd name="T16" fmla="*/ 519 w 544"/>
                  <a:gd name="T17" fmla="*/ 573 h 946"/>
                  <a:gd name="T18" fmla="*/ 198 w 544"/>
                  <a:gd name="T19" fmla="*/ 573 h 946"/>
                  <a:gd name="T20" fmla="*/ 198 w 544"/>
                  <a:gd name="T21" fmla="*/ 946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4" h="946">
                    <a:moveTo>
                      <a:pt x="198" y="946"/>
                    </a:moveTo>
                    <a:lnTo>
                      <a:pt x="0" y="946"/>
                    </a:lnTo>
                    <a:lnTo>
                      <a:pt x="0" y="0"/>
                    </a:lnTo>
                    <a:lnTo>
                      <a:pt x="544" y="0"/>
                    </a:lnTo>
                    <a:lnTo>
                      <a:pt x="544" y="165"/>
                    </a:lnTo>
                    <a:lnTo>
                      <a:pt x="198" y="165"/>
                    </a:lnTo>
                    <a:lnTo>
                      <a:pt x="198" y="409"/>
                    </a:lnTo>
                    <a:lnTo>
                      <a:pt x="519" y="409"/>
                    </a:lnTo>
                    <a:lnTo>
                      <a:pt x="519" y="573"/>
                    </a:lnTo>
                    <a:lnTo>
                      <a:pt x="198" y="573"/>
                    </a:lnTo>
                    <a:lnTo>
                      <a:pt x="198" y="9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Freeform 16"/>
              <p:cNvSpPr>
                <a:spLocks/>
              </p:cNvSpPr>
              <p:nvPr/>
            </p:nvSpPr>
            <p:spPr bwMode="auto">
              <a:xfrm>
                <a:off x="1574" y="2722"/>
                <a:ext cx="50" cy="86"/>
              </a:xfrm>
              <a:custGeom>
                <a:avLst/>
                <a:gdLst>
                  <a:gd name="T0" fmla="*/ 547 w 547"/>
                  <a:gd name="T1" fmla="*/ 946 h 946"/>
                  <a:gd name="T2" fmla="*/ 0 w 547"/>
                  <a:gd name="T3" fmla="*/ 946 h 946"/>
                  <a:gd name="T4" fmla="*/ 0 w 547"/>
                  <a:gd name="T5" fmla="*/ 0 h 946"/>
                  <a:gd name="T6" fmla="*/ 547 w 547"/>
                  <a:gd name="T7" fmla="*/ 0 h 946"/>
                  <a:gd name="T8" fmla="*/ 547 w 547"/>
                  <a:gd name="T9" fmla="*/ 165 h 946"/>
                  <a:gd name="T10" fmla="*/ 201 w 547"/>
                  <a:gd name="T11" fmla="*/ 165 h 946"/>
                  <a:gd name="T12" fmla="*/ 201 w 547"/>
                  <a:gd name="T13" fmla="*/ 373 h 946"/>
                  <a:gd name="T14" fmla="*/ 522 w 547"/>
                  <a:gd name="T15" fmla="*/ 373 h 946"/>
                  <a:gd name="T16" fmla="*/ 522 w 547"/>
                  <a:gd name="T17" fmla="*/ 537 h 946"/>
                  <a:gd name="T18" fmla="*/ 201 w 547"/>
                  <a:gd name="T19" fmla="*/ 537 h 946"/>
                  <a:gd name="T20" fmla="*/ 201 w 547"/>
                  <a:gd name="T21" fmla="*/ 781 h 946"/>
                  <a:gd name="T22" fmla="*/ 547 w 547"/>
                  <a:gd name="T23" fmla="*/ 781 h 946"/>
                  <a:gd name="T24" fmla="*/ 547 w 547"/>
                  <a:gd name="T25" fmla="*/ 946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7" h="946">
                    <a:moveTo>
                      <a:pt x="547" y="946"/>
                    </a:moveTo>
                    <a:lnTo>
                      <a:pt x="0" y="946"/>
                    </a:lnTo>
                    <a:lnTo>
                      <a:pt x="0" y="0"/>
                    </a:lnTo>
                    <a:lnTo>
                      <a:pt x="547" y="0"/>
                    </a:lnTo>
                    <a:lnTo>
                      <a:pt x="547" y="165"/>
                    </a:lnTo>
                    <a:lnTo>
                      <a:pt x="201" y="165"/>
                    </a:lnTo>
                    <a:lnTo>
                      <a:pt x="201" y="373"/>
                    </a:lnTo>
                    <a:lnTo>
                      <a:pt x="522" y="373"/>
                    </a:lnTo>
                    <a:lnTo>
                      <a:pt x="522" y="537"/>
                    </a:lnTo>
                    <a:lnTo>
                      <a:pt x="201" y="537"/>
                    </a:lnTo>
                    <a:lnTo>
                      <a:pt x="201" y="781"/>
                    </a:lnTo>
                    <a:lnTo>
                      <a:pt x="547" y="781"/>
                    </a:lnTo>
                    <a:lnTo>
                      <a:pt x="547" y="9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Freeform 17"/>
              <p:cNvSpPr>
                <a:spLocks noEditPoints="1"/>
              </p:cNvSpPr>
              <p:nvPr/>
            </p:nvSpPr>
            <p:spPr bwMode="auto">
              <a:xfrm>
                <a:off x="1642" y="2722"/>
                <a:ext cx="71" cy="86"/>
              </a:xfrm>
              <a:custGeom>
                <a:avLst/>
                <a:gdLst>
                  <a:gd name="T0" fmla="*/ 783 w 785"/>
                  <a:gd name="T1" fmla="*/ 521 h 946"/>
                  <a:gd name="T2" fmla="*/ 773 w 785"/>
                  <a:gd name="T3" fmla="*/ 600 h 946"/>
                  <a:gd name="T4" fmla="*/ 752 w 785"/>
                  <a:gd name="T5" fmla="*/ 671 h 946"/>
                  <a:gd name="T6" fmla="*/ 723 w 785"/>
                  <a:gd name="T7" fmla="*/ 734 h 946"/>
                  <a:gd name="T8" fmla="*/ 684 w 785"/>
                  <a:gd name="T9" fmla="*/ 790 h 946"/>
                  <a:gd name="T10" fmla="*/ 635 w 785"/>
                  <a:gd name="T11" fmla="*/ 837 h 946"/>
                  <a:gd name="T12" fmla="*/ 578 w 785"/>
                  <a:gd name="T13" fmla="*/ 876 h 946"/>
                  <a:gd name="T14" fmla="*/ 513 w 785"/>
                  <a:gd name="T15" fmla="*/ 907 h 946"/>
                  <a:gd name="T16" fmla="*/ 439 w 785"/>
                  <a:gd name="T17" fmla="*/ 929 h 946"/>
                  <a:gd name="T18" fmla="*/ 357 w 785"/>
                  <a:gd name="T19" fmla="*/ 942 h 946"/>
                  <a:gd name="T20" fmla="*/ 268 w 785"/>
                  <a:gd name="T21" fmla="*/ 946 h 946"/>
                  <a:gd name="T22" fmla="*/ 296 w 785"/>
                  <a:gd name="T23" fmla="*/ 0 h 946"/>
                  <a:gd name="T24" fmla="*/ 380 w 785"/>
                  <a:gd name="T25" fmla="*/ 4 h 946"/>
                  <a:gd name="T26" fmla="*/ 456 w 785"/>
                  <a:gd name="T27" fmla="*/ 18 h 946"/>
                  <a:gd name="T28" fmla="*/ 525 w 785"/>
                  <a:gd name="T29" fmla="*/ 39 h 946"/>
                  <a:gd name="T30" fmla="*/ 586 w 785"/>
                  <a:gd name="T31" fmla="*/ 69 h 946"/>
                  <a:gd name="T32" fmla="*/ 640 w 785"/>
                  <a:gd name="T33" fmla="*/ 108 h 946"/>
                  <a:gd name="T34" fmla="*/ 687 w 785"/>
                  <a:gd name="T35" fmla="*/ 155 h 946"/>
                  <a:gd name="T36" fmla="*/ 725 w 785"/>
                  <a:gd name="T37" fmla="*/ 209 h 946"/>
                  <a:gd name="T38" fmla="*/ 753 w 785"/>
                  <a:gd name="T39" fmla="*/ 269 h 946"/>
                  <a:gd name="T40" fmla="*/ 773 w 785"/>
                  <a:gd name="T41" fmla="*/ 337 h 946"/>
                  <a:gd name="T42" fmla="*/ 783 w 785"/>
                  <a:gd name="T43" fmla="*/ 411 h 946"/>
                  <a:gd name="T44" fmla="*/ 577 w 785"/>
                  <a:gd name="T45" fmla="*/ 470 h 946"/>
                  <a:gd name="T46" fmla="*/ 575 w 785"/>
                  <a:gd name="T47" fmla="*/ 415 h 946"/>
                  <a:gd name="T48" fmla="*/ 567 w 785"/>
                  <a:gd name="T49" fmla="*/ 366 h 946"/>
                  <a:gd name="T50" fmla="*/ 555 w 785"/>
                  <a:gd name="T51" fmla="*/ 322 h 946"/>
                  <a:gd name="T52" fmla="*/ 539 w 785"/>
                  <a:gd name="T53" fmla="*/ 284 h 946"/>
                  <a:gd name="T54" fmla="*/ 517 w 785"/>
                  <a:gd name="T55" fmla="*/ 251 h 946"/>
                  <a:gd name="T56" fmla="*/ 491 w 785"/>
                  <a:gd name="T57" fmla="*/ 223 h 946"/>
                  <a:gd name="T58" fmla="*/ 460 w 785"/>
                  <a:gd name="T59" fmla="*/ 201 h 946"/>
                  <a:gd name="T60" fmla="*/ 425 w 785"/>
                  <a:gd name="T61" fmla="*/ 184 h 946"/>
                  <a:gd name="T62" fmla="*/ 385 w 785"/>
                  <a:gd name="T63" fmla="*/ 173 h 946"/>
                  <a:gd name="T64" fmla="*/ 339 w 785"/>
                  <a:gd name="T65" fmla="*/ 166 h 946"/>
                  <a:gd name="T66" fmla="*/ 200 w 785"/>
                  <a:gd name="T67" fmla="*/ 165 h 946"/>
                  <a:gd name="T68" fmla="*/ 305 w 785"/>
                  <a:gd name="T69" fmla="*/ 781 h 946"/>
                  <a:gd name="T70" fmla="*/ 354 w 785"/>
                  <a:gd name="T71" fmla="*/ 776 h 946"/>
                  <a:gd name="T72" fmla="*/ 400 w 785"/>
                  <a:gd name="T73" fmla="*/ 766 h 946"/>
                  <a:gd name="T74" fmla="*/ 439 w 785"/>
                  <a:gd name="T75" fmla="*/ 751 h 946"/>
                  <a:gd name="T76" fmla="*/ 474 w 785"/>
                  <a:gd name="T77" fmla="*/ 729 h 946"/>
                  <a:gd name="T78" fmla="*/ 504 w 785"/>
                  <a:gd name="T79" fmla="*/ 703 h 946"/>
                  <a:gd name="T80" fmla="*/ 529 w 785"/>
                  <a:gd name="T81" fmla="*/ 671 h 946"/>
                  <a:gd name="T82" fmla="*/ 548 w 785"/>
                  <a:gd name="T83" fmla="*/ 634 h 946"/>
                  <a:gd name="T84" fmla="*/ 563 w 785"/>
                  <a:gd name="T85" fmla="*/ 591 h 946"/>
                  <a:gd name="T86" fmla="*/ 572 w 785"/>
                  <a:gd name="T87" fmla="*/ 543 h 946"/>
                  <a:gd name="T88" fmla="*/ 577 w 785"/>
                  <a:gd name="T89" fmla="*/ 489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85" h="946">
                    <a:moveTo>
                      <a:pt x="785" y="465"/>
                    </a:moveTo>
                    <a:lnTo>
                      <a:pt x="785" y="493"/>
                    </a:lnTo>
                    <a:lnTo>
                      <a:pt x="783" y="521"/>
                    </a:lnTo>
                    <a:lnTo>
                      <a:pt x="781" y="548"/>
                    </a:lnTo>
                    <a:lnTo>
                      <a:pt x="777" y="575"/>
                    </a:lnTo>
                    <a:lnTo>
                      <a:pt x="773" y="600"/>
                    </a:lnTo>
                    <a:lnTo>
                      <a:pt x="766" y="625"/>
                    </a:lnTo>
                    <a:lnTo>
                      <a:pt x="760" y="648"/>
                    </a:lnTo>
                    <a:lnTo>
                      <a:pt x="752" y="671"/>
                    </a:lnTo>
                    <a:lnTo>
                      <a:pt x="743" y="692"/>
                    </a:lnTo>
                    <a:lnTo>
                      <a:pt x="733" y="713"/>
                    </a:lnTo>
                    <a:lnTo>
                      <a:pt x="723" y="734"/>
                    </a:lnTo>
                    <a:lnTo>
                      <a:pt x="710" y="754"/>
                    </a:lnTo>
                    <a:lnTo>
                      <a:pt x="697" y="772"/>
                    </a:lnTo>
                    <a:lnTo>
                      <a:pt x="684" y="790"/>
                    </a:lnTo>
                    <a:lnTo>
                      <a:pt x="669" y="807"/>
                    </a:lnTo>
                    <a:lnTo>
                      <a:pt x="652" y="823"/>
                    </a:lnTo>
                    <a:lnTo>
                      <a:pt x="635" y="837"/>
                    </a:lnTo>
                    <a:lnTo>
                      <a:pt x="617" y="851"/>
                    </a:lnTo>
                    <a:lnTo>
                      <a:pt x="598" y="865"/>
                    </a:lnTo>
                    <a:lnTo>
                      <a:pt x="578" y="876"/>
                    </a:lnTo>
                    <a:lnTo>
                      <a:pt x="558" y="888"/>
                    </a:lnTo>
                    <a:lnTo>
                      <a:pt x="535" y="898"/>
                    </a:lnTo>
                    <a:lnTo>
                      <a:pt x="513" y="907"/>
                    </a:lnTo>
                    <a:lnTo>
                      <a:pt x="490" y="916"/>
                    </a:lnTo>
                    <a:lnTo>
                      <a:pt x="464" y="923"/>
                    </a:lnTo>
                    <a:lnTo>
                      <a:pt x="439" y="929"/>
                    </a:lnTo>
                    <a:lnTo>
                      <a:pt x="414" y="935"/>
                    </a:lnTo>
                    <a:lnTo>
                      <a:pt x="386" y="939"/>
                    </a:lnTo>
                    <a:lnTo>
                      <a:pt x="357" y="942"/>
                    </a:lnTo>
                    <a:lnTo>
                      <a:pt x="329" y="944"/>
                    </a:lnTo>
                    <a:lnTo>
                      <a:pt x="298" y="946"/>
                    </a:lnTo>
                    <a:lnTo>
                      <a:pt x="268" y="946"/>
                    </a:lnTo>
                    <a:lnTo>
                      <a:pt x="0" y="946"/>
                    </a:lnTo>
                    <a:lnTo>
                      <a:pt x="0" y="0"/>
                    </a:lnTo>
                    <a:lnTo>
                      <a:pt x="296" y="0"/>
                    </a:lnTo>
                    <a:lnTo>
                      <a:pt x="325" y="1"/>
                    </a:lnTo>
                    <a:lnTo>
                      <a:pt x="353" y="2"/>
                    </a:lnTo>
                    <a:lnTo>
                      <a:pt x="380" y="4"/>
                    </a:lnTo>
                    <a:lnTo>
                      <a:pt x="406" y="8"/>
                    </a:lnTo>
                    <a:lnTo>
                      <a:pt x="432" y="13"/>
                    </a:lnTo>
                    <a:lnTo>
                      <a:pt x="456" y="18"/>
                    </a:lnTo>
                    <a:lnTo>
                      <a:pt x="480" y="23"/>
                    </a:lnTo>
                    <a:lnTo>
                      <a:pt x="503" y="31"/>
                    </a:lnTo>
                    <a:lnTo>
                      <a:pt x="525" y="39"/>
                    </a:lnTo>
                    <a:lnTo>
                      <a:pt x="546" y="48"/>
                    </a:lnTo>
                    <a:lnTo>
                      <a:pt x="567" y="58"/>
                    </a:lnTo>
                    <a:lnTo>
                      <a:pt x="586" y="69"/>
                    </a:lnTo>
                    <a:lnTo>
                      <a:pt x="605" y="82"/>
                    </a:lnTo>
                    <a:lnTo>
                      <a:pt x="623" y="94"/>
                    </a:lnTo>
                    <a:lnTo>
                      <a:pt x="640" y="108"/>
                    </a:lnTo>
                    <a:lnTo>
                      <a:pt x="657" y="123"/>
                    </a:lnTo>
                    <a:lnTo>
                      <a:pt x="673" y="139"/>
                    </a:lnTo>
                    <a:lnTo>
                      <a:pt x="687" y="155"/>
                    </a:lnTo>
                    <a:lnTo>
                      <a:pt x="701" y="172"/>
                    </a:lnTo>
                    <a:lnTo>
                      <a:pt x="713" y="190"/>
                    </a:lnTo>
                    <a:lnTo>
                      <a:pt x="725" y="209"/>
                    </a:lnTo>
                    <a:lnTo>
                      <a:pt x="735" y="228"/>
                    </a:lnTo>
                    <a:lnTo>
                      <a:pt x="745" y="249"/>
                    </a:lnTo>
                    <a:lnTo>
                      <a:pt x="753" y="269"/>
                    </a:lnTo>
                    <a:lnTo>
                      <a:pt x="761" y="291"/>
                    </a:lnTo>
                    <a:lnTo>
                      <a:pt x="767" y="313"/>
                    </a:lnTo>
                    <a:lnTo>
                      <a:pt x="773" y="337"/>
                    </a:lnTo>
                    <a:lnTo>
                      <a:pt x="777" y="361"/>
                    </a:lnTo>
                    <a:lnTo>
                      <a:pt x="781" y="385"/>
                    </a:lnTo>
                    <a:lnTo>
                      <a:pt x="783" y="411"/>
                    </a:lnTo>
                    <a:lnTo>
                      <a:pt x="785" y="437"/>
                    </a:lnTo>
                    <a:lnTo>
                      <a:pt x="785" y="465"/>
                    </a:lnTo>
                    <a:close/>
                    <a:moveTo>
                      <a:pt x="577" y="470"/>
                    </a:moveTo>
                    <a:lnTo>
                      <a:pt x="577" y="451"/>
                    </a:lnTo>
                    <a:lnTo>
                      <a:pt x="576" y="433"/>
                    </a:lnTo>
                    <a:lnTo>
                      <a:pt x="575" y="415"/>
                    </a:lnTo>
                    <a:lnTo>
                      <a:pt x="572" y="398"/>
                    </a:lnTo>
                    <a:lnTo>
                      <a:pt x="570" y="382"/>
                    </a:lnTo>
                    <a:lnTo>
                      <a:pt x="567" y="366"/>
                    </a:lnTo>
                    <a:lnTo>
                      <a:pt x="564" y="350"/>
                    </a:lnTo>
                    <a:lnTo>
                      <a:pt x="560" y="337"/>
                    </a:lnTo>
                    <a:lnTo>
                      <a:pt x="555" y="322"/>
                    </a:lnTo>
                    <a:lnTo>
                      <a:pt x="550" y="309"/>
                    </a:lnTo>
                    <a:lnTo>
                      <a:pt x="545" y="296"/>
                    </a:lnTo>
                    <a:lnTo>
                      <a:pt x="539" y="284"/>
                    </a:lnTo>
                    <a:lnTo>
                      <a:pt x="532" y="272"/>
                    </a:lnTo>
                    <a:lnTo>
                      <a:pt x="525" y="262"/>
                    </a:lnTo>
                    <a:lnTo>
                      <a:pt x="517" y="251"/>
                    </a:lnTo>
                    <a:lnTo>
                      <a:pt x="509" y="241"/>
                    </a:lnTo>
                    <a:lnTo>
                      <a:pt x="500" y="232"/>
                    </a:lnTo>
                    <a:lnTo>
                      <a:pt x="491" y="223"/>
                    </a:lnTo>
                    <a:lnTo>
                      <a:pt x="481" y="215"/>
                    </a:lnTo>
                    <a:lnTo>
                      <a:pt x="471" y="208"/>
                    </a:lnTo>
                    <a:lnTo>
                      <a:pt x="460" y="201"/>
                    </a:lnTo>
                    <a:lnTo>
                      <a:pt x="450" y="195"/>
                    </a:lnTo>
                    <a:lnTo>
                      <a:pt x="437" y="189"/>
                    </a:lnTo>
                    <a:lnTo>
                      <a:pt x="425" y="184"/>
                    </a:lnTo>
                    <a:lnTo>
                      <a:pt x="413" y="179"/>
                    </a:lnTo>
                    <a:lnTo>
                      <a:pt x="399" y="176"/>
                    </a:lnTo>
                    <a:lnTo>
                      <a:pt x="385" y="173"/>
                    </a:lnTo>
                    <a:lnTo>
                      <a:pt x="370" y="169"/>
                    </a:lnTo>
                    <a:lnTo>
                      <a:pt x="355" y="167"/>
                    </a:lnTo>
                    <a:lnTo>
                      <a:pt x="339" y="166"/>
                    </a:lnTo>
                    <a:lnTo>
                      <a:pt x="324" y="165"/>
                    </a:lnTo>
                    <a:lnTo>
                      <a:pt x="307" y="165"/>
                    </a:lnTo>
                    <a:lnTo>
                      <a:pt x="200" y="165"/>
                    </a:lnTo>
                    <a:lnTo>
                      <a:pt x="200" y="781"/>
                    </a:lnTo>
                    <a:lnTo>
                      <a:pt x="287" y="781"/>
                    </a:lnTo>
                    <a:lnTo>
                      <a:pt x="305" y="781"/>
                    </a:lnTo>
                    <a:lnTo>
                      <a:pt x="321" y="780"/>
                    </a:lnTo>
                    <a:lnTo>
                      <a:pt x="338" y="778"/>
                    </a:lnTo>
                    <a:lnTo>
                      <a:pt x="354" y="776"/>
                    </a:lnTo>
                    <a:lnTo>
                      <a:pt x="370" y="774"/>
                    </a:lnTo>
                    <a:lnTo>
                      <a:pt x="385" y="770"/>
                    </a:lnTo>
                    <a:lnTo>
                      <a:pt x="400" y="766"/>
                    </a:lnTo>
                    <a:lnTo>
                      <a:pt x="414" y="761"/>
                    </a:lnTo>
                    <a:lnTo>
                      <a:pt x="426" y="757"/>
                    </a:lnTo>
                    <a:lnTo>
                      <a:pt x="439" y="751"/>
                    </a:lnTo>
                    <a:lnTo>
                      <a:pt x="452" y="744"/>
                    </a:lnTo>
                    <a:lnTo>
                      <a:pt x="463" y="737"/>
                    </a:lnTo>
                    <a:lnTo>
                      <a:pt x="474" y="729"/>
                    </a:lnTo>
                    <a:lnTo>
                      <a:pt x="485" y="721"/>
                    </a:lnTo>
                    <a:lnTo>
                      <a:pt x="495" y="712"/>
                    </a:lnTo>
                    <a:lnTo>
                      <a:pt x="504" y="703"/>
                    </a:lnTo>
                    <a:lnTo>
                      <a:pt x="513" y="693"/>
                    </a:lnTo>
                    <a:lnTo>
                      <a:pt x="521" y="683"/>
                    </a:lnTo>
                    <a:lnTo>
                      <a:pt x="529" y="671"/>
                    </a:lnTo>
                    <a:lnTo>
                      <a:pt x="535" y="660"/>
                    </a:lnTo>
                    <a:lnTo>
                      <a:pt x="543" y="647"/>
                    </a:lnTo>
                    <a:lnTo>
                      <a:pt x="548" y="634"/>
                    </a:lnTo>
                    <a:lnTo>
                      <a:pt x="553" y="620"/>
                    </a:lnTo>
                    <a:lnTo>
                      <a:pt x="559" y="606"/>
                    </a:lnTo>
                    <a:lnTo>
                      <a:pt x="563" y="591"/>
                    </a:lnTo>
                    <a:lnTo>
                      <a:pt x="566" y="576"/>
                    </a:lnTo>
                    <a:lnTo>
                      <a:pt x="569" y="559"/>
                    </a:lnTo>
                    <a:lnTo>
                      <a:pt x="572" y="543"/>
                    </a:lnTo>
                    <a:lnTo>
                      <a:pt x="575" y="525"/>
                    </a:lnTo>
                    <a:lnTo>
                      <a:pt x="576" y="507"/>
                    </a:lnTo>
                    <a:lnTo>
                      <a:pt x="577" y="489"/>
                    </a:lnTo>
                    <a:lnTo>
                      <a:pt x="577" y="4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Freeform 18"/>
              <p:cNvSpPr>
                <a:spLocks/>
              </p:cNvSpPr>
              <p:nvPr/>
            </p:nvSpPr>
            <p:spPr bwMode="auto">
              <a:xfrm>
                <a:off x="1731" y="2722"/>
                <a:ext cx="50" cy="86"/>
              </a:xfrm>
              <a:custGeom>
                <a:avLst/>
                <a:gdLst>
                  <a:gd name="T0" fmla="*/ 547 w 547"/>
                  <a:gd name="T1" fmla="*/ 946 h 946"/>
                  <a:gd name="T2" fmla="*/ 0 w 547"/>
                  <a:gd name="T3" fmla="*/ 946 h 946"/>
                  <a:gd name="T4" fmla="*/ 0 w 547"/>
                  <a:gd name="T5" fmla="*/ 0 h 946"/>
                  <a:gd name="T6" fmla="*/ 547 w 547"/>
                  <a:gd name="T7" fmla="*/ 0 h 946"/>
                  <a:gd name="T8" fmla="*/ 547 w 547"/>
                  <a:gd name="T9" fmla="*/ 165 h 946"/>
                  <a:gd name="T10" fmla="*/ 201 w 547"/>
                  <a:gd name="T11" fmla="*/ 165 h 946"/>
                  <a:gd name="T12" fmla="*/ 201 w 547"/>
                  <a:gd name="T13" fmla="*/ 373 h 946"/>
                  <a:gd name="T14" fmla="*/ 522 w 547"/>
                  <a:gd name="T15" fmla="*/ 373 h 946"/>
                  <a:gd name="T16" fmla="*/ 522 w 547"/>
                  <a:gd name="T17" fmla="*/ 537 h 946"/>
                  <a:gd name="T18" fmla="*/ 201 w 547"/>
                  <a:gd name="T19" fmla="*/ 537 h 946"/>
                  <a:gd name="T20" fmla="*/ 201 w 547"/>
                  <a:gd name="T21" fmla="*/ 781 h 946"/>
                  <a:gd name="T22" fmla="*/ 547 w 547"/>
                  <a:gd name="T23" fmla="*/ 781 h 946"/>
                  <a:gd name="T24" fmla="*/ 547 w 547"/>
                  <a:gd name="T25" fmla="*/ 946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7" h="946">
                    <a:moveTo>
                      <a:pt x="547" y="946"/>
                    </a:moveTo>
                    <a:lnTo>
                      <a:pt x="0" y="946"/>
                    </a:lnTo>
                    <a:lnTo>
                      <a:pt x="0" y="0"/>
                    </a:lnTo>
                    <a:lnTo>
                      <a:pt x="547" y="0"/>
                    </a:lnTo>
                    <a:lnTo>
                      <a:pt x="547" y="165"/>
                    </a:lnTo>
                    <a:lnTo>
                      <a:pt x="201" y="165"/>
                    </a:lnTo>
                    <a:lnTo>
                      <a:pt x="201" y="373"/>
                    </a:lnTo>
                    <a:lnTo>
                      <a:pt x="522" y="373"/>
                    </a:lnTo>
                    <a:lnTo>
                      <a:pt x="522" y="537"/>
                    </a:lnTo>
                    <a:lnTo>
                      <a:pt x="201" y="537"/>
                    </a:lnTo>
                    <a:lnTo>
                      <a:pt x="201" y="781"/>
                    </a:lnTo>
                    <a:lnTo>
                      <a:pt x="547" y="781"/>
                    </a:lnTo>
                    <a:lnTo>
                      <a:pt x="547" y="9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Freeform 19"/>
              <p:cNvSpPr>
                <a:spLocks noEditPoints="1"/>
              </p:cNvSpPr>
              <p:nvPr/>
            </p:nvSpPr>
            <p:spPr bwMode="auto">
              <a:xfrm>
                <a:off x="1799" y="2722"/>
                <a:ext cx="69" cy="86"/>
              </a:xfrm>
              <a:custGeom>
                <a:avLst/>
                <a:gdLst>
                  <a:gd name="T0" fmla="*/ 265 w 757"/>
                  <a:gd name="T1" fmla="*/ 420 h 946"/>
                  <a:gd name="T2" fmla="*/ 310 w 757"/>
                  <a:gd name="T3" fmla="*/ 418 h 946"/>
                  <a:gd name="T4" fmla="*/ 348 w 757"/>
                  <a:gd name="T5" fmla="*/ 413 h 946"/>
                  <a:gd name="T6" fmla="*/ 380 w 757"/>
                  <a:gd name="T7" fmla="*/ 402 h 946"/>
                  <a:gd name="T8" fmla="*/ 406 w 757"/>
                  <a:gd name="T9" fmla="*/ 389 h 946"/>
                  <a:gd name="T10" fmla="*/ 425 w 757"/>
                  <a:gd name="T11" fmla="*/ 371 h 946"/>
                  <a:gd name="T12" fmla="*/ 440 w 757"/>
                  <a:gd name="T13" fmla="*/ 348 h 946"/>
                  <a:gd name="T14" fmla="*/ 448 w 757"/>
                  <a:gd name="T15" fmla="*/ 321 h 946"/>
                  <a:gd name="T16" fmla="*/ 451 w 757"/>
                  <a:gd name="T17" fmla="*/ 289 h 946"/>
                  <a:gd name="T18" fmla="*/ 448 w 757"/>
                  <a:gd name="T19" fmla="*/ 258 h 946"/>
                  <a:gd name="T20" fmla="*/ 440 w 757"/>
                  <a:gd name="T21" fmla="*/ 232 h 946"/>
                  <a:gd name="T22" fmla="*/ 425 w 757"/>
                  <a:gd name="T23" fmla="*/ 210 h 946"/>
                  <a:gd name="T24" fmla="*/ 405 w 757"/>
                  <a:gd name="T25" fmla="*/ 193 h 946"/>
                  <a:gd name="T26" fmla="*/ 379 w 757"/>
                  <a:gd name="T27" fmla="*/ 181 h 946"/>
                  <a:gd name="T28" fmla="*/ 346 w 757"/>
                  <a:gd name="T29" fmla="*/ 172 h 946"/>
                  <a:gd name="T30" fmla="*/ 307 w 757"/>
                  <a:gd name="T31" fmla="*/ 166 h 946"/>
                  <a:gd name="T32" fmla="*/ 261 w 757"/>
                  <a:gd name="T33" fmla="*/ 165 h 946"/>
                  <a:gd name="T34" fmla="*/ 201 w 757"/>
                  <a:gd name="T35" fmla="*/ 420 h 946"/>
                  <a:gd name="T36" fmla="*/ 201 w 757"/>
                  <a:gd name="T37" fmla="*/ 946 h 946"/>
                  <a:gd name="T38" fmla="*/ 0 w 757"/>
                  <a:gd name="T39" fmla="*/ 0 h 946"/>
                  <a:gd name="T40" fmla="*/ 299 w 757"/>
                  <a:gd name="T41" fmla="*/ 1 h 946"/>
                  <a:gd name="T42" fmla="*/ 345 w 757"/>
                  <a:gd name="T43" fmla="*/ 3 h 946"/>
                  <a:gd name="T44" fmla="*/ 387 w 757"/>
                  <a:gd name="T45" fmla="*/ 8 h 946"/>
                  <a:gd name="T46" fmla="*/ 425 w 757"/>
                  <a:gd name="T47" fmla="*/ 14 h 946"/>
                  <a:gd name="T48" fmla="*/ 461 w 757"/>
                  <a:gd name="T49" fmla="*/ 22 h 946"/>
                  <a:gd name="T50" fmla="*/ 494 w 757"/>
                  <a:gd name="T51" fmla="*/ 34 h 946"/>
                  <a:gd name="T52" fmla="*/ 523 w 757"/>
                  <a:gd name="T53" fmla="*/ 47 h 946"/>
                  <a:gd name="T54" fmla="*/ 549 w 757"/>
                  <a:gd name="T55" fmla="*/ 63 h 946"/>
                  <a:gd name="T56" fmla="*/ 572 w 757"/>
                  <a:gd name="T57" fmla="*/ 80 h 946"/>
                  <a:gd name="T58" fmla="*/ 592 w 757"/>
                  <a:gd name="T59" fmla="*/ 100 h 946"/>
                  <a:gd name="T60" fmla="*/ 610 w 757"/>
                  <a:gd name="T61" fmla="*/ 122 h 946"/>
                  <a:gd name="T62" fmla="*/ 625 w 757"/>
                  <a:gd name="T63" fmla="*/ 146 h 946"/>
                  <a:gd name="T64" fmla="*/ 636 w 757"/>
                  <a:gd name="T65" fmla="*/ 173 h 946"/>
                  <a:gd name="T66" fmla="*/ 645 w 757"/>
                  <a:gd name="T67" fmla="*/ 201 h 946"/>
                  <a:gd name="T68" fmla="*/ 651 w 757"/>
                  <a:gd name="T69" fmla="*/ 233 h 946"/>
                  <a:gd name="T70" fmla="*/ 654 w 757"/>
                  <a:gd name="T71" fmla="*/ 266 h 946"/>
                  <a:gd name="T72" fmla="*/ 654 w 757"/>
                  <a:gd name="T73" fmla="*/ 304 h 946"/>
                  <a:gd name="T74" fmla="*/ 648 w 757"/>
                  <a:gd name="T75" fmla="*/ 344 h 946"/>
                  <a:gd name="T76" fmla="*/ 636 w 757"/>
                  <a:gd name="T77" fmla="*/ 381 h 946"/>
                  <a:gd name="T78" fmla="*/ 619 w 757"/>
                  <a:gd name="T79" fmla="*/ 416 h 946"/>
                  <a:gd name="T80" fmla="*/ 596 w 757"/>
                  <a:gd name="T81" fmla="*/ 448 h 946"/>
                  <a:gd name="T82" fmla="*/ 568 w 757"/>
                  <a:gd name="T83" fmla="*/ 477 h 946"/>
                  <a:gd name="T84" fmla="*/ 535 w 757"/>
                  <a:gd name="T85" fmla="*/ 503 h 946"/>
                  <a:gd name="T86" fmla="*/ 498 w 757"/>
                  <a:gd name="T87" fmla="*/ 525 h 946"/>
                  <a:gd name="T88" fmla="*/ 529 w 757"/>
                  <a:gd name="T89" fmla="*/ 611 h 946"/>
                  <a:gd name="T90" fmla="*/ 617 w 757"/>
                  <a:gd name="T91" fmla="*/ 742 h 946"/>
                  <a:gd name="T92" fmla="*/ 687 w 757"/>
                  <a:gd name="T93" fmla="*/ 845 h 946"/>
                  <a:gd name="T94" fmla="*/ 738 w 757"/>
                  <a:gd name="T95" fmla="*/ 920 h 946"/>
                  <a:gd name="T96" fmla="*/ 533 w 757"/>
                  <a:gd name="T97" fmla="*/ 946 h 946"/>
                  <a:gd name="T98" fmla="*/ 201 w 757"/>
                  <a:gd name="T99" fmla="*/ 583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57" h="946">
                    <a:moveTo>
                      <a:pt x="201" y="420"/>
                    </a:moveTo>
                    <a:lnTo>
                      <a:pt x="265" y="420"/>
                    </a:lnTo>
                    <a:lnTo>
                      <a:pt x="289" y="420"/>
                    </a:lnTo>
                    <a:lnTo>
                      <a:pt x="310" y="418"/>
                    </a:lnTo>
                    <a:lnTo>
                      <a:pt x="330" y="416"/>
                    </a:lnTo>
                    <a:lnTo>
                      <a:pt x="348" y="413"/>
                    </a:lnTo>
                    <a:lnTo>
                      <a:pt x="365" y="408"/>
                    </a:lnTo>
                    <a:lnTo>
                      <a:pt x="380" y="402"/>
                    </a:lnTo>
                    <a:lnTo>
                      <a:pt x="393" y="396"/>
                    </a:lnTo>
                    <a:lnTo>
                      <a:pt x="406" y="389"/>
                    </a:lnTo>
                    <a:lnTo>
                      <a:pt x="417" y="380"/>
                    </a:lnTo>
                    <a:lnTo>
                      <a:pt x="425" y="371"/>
                    </a:lnTo>
                    <a:lnTo>
                      <a:pt x="434" y="360"/>
                    </a:lnTo>
                    <a:lnTo>
                      <a:pt x="440" y="348"/>
                    </a:lnTo>
                    <a:lnTo>
                      <a:pt x="444" y="335"/>
                    </a:lnTo>
                    <a:lnTo>
                      <a:pt x="448" y="321"/>
                    </a:lnTo>
                    <a:lnTo>
                      <a:pt x="451" y="306"/>
                    </a:lnTo>
                    <a:lnTo>
                      <a:pt x="451" y="289"/>
                    </a:lnTo>
                    <a:lnTo>
                      <a:pt x="451" y="273"/>
                    </a:lnTo>
                    <a:lnTo>
                      <a:pt x="448" y="258"/>
                    </a:lnTo>
                    <a:lnTo>
                      <a:pt x="444" y="244"/>
                    </a:lnTo>
                    <a:lnTo>
                      <a:pt x="440" y="232"/>
                    </a:lnTo>
                    <a:lnTo>
                      <a:pt x="433" y="220"/>
                    </a:lnTo>
                    <a:lnTo>
                      <a:pt x="425" y="210"/>
                    </a:lnTo>
                    <a:lnTo>
                      <a:pt x="416" y="201"/>
                    </a:lnTo>
                    <a:lnTo>
                      <a:pt x="405" y="193"/>
                    </a:lnTo>
                    <a:lnTo>
                      <a:pt x="392" y="186"/>
                    </a:lnTo>
                    <a:lnTo>
                      <a:pt x="379" y="181"/>
                    </a:lnTo>
                    <a:lnTo>
                      <a:pt x="363" y="176"/>
                    </a:lnTo>
                    <a:lnTo>
                      <a:pt x="346" y="172"/>
                    </a:lnTo>
                    <a:lnTo>
                      <a:pt x="327" y="168"/>
                    </a:lnTo>
                    <a:lnTo>
                      <a:pt x="307" y="166"/>
                    </a:lnTo>
                    <a:lnTo>
                      <a:pt x="284" y="165"/>
                    </a:lnTo>
                    <a:lnTo>
                      <a:pt x="261" y="165"/>
                    </a:lnTo>
                    <a:lnTo>
                      <a:pt x="201" y="165"/>
                    </a:lnTo>
                    <a:lnTo>
                      <a:pt x="201" y="420"/>
                    </a:lnTo>
                    <a:close/>
                    <a:moveTo>
                      <a:pt x="201" y="583"/>
                    </a:moveTo>
                    <a:lnTo>
                      <a:pt x="201" y="946"/>
                    </a:lnTo>
                    <a:lnTo>
                      <a:pt x="0" y="946"/>
                    </a:lnTo>
                    <a:lnTo>
                      <a:pt x="0" y="0"/>
                    </a:lnTo>
                    <a:lnTo>
                      <a:pt x="276" y="0"/>
                    </a:lnTo>
                    <a:lnTo>
                      <a:pt x="299" y="1"/>
                    </a:lnTo>
                    <a:lnTo>
                      <a:pt x="322" y="1"/>
                    </a:lnTo>
                    <a:lnTo>
                      <a:pt x="345" y="3"/>
                    </a:lnTo>
                    <a:lnTo>
                      <a:pt x="366" y="4"/>
                    </a:lnTo>
                    <a:lnTo>
                      <a:pt x="387" y="8"/>
                    </a:lnTo>
                    <a:lnTo>
                      <a:pt x="406" y="11"/>
                    </a:lnTo>
                    <a:lnTo>
                      <a:pt x="425" y="14"/>
                    </a:lnTo>
                    <a:lnTo>
                      <a:pt x="443" y="18"/>
                    </a:lnTo>
                    <a:lnTo>
                      <a:pt x="461" y="22"/>
                    </a:lnTo>
                    <a:lnTo>
                      <a:pt x="478" y="28"/>
                    </a:lnTo>
                    <a:lnTo>
                      <a:pt x="494" y="34"/>
                    </a:lnTo>
                    <a:lnTo>
                      <a:pt x="509" y="40"/>
                    </a:lnTo>
                    <a:lnTo>
                      <a:pt x="523" y="47"/>
                    </a:lnTo>
                    <a:lnTo>
                      <a:pt x="536" y="54"/>
                    </a:lnTo>
                    <a:lnTo>
                      <a:pt x="549" y="63"/>
                    </a:lnTo>
                    <a:lnTo>
                      <a:pt x="562" y="71"/>
                    </a:lnTo>
                    <a:lnTo>
                      <a:pt x="572" y="80"/>
                    </a:lnTo>
                    <a:lnTo>
                      <a:pt x="583" y="89"/>
                    </a:lnTo>
                    <a:lnTo>
                      <a:pt x="592" y="100"/>
                    </a:lnTo>
                    <a:lnTo>
                      <a:pt x="602" y="110"/>
                    </a:lnTo>
                    <a:lnTo>
                      <a:pt x="610" y="122"/>
                    </a:lnTo>
                    <a:lnTo>
                      <a:pt x="618" y="134"/>
                    </a:lnTo>
                    <a:lnTo>
                      <a:pt x="625" y="146"/>
                    </a:lnTo>
                    <a:lnTo>
                      <a:pt x="631" y="159"/>
                    </a:lnTo>
                    <a:lnTo>
                      <a:pt x="636" y="173"/>
                    </a:lnTo>
                    <a:lnTo>
                      <a:pt x="641" y="186"/>
                    </a:lnTo>
                    <a:lnTo>
                      <a:pt x="645" y="201"/>
                    </a:lnTo>
                    <a:lnTo>
                      <a:pt x="649" y="217"/>
                    </a:lnTo>
                    <a:lnTo>
                      <a:pt x="651" y="233"/>
                    </a:lnTo>
                    <a:lnTo>
                      <a:pt x="653" y="249"/>
                    </a:lnTo>
                    <a:lnTo>
                      <a:pt x="654" y="266"/>
                    </a:lnTo>
                    <a:lnTo>
                      <a:pt x="654" y="284"/>
                    </a:lnTo>
                    <a:lnTo>
                      <a:pt x="654" y="304"/>
                    </a:lnTo>
                    <a:lnTo>
                      <a:pt x="652" y="324"/>
                    </a:lnTo>
                    <a:lnTo>
                      <a:pt x="648" y="344"/>
                    </a:lnTo>
                    <a:lnTo>
                      <a:pt x="642" y="363"/>
                    </a:lnTo>
                    <a:lnTo>
                      <a:pt x="636" y="381"/>
                    </a:lnTo>
                    <a:lnTo>
                      <a:pt x="628" y="399"/>
                    </a:lnTo>
                    <a:lnTo>
                      <a:pt x="619" y="416"/>
                    </a:lnTo>
                    <a:lnTo>
                      <a:pt x="608" y="432"/>
                    </a:lnTo>
                    <a:lnTo>
                      <a:pt x="596" y="448"/>
                    </a:lnTo>
                    <a:lnTo>
                      <a:pt x="583" y="464"/>
                    </a:lnTo>
                    <a:lnTo>
                      <a:pt x="568" y="477"/>
                    </a:lnTo>
                    <a:lnTo>
                      <a:pt x="552" y="490"/>
                    </a:lnTo>
                    <a:lnTo>
                      <a:pt x="535" y="503"/>
                    </a:lnTo>
                    <a:lnTo>
                      <a:pt x="517" y="515"/>
                    </a:lnTo>
                    <a:lnTo>
                      <a:pt x="498" y="525"/>
                    </a:lnTo>
                    <a:lnTo>
                      <a:pt x="478" y="535"/>
                    </a:lnTo>
                    <a:lnTo>
                      <a:pt x="529" y="611"/>
                    </a:lnTo>
                    <a:lnTo>
                      <a:pt x="576" y="680"/>
                    </a:lnTo>
                    <a:lnTo>
                      <a:pt x="617" y="742"/>
                    </a:lnTo>
                    <a:lnTo>
                      <a:pt x="655" y="797"/>
                    </a:lnTo>
                    <a:lnTo>
                      <a:pt x="687" y="845"/>
                    </a:lnTo>
                    <a:lnTo>
                      <a:pt x="715" y="886"/>
                    </a:lnTo>
                    <a:lnTo>
                      <a:pt x="738" y="920"/>
                    </a:lnTo>
                    <a:lnTo>
                      <a:pt x="757" y="946"/>
                    </a:lnTo>
                    <a:lnTo>
                      <a:pt x="533" y="946"/>
                    </a:lnTo>
                    <a:lnTo>
                      <a:pt x="308" y="583"/>
                    </a:lnTo>
                    <a:lnTo>
                      <a:pt x="201" y="5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Freeform 20"/>
              <p:cNvSpPr>
                <a:spLocks noEditPoints="1"/>
              </p:cNvSpPr>
              <p:nvPr/>
            </p:nvSpPr>
            <p:spPr bwMode="auto">
              <a:xfrm>
                <a:off x="1867" y="2722"/>
                <a:ext cx="84" cy="86"/>
              </a:xfrm>
              <a:custGeom>
                <a:avLst/>
                <a:gdLst>
                  <a:gd name="T0" fmla="*/ 700 w 917"/>
                  <a:gd name="T1" fmla="*/ 950 h 950"/>
                  <a:gd name="T2" fmla="*/ 631 w 917"/>
                  <a:gd name="T3" fmla="*/ 725 h 950"/>
                  <a:gd name="T4" fmla="*/ 286 w 917"/>
                  <a:gd name="T5" fmla="*/ 725 h 950"/>
                  <a:gd name="T6" fmla="*/ 217 w 917"/>
                  <a:gd name="T7" fmla="*/ 950 h 950"/>
                  <a:gd name="T8" fmla="*/ 0 w 917"/>
                  <a:gd name="T9" fmla="*/ 950 h 950"/>
                  <a:gd name="T10" fmla="*/ 335 w 917"/>
                  <a:gd name="T11" fmla="*/ 0 h 950"/>
                  <a:gd name="T12" fmla="*/ 581 w 917"/>
                  <a:gd name="T13" fmla="*/ 0 h 950"/>
                  <a:gd name="T14" fmla="*/ 917 w 917"/>
                  <a:gd name="T15" fmla="*/ 950 h 950"/>
                  <a:gd name="T16" fmla="*/ 700 w 917"/>
                  <a:gd name="T17" fmla="*/ 950 h 950"/>
                  <a:gd name="T18" fmla="*/ 584 w 917"/>
                  <a:gd name="T19" fmla="*/ 557 h 950"/>
                  <a:gd name="T20" fmla="*/ 560 w 917"/>
                  <a:gd name="T21" fmla="*/ 485 h 950"/>
                  <a:gd name="T22" fmla="*/ 541 w 917"/>
                  <a:gd name="T23" fmla="*/ 420 h 950"/>
                  <a:gd name="T24" fmla="*/ 523 w 917"/>
                  <a:gd name="T25" fmla="*/ 365 h 950"/>
                  <a:gd name="T26" fmla="*/ 509 w 917"/>
                  <a:gd name="T27" fmla="*/ 317 h 950"/>
                  <a:gd name="T28" fmla="*/ 497 w 917"/>
                  <a:gd name="T29" fmla="*/ 278 h 950"/>
                  <a:gd name="T30" fmla="*/ 487 w 917"/>
                  <a:gd name="T31" fmla="*/ 248 h 950"/>
                  <a:gd name="T32" fmla="*/ 480 w 917"/>
                  <a:gd name="T33" fmla="*/ 225 h 950"/>
                  <a:gd name="T34" fmla="*/ 476 w 917"/>
                  <a:gd name="T35" fmla="*/ 211 h 950"/>
                  <a:gd name="T36" fmla="*/ 470 w 917"/>
                  <a:gd name="T37" fmla="*/ 191 h 950"/>
                  <a:gd name="T38" fmla="*/ 466 w 917"/>
                  <a:gd name="T39" fmla="*/ 175 h 950"/>
                  <a:gd name="T40" fmla="*/ 462 w 917"/>
                  <a:gd name="T41" fmla="*/ 160 h 950"/>
                  <a:gd name="T42" fmla="*/ 459 w 917"/>
                  <a:gd name="T43" fmla="*/ 147 h 950"/>
                  <a:gd name="T44" fmla="*/ 452 w 917"/>
                  <a:gd name="T45" fmla="*/ 171 h 950"/>
                  <a:gd name="T46" fmla="*/ 443 w 917"/>
                  <a:gd name="T47" fmla="*/ 204 h 950"/>
                  <a:gd name="T48" fmla="*/ 431 w 917"/>
                  <a:gd name="T49" fmla="*/ 243 h 950"/>
                  <a:gd name="T50" fmla="*/ 417 w 917"/>
                  <a:gd name="T51" fmla="*/ 291 h 950"/>
                  <a:gd name="T52" fmla="*/ 401 w 917"/>
                  <a:gd name="T53" fmla="*/ 346 h 950"/>
                  <a:gd name="T54" fmla="*/ 381 w 917"/>
                  <a:gd name="T55" fmla="*/ 408 h 950"/>
                  <a:gd name="T56" fmla="*/ 360 w 917"/>
                  <a:gd name="T57" fmla="*/ 479 h 950"/>
                  <a:gd name="T58" fmla="*/ 336 w 917"/>
                  <a:gd name="T59" fmla="*/ 557 h 950"/>
                  <a:gd name="T60" fmla="*/ 584 w 917"/>
                  <a:gd name="T61" fmla="*/ 557 h 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17" h="950">
                    <a:moveTo>
                      <a:pt x="700" y="950"/>
                    </a:moveTo>
                    <a:lnTo>
                      <a:pt x="631" y="725"/>
                    </a:lnTo>
                    <a:lnTo>
                      <a:pt x="286" y="725"/>
                    </a:lnTo>
                    <a:lnTo>
                      <a:pt x="217" y="950"/>
                    </a:lnTo>
                    <a:lnTo>
                      <a:pt x="0" y="950"/>
                    </a:lnTo>
                    <a:lnTo>
                      <a:pt x="335" y="0"/>
                    </a:lnTo>
                    <a:lnTo>
                      <a:pt x="581" y="0"/>
                    </a:lnTo>
                    <a:lnTo>
                      <a:pt x="917" y="950"/>
                    </a:lnTo>
                    <a:lnTo>
                      <a:pt x="700" y="950"/>
                    </a:lnTo>
                    <a:close/>
                    <a:moveTo>
                      <a:pt x="584" y="557"/>
                    </a:moveTo>
                    <a:lnTo>
                      <a:pt x="560" y="485"/>
                    </a:lnTo>
                    <a:lnTo>
                      <a:pt x="541" y="420"/>
                    </a:lnTo>
                    <a:lnTo>
                      <a:pt x="523" y="365"/>
                    </a:lnTo>
                    <a:lnTo>
                      <a:pt x="509" y="317"/>
                    </a:lnTo>
                    <a:lnTo>
                      <a:pt x="497" y="278"/>
                    </a:lnTo>
                    <a:lnTo>
                      <a:pt x="487" y="248"/>
                    </a:lnTo>
                    <a:lnTo>
                      <a:pt x="480" y="225"/>
                    </a:lnTo>
                    <a:lnTo>
                      <a:pt x="476" y="211"/>
                    </a:lnTo>
                    <a:lnTo>
                      <a:pt x="470" y="191"/>
                    </a:lnTo>
                    <a:lnTo>
                      <a:pt x="466" y="175"/>
                    </a:lnTo>
                    <a:lnTo>
                      <a:pt x="462" y="160"/>
                    </a:lnTo>
                    <a:lnTo>
                      <a:pt x="459" y="147"/>
                    </a:lnTo>
                    <a:lnTo>
                      <a:pt x="452" y="171"/>
                    </a:lnTo>
                    <a:lnTo>
                      <a:pt x="443" y="204"/>
                    </a:lnTo>
                    <a:lnTo>
                      <a:pt x="431" y="243"/>
                    </a:lnTo>
                    <a:lnTo>
                      <a:pt x="417" y="291"/>
                    </a:lnTo>
                    <a:lnTo>
                      <a:pt x="401" y="346"/>
                    </a:lnTo>
                    <a:lnTo>
                      <a:pt x="381" y="408"/>
                    </a:lnTo>
                    <a:lnTo>
                      <a:pt x="360" y="479"/>
                    </a:lnTo>
                    <a:lnTo>
                      <a:pt x="336" y="557"/>
                    </a:lnTo>
                    <a:lnTo>
                      <a:pt x="584" y="5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Freeform 21"/>
              <p:cNvSpPr>
                <a:spLocks/>
              </p:cNvSpPr>
              <p:nvPr/>
            </p:nvSpPr>
            <p:spPr bwMode="auto">
              <a:xfrm>
                <a:off x="1963" y="2722"/>
                <a:ext cx="53" cy="86"/>
              </a:xfrm>
              <a:custGeom>
                <a:avLst/>
                <a:gdLst>
                  <a:gd name="T0" fmla="*/ 0 w 585"/>
                  <a:gd name="T1" fmla="*/ 946 h 946"/>
                  <a:gd name="T2" fmla="*/ 0 w 585"/>
                  <a:gd name="T3" fmla="*/ 0 h 946"/>
                  <a:gd name="T4" fmla="*/ 201 w 585"/>
                  <a:gd name="T5" fmla="*/ 0 h 946"/>
                  <a:gd name="T6" fmla="*/ 201 w 585"/>
                  <a:gd name="T7" fmla="*/ 781 h 946"/>
                  <a:gd name="T8" fmla="*/ 585 w 585"/>
                  <a:gd name="T9" fmla="*/ 781 h 946"/>
                  <a:gd name="T10" fmla="*/ 585 w 585"/>
                  <a:gd name="T11" fmla="*/ 946 h 946"/>
                  <a:gd name="T12" fmla="*/ 0 w 585"/>
                  <a:gd name="T13" fmla="*/ 946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5" h="946">
                    <a:moveTo>
                      <a:pt x="0" y="946"/>
                    </a:moveTo>
                    <a:lnTo>
                      <a:pt x="0" y="0"/>
                    </a:lnTo>
                    <a:lnTo>
                      <a:pt x="201" y="0"/>
                    </a:lnTo>
                    <a:lnTo>
                      <a:pt x="201" y="781"/>
                    </a:lnTo>
                    <a:lnTo>
                      <a:pt x="585" y="781"/>
                    </a:lnTo>
                    <a:lnTo>
                      <a:pt x="585" y="946"/>
                    </a:lnTo>
                    <a:lnTo>
                      <a:pt x="0" y="9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Freeform 22"/>
              <p:cNvSpPr>
                <a:spLocks noEditPoints="1"/>
              </p:cNvSpPr>
              <p:nvPr/>
            </p:nvSpPr>
            <p:spPr bwMode="auto">
              <a:xfrm>
                <a:off x="825" y="2849"/>
                <a:ext cx="57" cy="66"/>
              </a:xfrm>
              <a:custGeom>
                <a:avLst/>
                <a:gdLst>
                  <a:gd name="T0" fmla="*/ 548 w 635"/>
                  <a:gd name="T1" fmla="*/ 719 h 719"/>
                  <a:gd name="T2" fmla="*/ 459 w 635"/>
                  <a:gd name="T3" fmla="*/ 491 h 719"/>
                  <a:gd name="T4" fmla="*/ 172 w 635"/>
                  <a:gd name="T5" fmla="*/ 491 h 719"/>
                  <a:gd name="T6" fmla="*/ 83 w 635"/>
                  <a:gd name="T7" fmla="*/ 719 h 719"/>
                  <a:gd name="T8" fmla="*/ 0 w 635"/>
                  <a:gd name="T9" fmla="*/ 719 h 719"/>
                  <a:gd name="T10" fmla="*/ 282 w 635"/>
                  <a:gd name="T11" fmla="*/ 0 h 719"/>
                  <a:gd name="T12" fmla="*/ 352 w 635"/>
                  <a:gd name="T13" fmla="*/ 0 h 719"/>
                  <a:gd name="T14" fmla="*/ 635 w 635"/>
                  <a:gd name="T15" fmla="*/ 719 h 719"/>
                  <a:gd name="T16" fmla="*/ 548 w 635"/>
                  <a:gd name="T17" fmla="*/ 719 h 719"/>
                  <a:gd name="T18" fmla="*/ 433 w 635"/>
                  <a:gd name="T19" fmla="*/ 416 h 719"/>
                  <a:gd name="T20" fmla="*/ 350 w 635"/>
                  <a:gd name="T21" fmla="*/ 195 h 719"/>
                  <a:gd name="T22" fmla="*/ 342 w 635"/>
                  <a:gd name="T23" fmla="*/ 173 h 719"/>
                  <a:gd name="T24" fmla="*/ 333 w 635"/>
                  <a:gd name="T25" fmla="*/ 147 h 719"/>
                  <a:gd name="T26" fmla="*/ 325 w 635"/>
                  <a:gd name="T27" fmla="*/ 121 h 719"/>
                  <a:gd name="T28" fmla="*/ 316 w 635"/>
                  <a:gd name="T29" fmla="*/ 91 h 719"/>
                  <a:gd name="T30" fmla="*/ 311 w 635"/>
                  <a:gd name="T31" fmla="*/ 116 h 719"/>
                  <a:gd name="T32" fmla="*/ 304 w 635"/>
                  <a:gd name="T33" fmla="*/ 141 h 719"/>
                  <a:gd name="T34" fmla="*/ 295 w 635"/>
                  <a:gd name="T35" fmla="*/ 168 h 719"/>
                  <a:gd name="T36" fmla="*/ 286 w 635"/>
                  <a:gd name="T37" fmla="*/ 195 h 719"/>
                  <a:gd name="T38" fmla="*/ 201 w 635"/>
                  <a:gd name="T39" fmla="*/ 416 h 719"/>
                  <a:gd name="T40" fmla="*/ 433 w 635"/>
                  <a:gd name="T41" fmla="*/ 416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5" h="719">
                    <a:moveTo>
                      <a:pt x="548" y="719"/>
                    </a:moveTo>
                    <a:lnTo>
                      <a:pt x="459" y="491"/>
                    </a:lnTo>
                    <a:lnTo>
                      <a:pt x="172" y="491"/>
                    </a:lnTo>
                    <a:lnTo>
                      <a:pt x="83" y="719"/>
                    </a:lnTo>
                    <a:lnTo>
                      <a:pt x="0" y="719"/>
                    </a:lnTo>
                    <a:lnTo>
                      <a:pt x="282" y="0"/>
                    </a:lnTo>
                    <a:lnTo>
                      <a:pt x="352" y="0"/>
                    </a:lnTo>
                    <a:lnTo>
                      <a:pt x="635" y="719"/>
                    </a:lnTo>
                    <a:lnTo>
                      <a:pt x="548" y="719"/>
                    </a:lnTo>
                    <a:close/>
                    <a:moveTo>
                      <a:pt x="433" y="416"/>
                    </a:moveTo>
                    <a:lnTo>
                      <a:pt x="350" y="195"/>
                    </a:lnTo>
                    <a:lnTo>
                      <a:pt x="342" y="173"/>
                    </a:lnTo>
                    <a:lnTo>
                      <a:pt x="333" y="147"/>
                    </a:lnTo>
                    <a:lnTo>
                      <a:pt x="325" y="121"/>
                    </a:lnTo>
                    <a:lnTo>
                      <a:pt x="316" y="91"/>
                    </a:lnTo>
                    <a:lnTo>
                      <a:pt x="311" y="116"/>
                    </a:lnTo>
                    <a:lnTo>
                      <a:pt x="304" y="141"/>
                    </a:lnTo>
                    <a:lnTo>
                      <a:pt x="295" y="168"/>
                    </a:lnTo>
                    <a:lnTo>
                      <a:pt x="286" y="195"/>
                    </a:lnTo>
                    <a:lnTo>
                      <a:pt x="201" y="416"/>
                    </a:lnTo>
                    <a:lnTo>
                      <a:pt x="433" y="4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Freeform 23"/>
              <p:cNvSpPr>
                <a:spLocks/>
              </p:cNvSpPr>
              <p:nvPr/>
            </p:nvSpPr>
            <p:spPr bwMode="auto">
              <a:xfrm>
                <a:off x="890" y="2865"/>
                <a:ext cx="70" cy="50"/>
              </a:xfrm>
              <a:custGeom>
                <a:avLst/>
                <a:gdLst>
                  <a:gd name="T0" fmla="*/ 684 w 765"/>
                  <a:gd name="T1" fmla="*/ 182 h 546"/>
                  <a:gd name="T2" fmla="*/ 677 w 765"/>
                  <a:gd name="T3" fmla="*/ 141 h 546"/>
                  <a:gd name="T4" fmla="*/ 663 w 765"/>
                  <a:gd name="T5" fmla="*/ 110 h 546"/>
                  <a:gd name="T6" fmla="*/ 641 w 765"/>
                  <a:gd name="T7" fmla="*/ 87 h 546"/>
                  <a:gd name="T8" fmla="*/ 611 w 765"/>
                  <a:gd name="T9" fmla="*/ 73 h 546"/>
                  <a:gd name="T10" fmla="*/ 571 w 765"/>
                  <a:gd name="T11" fmla="*/ 69 h 546"/>
                  <a:gd name="T12" fmla="*/ 520 w 765"/>
                  <a:gd name="T13" fmla="*/ 75 h 546"/>
                  <a:gd name="T14" fmla="*/ 479 w 765"/>
                  <a:gd name="T15" fmla="*/ 93 h 546"/>
                  <a:gd name="T16" fmla="*/ 451 w 765"/>
                  <a:gd name="T17" fmla="*/ 124 h 546"/>
                  <a:gd name="T18" fmla="*/ 432 w 765"/>
                  <a:gd name="T19" fmla="*/ 168 h 546"/>
                  <a:gd name="T20" fmla="*/ 423 w 765"/>
                  <a:gd name="T21" fmla="*/ 224 h 546"/>
                  <a:gd name="T22" fmla="*/ 342 w 765"/>
                  <a:gd name="T23" fmla="*/ 546 h 546"/>
                  <a:gd name="T24" fmla="*/ 340 w 765"/>
                  <a:gd name="T25" fmla="*/ 167 h 546"/>
                  <a:gd name="T26" fmla="*/ 331 w 765"/>
                  <a:gd name="T27" fmla="*/ 129 h 546"/>
                  <a:gd name="T28" fmla="*/ 314 w 765"/>
                  <a:gd name="T29" fmla="*/ 101 h 546"/>
                  <a:gd name="T30" fmla="*/ 289 w 765"/>
                  <a:gd name="T31" fmla="*/ 81 h 546"/>
                  <a:gd name="T32" fmla="*/ 256 w 765"/>
                  <a:gd name="T33" fmla="*/ 71 h 546"/>
                  <a:gd name="T34" fmla="*/ 209 w 765"/>
                  <a:gd name="T35" fmla="*/ 70 h 546"/>
                  <a:gd name="T36" fmla="*/ 162 w 765"/>
                  <a:gd name="T37" fmla="*/ 80 h 546"/>
                  <a:gd name="T38" fmla="*/ 126 w 765"/>
                  <a:gd name="T39" fmla="*/ 104 h 546"/>
                  <a:gd name="T40" fmla="*/ 101 w 765"/>
                  <a:gd name="T41" fmla="*/ 141 h 546"/>
                  <a:gd name="T42" fmla="*/ 86 w 765"/>
                  <a:gd name="T43" fmla="*/ 195 h 546"/>
                  <a:gd name="T44" fmla="*/ 81 w 765"/>
                  <a:gd name="T45" fmla="*/ 264 h 546"/>
                  <a:gd name="T46" fmla="*/ 0 w 765"/>
                  <a:gd name="T47" fmla="*/ 9 h 546"/>
                  <a:gd name="T48" fmla="*/ 83 w 765"/>
                  <a:gd name="T49" fmla="*/ 82 h 546"/>
                  <a:gd name="T50" fmla="*/ 102 w 765"/>
                  <a:gd name="T51" fmla="*/ 56 h 546"/>
                  <a:gd name="T52" fmla="*/ 128 w 765"/>
                  <a:gd name="T53" fmla="*/ 34 h 546"/>
                  <a:gd name="T54" fmla="*/ 159 w 765"/>
                  <a:gd name="T55" fmla="*/ 17 h 546"/>
                  <a:gd name="T56" fmla="*/ 192 w 765"/>
                  <a:gd name="T57" fmla="*/ 5 h 546"/>
                  <a:gd name="T58" fmla="*/ 228 w 765"/>
                  <a:gd name="T59" fmla="*/ 0 h 546"/>
                  <a:gd name="T60" fmla="*/ 272 w 765"/>
                  <a:gd name="T61" fmla="*/ 1 h 546"/>
                  <a:gd name="T62" fmla="*/ 312 w 765"/>
                  <a:gd name="T63" fmla="*/ 8 h 546"/>
                  <a:gd name="T64" fmla="*/ 346 w 765"/>
                  <a:gd name="T65" fmla="*/ 22 h 546"/>
                  <a:gd name="T66" fmla="*/ 373 w 765"/>
                  <a:gd name="T67" fmla="*/ 43 h 546"/>
                  <a:gd name="T68" fmla="*/ 395 w 765"/>
                  <a:gd name="T69" fmla="*/ 70 h 546"/>
                  <a:gd name="T70" fmla="*/ 411 w 765"/>
                  <a:gd name="T71" fmla="*/ 91 h 546"/>
                  <a:gd name="T72" fmla="*/ 431 w 765"/>
                  <a:gd name="T73" fmla="*/ 61 h 546"/>
                  <a:gd name="T74" fmla="*/ 458 w 765"/>
                  <a:gd name="T75" fmla="*/ 38 h 546"/>
                  <a:gd name="T76" fmla="*/ 491 w 765"/>
                  <a:gd name="T77" fmla="*/ 19 h 546"/>
                  <a:gd name="T78" fmla="*/ 528 w 765"/>
                  <a:gd name="T79" fmla="*/ 6 h 546"/>
                  <a:gd name="T80" fmla="*/ 569 w 765"/>
                  <a:gd name="T81" fmla="*/ 0 h 546"/>
                  <a:gd name="T82" fmla="*/ 627 w 765"/>
                  <a:gd name="T83" fmla="*/ 3 h 546"/>
                  <a:gd name="T84" fmla="*/ 679 w 765"/>
                  <a:gd name="T85" fmla="*/ 18 h 546"/>
                  <a:gd name="T86" fmla="*/ 720 w 765"/>
                  <a:gd name="T87" fmla="*/ 46 h 546"/>
                  <a:gd name="T88" fmla="*/ 736 w 765"/>
                  <a:gd name="T89" fmla="*/ 66 h 546"/>
                  <a:gd name="T90" fmla="*/ 754 w 765"/>
                  <a:gd name="T91" fmla="*/ 107 h 546"/>
                  <a:gd name="T92" fmla="*/ 764 w 765"/>
                  <a:gd name="T93" fmla="*/ 171 h 546"/>
                  <a:gd name="T94" fmla="*/ 684 w 765"/>
                  <a:gd name="T95" fmla="*/ 54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65" h="546">
                    <a:moveTo>
                      <a:pt x="684" y="546"/>
                    </a:moveTo>
                    <a:lnTo>
                      <a:pt x="684" y="197"/>
                    </a:lnTo>
                    <a:lnTo>
                      <a:pt x="684" y="182"/>
                    </a:lnTo>
                    <a:lnTo>
                      <a:pt x="683" y="167"/>
                    </a:lnTo>
                    <a:lnTo>
                      <a:pt x="681" y="153"/>
                    </a:lnTo>
                    <a:lnTo>
                      <a:pt x="677" y="141"/>
                    </a:lnTo>
                    <a:lnTo>
                      <a:pt x="673" y="129"/>
                    </a:lnTo>
                    <a:lnTo>
                      <a:pt x="669" y="119"/>
                    </a:lnTo>
                    <a:lnTo>
                      <a:pt x="663" y="110"/>
                    </a:lnTo>
                    <a:lnTo>
                      <a:pt x="656" y="101"/>
                    </a:lnTo>
                    <a:lnTo>
                      <a:pt x="649" y="93"/>
                    </a:lnTo>
                    <a:lnTo>
                      <a:pt x="641" y="87"/>
                    </a:lnTo>
                    <a:lnTo>
                      <a:pt x="632" y="81"/>
                    </a:lnTo>
                    <a:lnTo>
                      <a:pt x="621" y="77"/>
                    </a:lnTo>
                    <a:lnTo>
                      <a:pt x="611" y="73"/>
                    </a:lnTo>
                    <a:lnTo>
                      <a:pt x="598" y="71"/>
                    </a:lnTo>
                    <a:lnTo>
                      <a:pt x="585" y="70"/>
                    </a:lnTo>
                    <a:lnTo>
                      <a:pt x="571" y="69"/>
                    </a:lnTo>
                    <a:lnTo>
                      <a:pt x="552" y="70"/>
                    </a:lnTo>
                    <a:lnTo>
                      <a:pt x="535" y="72"/>
                    </a:lnTo>
                    <a:lnTo>
                      <a:pt x="520" y="75"/>
                    </a:lnTo>
                    <a:lnTo>
                      <a:pt x="505" y="80"/>
                    </a:lnTo>
                    <a:lnTo>
                      <a:pt x="492" y="86"/>
                    </a:lnTo>
                    <a:lnTo>
                      <a:pt x="479" y="93"/>
                    </a:lnTo>
                    <a:lnTo>
                      <a:pt x="469" y="103"/>
                    </a:lnTo>
                    <a:lnTo>
                      <a:pt x="459" y="112"/>
                    </a:lnTo>
                    <a:lnTo>
                      <a:pt x="451" y="124"/>
                    </a:lnTo>
                    <a:lnTo>
                      <a:pt x="443" y="137"/>
                    </a:lnTo>
                    <a:lnTo>
                      <a:pt x="437" y="151"/>
                    </a:lnTo>
                    <a:lnTo>
                      <a:pt x="432" y="168"/>
                    </a:lnTo>
                    <a:lnTo>
                      <a:pt x="427" y="185"/>
                    </a:lnTo>
                    <a:lnTo>
                      <a:pt x="425" y="204"/>
                    </a:lnTo>
                    <a:lnTo>
                      <a:pt x="423" y="224"/>
                    </a:lnTo>
                    <a:lnTo>
                      <a:pt x="423" y="246"/>
                    </a:lnTo>
                    <a:lnTo>
                      <a:pt x="423" y="546"/>
                    </a:lnTo>
                    <a:lnTo>
                      <a:pt x="342" y="546"/>
                    </a:lnTo>
                    <a:lnTo>
                      <a:pt x="342" y="197"/>
                    </a:lnTo>
                    <a:lnTo>
                      <a:pt x="341" y="182"/>
                    </a:lnTo>
                    <a:lnTo>
                      <a:pt x="340" y="167"/>
                    </a:lnTo>
                    <a:lnTo>
                      <a:pt x="337" y="153"/>
                    </a:lnTo>
                    <a:lnTo>
                      <a:pt x="334" y="141"/>
                    </a:lnTo>
                    <a:lnTo>
                      <a:pt x="331" y="129"/>
                    </a:lnTo>
                    <a:lnTo>
                      <a:pt x="326" y="119"/>
                    </a:lnTo>
                    <a:lnTo>
                      <a:pt x="321" y="110"/>
                    </a:lnTo>
                    <a:lnTo>
                      <a:pt x="314" y="101"/>
                    </a:lnTo>
                    <a:lnTo>
                      <a:pt x="307" y="93"/>
                    </a:lnTo>
                    <a:lnTo>
                      <a:pt x="298" y="87"/>
                    </a:lnTo>
                    <a:lnTo>
                      <a:pt x="289" y="81"/>
                    </a:lnTo>
                    <a:lnTo>
                      <a:pt x="279" y="77"/>
                    </a:lnTo>
                    <a:lnTo>
                      <a:pt x="268" y="73"/>
                    </a:lnTo>
                    <a:lnTo>
                      <a:pt x="256" y="71"/>
                    </a:lnTo>
                    <a:lnTo>
                      <a:pt x="242" y="70"/>
                    </a:lnTo>
                    <a:lnTo>
                      <a:pt x="228" y="69"/>
                    </a:lnTo>
                    <a:lnTo>
                      <a:pt x="209" y="70"/>
                    </a:lnTo>
                    <a:lnTo>
                      <a:pt x="192" y="72"/>
                    </a:lnTo>
                    <a:lnTo>
                      <a:pt x="177" y="75"/>
                    </a:lnTo>
                    <a:lnTo>
                      <a:pt x="162" y="80"/>
                    </a:lnTo>
                    <a:lnTo>
                      <a:pt x="149" y="87"/>
                    </a:lnTo>
                    <a:lnTo>
                      <a:pt x="136" y="95"/>
                    </a:lnTo>
                    <a:lnTo>
                      <a:pt x="126" y="104"/>
                    </a:lnTo>
                    <a:lnTo>
                      <a:pt x="116" y="114"/>
                    </a:lnTo>
                    <a:lnTo>
                      <a:pt x="108" y="127"/>
                    </a:lnTo>
                    <a:lnTo>
                      <a:pt x="101" y="141"/>
                    </a:lnTo>
                    <a:lnTo>
                      <a:pt x="95" y="158"/>
                    </a:lnTo>
                    <a:lnTo>
                      <a:pt x="90" y="175"/>
                    </a:lnTo>
                    <a:lnTo>
                      <a:pt x="86" y="195"/>
                    </a:lnTo>
                    <a:lnTo>
                      <a:pt x="83" y="216"/>
                    </a:lnTo>
                    <a:lnTo>
                      <a:pt x="81" y="239"/>
                    </a:lnTo>
                    <a:lnTo>
                      <a:pt x="81" y="264"/>
                    </a:lnTo>
                    <a:lnTo>
                      <a:pt x="81" y="546"/>
                    </a:lnTo>
                    <a:lnTo>
                      <a:pt x="0" y="546"/>
                    </a:lnTo>
                    <a:lnTo>
                      <a:pt x="0" y="9"/>
                    </a:lnTo>
                    <a:lnTo>
                      <a:pt x="65" y="9"/>
                    </a:lnTo>
                    <a:lnTo>
                      <a:pt x="79" y="82"/>
                    </a:lnTo>
                    <a:lnTo>
                      <a:pt x="83" y="82"/>
                    </a:lnTo>
                    <a:lnTo>
                      <a:pt x="89" y="73"/>
                    </a:lnTo>
                    <a:lnTo>
                      <a:pt x="96" y="64"/>
                    </a:lnTo>
                    <a:lnTo>
                      <a:pt x="102" y="56"/>
                    </a:lnTo>
                    <a:lnTo>
                      <a:pt x="111" y="49"/>
                    </a:lnTo>
                    <a:lnTo>
                      <a:pt x="119" y="41"/>
                    </a:lnTo>
                    <a:lnTo>
                      <a:pt x="128" y="34"/>
                    </a:lnTo>
                    <a:lnTo>
                      <a:pt x="137" y="27"/>
                    </a:lnTo>
                    <a:lnTo>
                      <a:pt x="148" y="22"/>
                    </a:lnTo>
                    <a:lnTo>
                      <a:pt x="159" y="17"/>
                    </a:lnTo>
                    <a:lnTo>
                      <a:pt x="169" y="13"/>
                    </a:lnTo>
                    <a:lnTo>
                      <a:pt x="181" y="8"/>
                    </a:lnTo>
                    <a:lnTo>
                      <a:pt x="192" y="5"/>
                    </a:lnTo>
                    <a:lnTo>
                      <a:pt x="204" y="3"/>
                    </a:lnTo>
                    <a:lnTo>
                      <a:pt x="217" y="1"/>
                    </a:lnTo>
                    <a:lnTo>
                      <a:pt x="228" y="0"/>
                    </a:lnTo>
                    <a:lnTo>
                      <a:pt x="241" y="0"/>
                    </a:lnTo>
                    <a:lnTo>
                      <a:pt x="257" y="0"/>
                    </a:lnTo>
                    <a:lnTo>
                      <a:pt x="272" y="1"/>
                    </a:lnTo>
                    <a:lnTo>
                      <a:pt x="286" y="3"/>
                    </a:lnTo>
                    <a:lnTo>
                      <a:pt x="299" y="5"/>
                    </a:lnTo>
                    <a:lnTo>
                      <a:pt x="312" y="8"/>
                    </a:lnTo>
                    <a:lnTo>
                      <a:pt x="324" y="13"/>
                    </a:lnTo>
                    <a:lnTo>
                      <a:pt x="335" y="17"/>
                    </a:lnTo>
                    <a:lnTo>
                      <a:pt x="346" y="22"/>
                    </a:lnTo>
                    <a:lnTo>
                      <a:pt x="355" y="28"/>
                    </a:lnTo>
                    <a:lnTo>
                      <a:pt x="365" y="36"/>
                    </a:lnTo>
                    <a:lnTo>
                      <a:pt x="373" y="43"/>
                    </a:lnTo>
                    <a:lnTo>
                      <a:pt x="381" y="51"/>
                    </a:lnTo>
                    <a:lnTo>
                      <a:pt x="388" y="60"/>
                    </a:lnTo>
                    <a:lnTo>
                      <a:pt x="395" y="70"/>
                    </a:lnTo>
                    <a:lnTo>
                      <a:pt x="401" y="79"/>
                    </a:lnTo>
                    <a:lnTo>
                      <a:pt x="406" y="91"/>
                    </a:lnTo>
                    <a:lnTo>
                      <a:pt x="411" y="91"/>
                    </a:lnTo>
                    <a:lnTo>
                      <a:pt x="417" y="80"/>
                    </a:lnTo>
                    <a:lnTo>
                      <a:pt x="423" y="71"/>
                    </a:lnTo>
                    <a:lnTo>
                      <a:pt x="431" y="61"/>
                    </a:lnTo>
                    <a:lnTo>
                      <a:pt x="439" y="53"/>
                    </a:lnTo>
                    <a:lnTo>
                      <a:pt x="449" y="45"/>
                    </a:lnTo>
                    <a:lnTo>
                      <a:pt x="458" y="38"/>
                    </a:lnTo>
                    <a:lnTo>
                      <a:pt x="469" y="31"/>
                    </a:lnTo>
                    <a:lnTo>
                      <a:pt x="479" y="24"/>
                    </a:lnTo>
                    <a:lnTo>
                      <a:pt x="491" y="19"/>
                    </a:lnTo>
                    <a:lnTo>
                      <a:pt x="504" y="14"/>
                    </a:lnTo>
                    <a:lnTo>
                      <a:pt x="515" y="9"/>
                    </a:lnTo>
                    <a:lnTo>
                      <a:pt x="528" y="6"/>
                    </a:lnTo>
                    <a:lnTo>
                      <a:pt x="542" y="3"/>
                    </a:lnTo>
                    <a:lnTo>
                      <a:pt x="556" y="1"/>
                    </a:lnTo>
                    <a:lnTo>
                      <a:pt x="569" y="0"/>
                    </a:lnTo>
                    <a:lnTo>
                      <a:pt x="583" y="0"/>
                    </a:lnTo>
                    <a:lnTo>
                      <a:pt x="605" y="1"/>
                    </a:lnTo>
                    <a:lnTo>
                      <a:pt x="627" y="3"/>
                    </a:lnTo>
                    <a:lnTo>
                      <a:pt x="646" y="6"/>
                    </a:lnTo>
                    <a:lnTo>
                      <a:pt x="664" y="12"/>
                    </a:lnTo>
                    <a:lnTo>
                      <a:pt x="679" y="18"/>
                    </a:lnTo>
                    <a:lnTo>
                      <a:pt x="694" y="26"/>
                    </a:lnTo>
                    <a:lnTo>
                      <a:pt x="708" y="36"/>
                    </a:lnTo>
                    <a:lnTo>
                      <a:pt x="720" y="46"/>
                    </a:lnTo>
                    <a:lnTo>
                      <a:pt x="725" y="53"/>
                    </a:lnTo>
                    <a:lnTo>
                      <a:pt x="730" y="59"/>
                    </a:lnTo>
                    <a:lnTo>
                      <a:pt x="736" y="66"/>
                    </a:lnTo>
                    <a:lnTo>
                      <a:pt x="740" y="73"/>
                    </a:lnTo>
                    <a:lnTo>
                      <a:pt x="747" y="90"/>
                    </a:lnTo>
                    <a:lnTo>
                      <a:pt x="754" y="107"/>
                    </a:lnTo>
                    <a:lnTo>
                      <a:pt x="759" y="127"/>
                    </a:lnTo>
                    <a:lnTo>
                      <a:pt x="762" y="148"/>
                    </a:lnTo>
                    <a:lnTo>
                      <a:pt x="764" y="171"/>
                    </a:lnTo>
                    <a:lnTo>
                      <a:pt x="765" y="196"/>
                    </a:lnTo>
                    <a:lnTo>
                      <a:pt x="765" y="546"/>
                    </a:lnTo>
                    <a:lnTo>
                      <a:pt x="684" y="5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Freeform 24"/>
              <p:cNvSpPr>
                <a:spLocks noEditPoints="1"/>
              </p:cNvSpPr>
              <p:nvPr/>
            </p:nvSpPr>
            <p:spPr bwMode="auto">
              <a:xfrm>
                <a:off x="971" y="2865"/>
                <a:ext cx="39" cy="51"/>
              </a:xfrm>
              <a:custGeom>
                <a:avLst/>
                <a:gdLst>
                  <a:gd name="T0" fmla="*/ 351 w 431"/>
                  <a:gd name="T1" fmla="*/ 469 h 555"/>
                  <a:gd name="T2" fmla="*/ 321 w 431"/>
                  <a:gd name="T3" fmla="*/ 502 h 555"/>
                  <a:gd name="T4" fmla="*/ 291 w 431"/>
                  <a:gd name="T5" fmla="*/ 526 h 555"/>
                  <a:gd name="T6" fmla="*/ 261 w 431"/>
                  <a:gd name="T7" fmla="*/ 541 h 555"/>
                  <a:gd name="T8" fmla="*/ 226 w 431"/>
                  <a:gd name="T9" fmla="*/ 550 h 555"/>
                  <a:gd name="T10" fmla="*/ 186 w 431"/>
                  <a:gd name="T11" fmla="*/ 555 h 555"/>
                  <a:gd name="T12" fmla="*/ 134 w 431"/>
                  <a:gd name="T13" fmla="*/ 552 h 555"/>
                  <a:gd name="T14" fmla="*/ 85 w 431"/>
                  <a:gd name="T15" fmla="*/ 539 h 555"/>
                  <a:gd name="T16" fmla="*/ 46 w 431"/>
                  <a:gd name="T17" fmla="*/ 513 h 555"/>
                  <a:gd name="T18" fmla="*/ 18 w 431"/>
                  <a:gd name="T19" fmla="*/ 477 h 555"/>
                  <a:gd name="T20" fmla="*/ 3 w 431"/>
                  <a:gd name="T21" fmla="*/ 432 h 555"/>
                  <a:gd name="T22" fmla="*/ 1 w 431"/>
                  <a:gd name="T23" fmla="*/ 386 h 555"/>
                  <a:gd name="T24" fmla="*/ 5 w 431"/>
                  <a:gd name="T25" fmla="*/ 358 h 555"/>
                  <a:gd name="T26" fmla="*/ 13 w 431"/>
                  <a:gd name="T27" fmla="*/ 332 h 555"/>
                  <a:gd name="T28" fmla="*/ 26 w 431"/>
                  <a:gd name="T29" fmla="*/ 310 h 555"/>
                  <a:gd name="T30" fmla="*/ 44 w 431"/>
                  <a:gd name="T31" fmla="*/ 290 h 555"/>
                  <a:gd name="T32" fmla="*/ 66 w 431"/>
                  <a:gd name="T33" fmla="*/ 273 h 555"/>
                  <a:gd name="T34" fmla="*/ 124 w 431"/>
                  <a:gd name="T35" fmla="*/ 247 h 555"/>
                  <a:gd name="T36" fmla="*/ 199 w 431"/>
                  <a:gd name="T37" fmla="*/ 231 h 555"/>
                  <a:gd name="T38" fmla="*/ 352 w 431"/>
                  <a:gd name="T39" fmla="*/ 223 h 555"/>
                  <a:gd name="T40" fmla="*/ 351 w 431"/>
                  <a:gd name="T41" fmla="*/ 161 h 555"/>
                  <a:gd name="T42" fmla="*/ 341 w 431"/>
                  <a:gd name="T43" fmla="*/ 124 h 555"/>
                  <a:gd name="T44" fmla="*/ 325 w 431"/>
                  <a:gd name="T45" fmla="*/ 97 h 555"/>
                  <a:gd name="T46" fmla="*/ 300 w 431"/>
                  <a:gd name="T47" fmla="*/ 78 h 555"/>
                  <a:gd name="T48" fmla="*/ 266 w 431"/>
                  <a:gd name="T49" fmla="*/ 69 h 555"/>
                  <a:gd name="T50" fmla="*/ 220 w 431"/>
                  <a:gd name="T51" fmla="*/ 68 h 555"/>
                  <a:gd name="T52" fmla="*/ 166 w 431"/>
                  <a:gd name="T53" fmla="*/ 77 h 555"/>
                  <a:gd name="T54" fmla="*/ 107 w 431"/>
                  <a:gd name="T55" fmla="*/ 98 h 555"/>
                  <a:gd name="T56" fmla="*/ 82 w 431"/>
                  <a:gd name="T57" fmla="*/ 36 h 555"/>
                  <a:gd name="T58" fmla="*/ 147 w 431"/>
                  <a:gd name="T59" fmla="*/ 12 h 555"/>
                  <a:gd name="T60" fmla="*/ 219 w 431"/>
                  <a:gd name="T61" fmla="*/ 1 h 555"/>
                  <a:gd name="T62" fmla="*/ 287 w 431"/>
                  <a:gd name="T63" fmla="*/ 2 h 555"/>
                  <a:gd name="T64" fmla="*/ 343 w 431"/>
                  <a:gd name="T65" fmla="*/ 17 h 555"/>
                  <a:gd name="T66" fmla="*/ 385 w 431"/>
                  <a:gd name="T67" fmla="*/ 42 h 555"/>
                  <a:gd name="T68" fmla="*/ 400 w 431"/>
                  <a:gd name="T69" fmla="*/ 60 h 555"/>
                  <a:gd name="T70" fmla="*/ 420 w 431"/>
                  <a:gd name="T71" fmla="*/ 97 h 555"/>
                  <a:gd name="T72" fmla="*/ 430 w 431"/>
                  <a:gd name="T73" fmla="*/ 157 h 555"/>
                  <a:gd name="T74" fmla="*/ 371 w 431"/>
                  <a:gd name="T75" fmla="*/ 545 h 555"/>
                  <a:gd name="T76" fmla="*/ 224 w 431"/>
                  <a:gd name="T77" fmla="*/ 485 h 555"/>
                  <a:gd name="T78" fmla="*/ 269 w 431"/>
                  <a:gd name="T79" fmla="*/ 471 h 555"/>
                  <a:gd name="T80" fmla="*/ 306 w 431"/>
                  <a:gd name="T81" fmla="*/ 446 h 555"/>
                  <a:gd name="T82" fmla="*/ 333 w 431"/>
                  <a:gd name="T83" fmla="*/ 411 h 555"/>
                  <a:gd name="T84" fmla="*/ 348 w 431"/>
                  <a:gd name="T85" fmla="*/ 365 h 555"/>
                  <a:gd name="T86" fmla="*/ 350 w 431"/>
                  <a:gd name="T87" fmla="*/ 281 h 555"/>
                  <a:gd name="T88" fmla="*/ 224 w 431"/>
                  <a:gd name="T89" fmla="*/ 288 h 555"/>
                  <a:gd name="T90" fmla="*/ 169 w 431"/>
                  <a:gd name="T91" fmla="*/ 298 h 555"/>
                  <a:gd name="T92" fmla="*/ 128 w 431"/>
                  <a:gd name="T93" fmla="*/ 314 h 555"/>
                  <a:gd name="T94" fmla="*/ 103 w 431"/>
                  <a:gd name="T95" fmla="*/ 339 h 555"/>
                  <a:gd name="T96" fmla="*/ 88 w 431"/>
                  <a:gd name="T97" fmla="*/ 371 h 555"/>
                  <a:gd name="T98" fmla="*/ 86 w 431"/>
                  <a:gd name="T99" fmla="*/ 408 h 555"/>
                  <a:gd name="T100" fmla="*/ 92 w 431"/>
                  <a:gd name="T101" fmla="*/ 436 h 555"/>
                  <a:gd name="T102" fmla="*/ 106 w 431"/>
                  <a:gd name="T103" fmla="*/ 458 h 555"/>
                  <a:gd name="T104" fmla="*/ 127 w 431"/>
                  <a:gd name="T105" fmla="*/ 474 h 555"/>
                  <a:gd name="T106" fmla="*/ 155 w 431"/>
                  <a:gd name="T107" fmla="*/ 485 h 555"/>
                  <a:gd name="T108" fmla="*/ 188 w 431"/>
                  <a:gd name="T109" fmla="*/ 488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31" h="555">
                    <a:moveTo>
                      <a:pt x="371" y="545"/>
                    </a:moveTo>
                    <a:lnTo>
                      <a:pt x="355" y="469"/>
                    </a:lnTo>
                    <a:lnTo>
                      <a:pt x="351" y="469"/>
                    </a:lnTo>
                    <a:lnTo>
                      <a:pt x="341" y="480"/>
                    </a:lnTo>
                    <a:lnTo>
                      <a:pt x="331" y="491"/>
                    </a:lnTo>
                    <a:lnTo>
                      <a:pt x="321" y="502"/>
                    </a:lnTo>
                    <a:lnTo>
                      <a:pt x="310" y="510"/>
                    </a:lnTo>
                    <a:lnTo>
                      <a:pt x="301" y="519"/>
                    </a:lnTo>
                    <a:lnTo>
                      <a:pt x="291" y="526"/>
                    </a:lnTo>
                    <a:lnTo>
                      <a:pt x="281" y="531"/>
                    </a:lnTo>
                    <a:lnTo>
                      <a:pt x="271" y="537"/>
                    </a:lnTo>
                    <a:lnTo>
                      <a:pt x="261" y="541"/>
                    </a:lnTo>
                    <a:lnTo>
                      <a:pt x="250" y="545"/>
                    </a:lnTo>
                    <a:lnTo>
                      <a:pt x="238" y="547"/>
                    </a:lnTo>
                    <a:lnTo>
                      <a:pt x="226" y="550"/>
                    </a:lnTo>
                    <a:lnTo>
                      <a:pt x="213" y="552"/>
                    </a:lnTo>
                    <a:lnTo>
                      <a:pt x="200" y="553"/>
                    </a:lnTo>
                    <a:lnTo>
                      <a:pt x="186" y="555"/>
                    </a:lnTo>
                    <a:lnTo>
                      <a:pt x="172" y="555"/>
                    </a:lnTo>
                    <a:lnTo>
                      <a:pt x="152" y="553"/>
                    </a:lnTo>
                    <a:lnTo>
                      <a:pt x="134" y="552"/>
                    </a:lnTo>
                    <a:lnTo>
                      <a:pt x="116" y="549"/>
                    </a:lnTo>
                    <a:lnTo>
                      <a:pt x="100" y="544"/>
                    </a:lnTo>
                    <a:lnTo>
                      <a:pt x="85" y="539"/>
                    </a:lnTo>
                    <a:lnTo>
                      <a:pt x="71" y="531"/>
                    </a:lnTo>
                    <a:lnTo>
                      <a:pt x="57" y="523"/>
                    </a:lnTo>
                    <a:lnTo>
                      <a:pt x="46" y="513"/>
                    </a:lnTo>
                    <a:lnTo>
                      <a:pt x="35" y="503"/>
                    </a:lnTo>
                    <a:lnTo>
                      <a:pt x="27" y="491"/>
                    </a:lnTo>
                    <a:lnTo>
                      <a:pt x="18" y="477"/>
                    </a:lnTo>
                    <a:lnTo>
                      <a:pt x="12" y="464"/>
                    </a:lnTo>
                    <a:lnTo>
                      <a:pt x="7" y="449"/>
                    </a:lnTo>
                    <a:lnTo>
                      <a:pt x="3" y="432"/>
                    </a:lnTo>
                    <a:lnTo>
                      <a:pt x="1" y="415"/>
                    </a:lnTo>
                    <a:lnTo>
                      <a:pt x="0" y="397"/>
                    </a:lnTo>
                    <a:lnTo>
                      <a:pt x="1" y="386"/>
                    </a:lnTo>
                    <a:lnTo>
                      <a:pt x="1" y="377"/>
                    </a:lnTo>
                    <a:lnTo>
                      <a:pt x="3" y="367"/>
                    </a:lnTo>
                    <a:lnTo>
                      <a:pt x="5" y="358"/>
                    </a:lnTo>
                    <a:lnTo>
                      <a:pt x="7" y="349"/>
                    </a:lnTo>
                    <a:lnTo>
                      <a:pt x="10" y="341"/>
                    </a:lnTo>
                    <a:lnTo>
                      <a:pt x="13" y="332"/>
                    </a:lnTo>
                    <a:lnTo>
                      <a:pt x="17" y="325"/>
                    </a:lnTo>
                    <a:lnTo>
                      <a:pt x="21" y="317"/>
                    </a:lnTo>
                    <a:lnTo>
                      <a:pt x="26" y="310"/>
                    </a:lnTo>
                    <a:lnTo>
                      <a:pt x="31" y="303"/>
                    </a:lnTo>
                    <a:lnTo>
                      <a:pt x="37" y="296"/>
                    </a:lnTo>
                    <a:lnTo>
                      <a:pt x="44" y="290"/>
                    </a:lnTo>
                    <a:lnTo>
                      <a:pt x="50" y="284"/>
                    </a:lnTo>
                    <a:lnTo>
                      <a:pt x="57" y="278"/>
                    </a:lnTo>
                    <a:lnTo>
                      <a:pt x="66" y="273"/>
                    </a:lnTo>
                    <a:lnTo>
                      <a:pt x="83" y="262"/>
                    </a:lnTo>
                    <a:lnTo>
                      <a:pt x="102" y="254"/>
                    </a:lnTo>
                    <a:lnTo>
                      <a:pt x="124" y="247"/>
                    </a:lnTo>
                    <a:lnTo>
                      <a:pt x="147" y="240"/>
                    </a:lnTo>
                    <a:lnTo>
                      <a:pt x="173" y="235"/>
                    </a:lnTo>
                    <a:lnTo>
                      <a:pt x="199" y="231"/>
                    </a:lnTo>
                    <a:lnTo>
                      <a:pt x="229" y="227"/>
                    </a:lnTo>
                    <a:lnTo>
                      <a:pt x="261" y="226"/>
                    </a:lnTo>
                    <a:lnTo>
                      <a:pt x="352" y="223"/>
                    </a:lnTo>
                    <a:lnTo>
                      <a:pt x="352" y="189"/>
                    </a:lnTo>
                    <a:lnTo>
                      <a:pt x="352" y="175"/>
                    </a:lnTo>
                    <a:lnTo>
                      <a:pt x="351" y="161"/>
                    </a:lnTo>
                    <a:lnTo>
                      <a:pt x="349" y="147"/>
                    </a:lnTo>
                    <a:lnTo>
                      <a:pt x="345" y="135"/>
                    </a:lnTo>
                    <a:lnTo>
                      <a:pt x="341" y="124"/>
                    </a:lnTo>
                    <a:lnTo>
                      <a:pt x="337" y="114"/>
                    </a:lnTo>
                    <a:lnTo>
                      <a:pt x="332" y="105"/>
                    </a:lnTo>
                    <a:lnTo>
                      <a:pt x="325" y="97"/>
                    </a:lnTo>
                    <a:lnTo>
                      <a:pt x="318" y="90"/>
                    </a:lnTo>
                    <a:lnTo>
                      <a:pt x="309" y="84"/>
                    </a:lnTo>
                    <a:lnTo>
                      <a:pt x="300" y="78"/>
                    </a:lnTo>
                    <a:lnTo>
                      <a:pt x="289" y="74"/>
                    </a:lnTo>
                    <a:lnTo>
                      <a:pt x="278" y="71"/>
                    </a:lnTo>
                    <a:lnTo>
                      <a:pt x="266" y="69"/>
                    </a:lnTo>
                    <a:lnTo>
                      <a:pt x="252" y="68"/>
                    </a:lnTo>
                    <a:lnTo>
                      <a:pt x="237" y="67"/>
                    </a:lnTo>
                    <a:lnTo>
                      <a:pt x="220" y="68"/>
                    </a:lnTo>
                    <a:lnTo>
                      <a:pt x="204" y="70"/>
                    </a:lnTo>
                    <a:lnTo>
                      <a:pt x="184" y="73"/>
                    </a:lnTo>
                    <a:lnTo>
                      <a:pt x="166" y="77"/>
                    </a:lnTo>
                    <a:lnTo>
                      <a:pt x="147" y="82"/>
                    </a:lnTo>
                    <a:lnTo>
                      <a:pt x="127" y="90"/>
                    </a:lnTo>
                    <a:lnTo>
                      <a:pt x="107" y="98"/>
                    </a:lnTo>
                    <a:lnTo>
                      <a:pt x="86" y="108"/>
                    </a:lnTo>
                    <a:lnTo>
                      <a:pt x="61" y="45"/>
                    </a:lnTo>
                    <a:lnTo>
                      <a:pt x="82" y="36"/>
                    </a:lnTo>
                    <a:lnTo>
                      <a:pt x="103" y="26"/>
                    </a:lnTo>
                    <a:lnTo>
                      <a:pt x="125" y="19"/>
                    </a:lnTo>
                    <a:lnTo>
                      <a:pt x="147" y="12"/>
                    </a:lnTo>
                    <a:lnTo>
                      <a:pt x="172" y="6"/>
                    </a:lnTo>
                    <a:lnTo>
                      <a:pt x="195" y="3"/>
                    </a:lnTo>
                    <a:lnTo>
                      <a:pt x="219" y="1"/>
                    </a:lnTo>
                    <a:lnTo>
                      <a:pt x="243" y="0"/>
                    </a:lnTo>
                    <a:lnTo>
                      <a:pt x="266" y="1"/>
                    </a:lnTo>
                    <a:lnTo>
                      <a:pt x="287" y="2"/>
                    </a:lnTo>
                    <a:lnTo>
                      <a:pt x="307" y="6"/>
                    </a:lnTo>
                    <a:lnTo>
                      <a:pt x="326" y="11"/>
                    </a:lnTo>
                    <a:lnTo>
                      <a:pt x="343" y="17"/>
                    </a:lnTo>
                    <a:lnTo>
                      <a:pt x="359" y="24"/>
                    </a:lnTo>
                    <a:lnTo>
                      <a:pt x="373" y="33"/>
                    </a:lnTo>
                    <a:lnTo>
                      <a:pt x="385" y="42"/>
                    </a:lnTo>
                    <a:lnTo>
                      <a:pt x="391" y="48"/>
                    </a:lnTo>
                    <a:lnTo>
                      <a:pt x="396" y="54"/>
                    </a:lnTo>
                    <a:lnTo>
                      <a:pt x="400" y="60"/>
                    </a:lnTo>
                    <a:lnTo>
                      <a:pt x="406" y="67"/>
                    </a:lnTo>
                    <a:lnTo>
                      <a:pt x="413" y="81"/>
                    </a:lnTo>
                    <a:lnTo>
                      <a:pt x="420" y="97"/>
                    </a:lnTo>
                    <a:lnTo>
                      <a:pt x="425" y="115"/>
                    </a:lnTo>
                    <a:lnTo>
                      <a:pt x="428" y="135"/>
                    </a:lnTo>
                    <a:lnTo>
                      <a:pt x="430" y="157"/>
                    </a:lnTo>
                    <a:lnTo>
                      <a:pt x="431" y="179"/>
                    </a:lnTo>
                    <a:lnTo>
                      <a:pt x="431" y="545"/>
                    </a:lnTo>
                    <a:lnTo>
                      <a:pt x="371" y="545"/>
                    </a:lnTo>
                    <a:close/>
                    <a:moveTo>
                      <a:pt x="188" y="488"/>
                    </a:moveTo>
                    <a:lnTo>
                      <a:pt x="206" y="487"/>
                    </a:lnTo>
                    <a:lnTo>
                      <a:pt x="224" y="485"/>
                    </a:lnTo>
                    <a:lnTo>
                      <a:pt x="240" y="482"/>
                    </a:lnTo>
                    <a:lnTo>
                      <a:pt x="255" y="477"/>
                    </a:lnTo>
                    <a:lnTo>
                      <a:pt x="269" y="471"/>
                    </a:lnTo>
                    <a:lnTo>
                      <a:pt x="283" y="465"/>
                    </a:lnTo>
                    <a:lnTo>
                      <a:pt x="296" y="456"/>
                    </a:lnTo>
                    <a:lnTo>
                      <a:pt x="306" y="446"/>
                    </a:lnTo>
                    <a:lnTo>
                      <a:pt x="317" y="435"/>
                    </a:lnTo>
                    <a:lnTo>
                      <a:pt x="325" y="423"/>
                    </a:lnTo>
                    <a:lnTo>
                      <a:pt x="333" y="411"/>
                    </a:lnTo>
                    <a:lnTo>
                      <a:pt x="339" y="396"/>
                    </a:lnTo>
                    <a:lnTo>
                      <a:pt x="344" y="381"/>
                    </a:lnTo>
                    <a:lnTo>
                      <a:pt x="348" y="365"/>
                    </a:lnTo>
                    <a:lnTo>
                      <a:pt x="350" y="348"/>
                    </a:lnTo>
                    <a:lnTo>
                      <a:pt x="350" y="329"/>
                    </a:lnTo>
                    <a:lnTo>
                      <a:pt x="350" y="281"/>
                    </a:lnTo>
                    <a:lnTo>
                      <a:pt x="268" y="285"/>
                    </a:lnTo>
                    <a:lnTo>
                      <a:pt x="245" y="286"/>
                    </a:lnTo>
                    <a:lnTo>
                      <a:pt x="224" y="288"/>
                    </a:lnTo>
                    <a:lnTo>
                      <a:pt x="204" y="291"/>
                    </a:lnTo>
                    <a:lnTo>
                      <a:pt x="186" y="294"/>
                    </a:lnTo>
                    <a:lnTo>
                      <a:pt x="169" y="298"/>
                    </a:lnTo>
                    <a:lnTo>
                      <a:pt x="154" y="303"/>
                    </a:lnTo>
                    <a:lnTo>
                      <a:pt x="140" y="308"/>
                    </a:lnTo>
                    <a:lnTo>
                      <a:pt x="128" y="314"/>
                    </a:lnTo>
                    <a:lnTo>
                      <a:pt x="119" y="322"/>
                    </a:lnTo>
                    <a:lnTo>
                      <a:pt x="110" y="330"/>
                    </a:lnTo>
                    <a:lnTo>
                      <a:pt x="103" y="339"/>
                    </a:lnTo>
                    <a:lnTo>
                      <a:pt x="97" y="349"/>
                    </a:lnTo>
                    <a:lnTo>
                      <a:pt x="92" y="360"/>
                    </a:lnTo>
                    <a:lnTo>
                      <a:pt x="88" y="371"/>
                    </a:lnTo>
                    <a:lnTo>
                      <a:pt x="87" y="384"/>
                    </a:lnTo>
                    <a:lnTo>
                      <a:pt x="86" y="398"/>
                    </a:lnTo>
                    <a:lnTo>
                      <a:pt x="86" y="408"/>
                    </a:lnTo>
                    <a:lnTo>
                      <a:pt x="88" y="418"/>
                    </a:lnTo>
                    <a:lnTo>
                      <a:pt x="90" y="428"/>
                    </a:lnTo>
                    <a:lnTo>
                      <a:pt x="92" y="436"/>
                    </a:lnTo>
                    <a:lnTo>
                      <a:pt x="97" y="444"/>
                    </a:lnTo>
                    <a:lnTo>
                      <a:pt x="101" y="452"/>
                    </a:lnTo>
                    <a:lnTo>
                      <a:pt x="106" y="458"/>
                    </a:lnTo>
                    <a:lnTo>
                      <a:pt x="112" y="465"/>
                    </a:lnTo>
                    <a:lnTo>
                      <a:pt x="120" y="470"/>
                    </a:lnTo>
                    <a:lnTo>
                      <a:pt x="127" y="474"/>
                    </a:lnTo>
                    <a:lnTo>
                      <a:pt x="136" y="478"/>
                    </a:lnTo>
                    <a:lnTo>
                      <a:pt x="144" y="482"/>
                    </a:lnTo>
                    <a:lnTo>
                      <a:pt x="155" y="485"/>
                    </a:lnTo>
                    <a:lnTo>
                      <a:pt x="164" y="486"/>
                    </a:lnTo>
                    <a:lnTo>
                      <a:pt x="176" y="487"/>
                    </a:lnTo>
                    <a:lnTo>
                      <a:pt x="188" y="4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Freeform 25"/>
              <p:cNvSpPr>
                <a:spLocks/>
              </p:cNvSpPr>
              <p:nvPr/>
            </p:nvSpPr>
            <p:spPr bwMode="auto">
              <a:xfrm>
                <a:off x="1021" y="2866"/>
                <a:ext cx="36" cy="49"/>
              </a:xfrm>
              <a:custGeom>
                <a:avLst/>
                <a:gdLst>
                  <a:gd name="T0" fmla="*/ 390 w 390"/>
                  <a:gd name="T1" fmla="*/ 537 h 537"/>
                  <a:gd name="T2" fmla="*/ 0 w 390"/>
                  <a:gd name="T3" fmla="*/ 537 h 537"/>
                  <a:gd name="T4" fmla="*/ 0 w 390"/>
                  <a:gd name="T5" fmla="*/ 481 h 537"/>
                  <a:gd name="T6" fmla="*/ 293 w 390"/>
                  <a:gd name="T7" fmla="*/ 64 h 537"/>
                  <a:gd name="T8" fmla="*/ 18 w 390"/>
                  <a:gd name="T9" fmla="*/ 64 h 537"/>
                  <a:gd name="T10" fmla="*/ 18 w 390"/>
                  <a:gd name="T11" fmla="*/ 0 h 537"/>
                  <a:gd name="T12" fmla="*/ 382 w 390"/>
                  <a:gd name="T13" fmla="*/ 0 h 537"/>
                  <a:gd name="T14" fmla="*/ 382 w 390"/>
                  <a:gd name="T15" fmla="*/ 64 h 537"/>
                  <a:gd name="T16" fmla="*/ 93 w 390"/>
                  <a:gd name="T17" fmla="*/ 474 h 537"/>
                  <a:gd name="T18" fmla="*/ 390 w 390"/>
                  <a:gd name="T19" fmla="*/ 474 h 537"/>
                  <a:gd name="T20" fmla="*/ 390 w 390"/>
                  <a:gd name="T21" fmla="*/ 537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0" h="537">
                    <a:moveTo>
                      <a:pt x="390" y="537"/>
                    </a:moveTo>
                    <a:lnTo>
                      <a:pt x="0" y="537"/>
                    </a:lnTo>
                    <a:lnTo>
                      <a:pt x="0" y="481"/>
                    </a:lnTo>
                    <a:lnTo>
                      <a:pt x="293" y="64"/>
                    </a:lnTo>
                    <a:lnTo>
                      <a:pt x="18" y="64"/>
                    </a:lnTo>
                    <a:lnTo>
                      <a:pt x="18" y="0"/>
                    </a:lnTo>
                    <a:lnTo>
                      <a:pt x="382" y="0"/>
                    </a:lnTo>
                    <a:lnTo>
                      <a:pt x="382" y="64"/>
                    </a:lnTo>
                    <a:lnTo>
                      <a:pt x="93" y="474"/>
                    </a:lnTo>
                    <a:lnTo>
                      <a:pt x="390" y="474"/>
                    </a:lnTo>
                    <a:lnTo>
                      <a:pt x="390" y="5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Freeform 26"/>
              <p:cNvSpPr>
                <a:spLocks noEditPoints="1"/>
              </p:cNvSpPr>
              <p:nvPr/>
            </p:nvSpPr>
            <p:spPr bwMode="auto">
              <a:xfrm>
                <a:off x="1066" y="2865"/>
                <a:ext cx="44" cy="51"/>
              </a:xfrm>
              <a:custGeom>
                <a:avLst/>
                <a:gdLst>
                  <a:gd name="T0" fmla="*/ 492 w 493"/>
                  <a:gd name="T1" fmla="*/ 309 h 556"/>
                  <a:gd name="T2" fmla="*/ 487 w 493"/>
                  <a:gd name="T3" fmla="*/ 353 h 556"/>
                  <a:gd name="T4" fmla="*/ 476 w 493"/>
                  <a:gd name="T5" fmla="*/ 394 h 556"/>
                  <a:gd name="T6" fmla="*/ 462 w 493"/>
                  <a:gd name="T7" fmla="*/ 431 h 556"/>
                  <a:gd name="T8" fmla="*/ 442 w 493"/>
                  <a:gd name="T9" fmla="*/ 462 h 556"/>
                  <a:gd name="T10" fmla="*/ 418 w 493"/>
                  <a:gd name="T11" fmla="*/ 491 h 556"/>
                  <a:gd name="T12" fmla="*/ 391 w 493"/>
                  <a:gd name="T13" fmla="*/ 514 h 556"/>
                  <a:gd name="T14" fmla="*/ 359 w 493"/>
                  <a:gd name="T15" fmla="*/ 532 h 556"/>
                  <a:gd name="T16" fmla="*/ 325 w 493"/>
                  <a:gd name="T17" fmla="*/ 545 h 556"/>
                  <a:gd name="T18" fmla="*/ 286 w 493"/>
                  <a:gd name="T19" fmla="*/ 553 h 556"/>
                  <a:gd name="T20" fmla="*/ 244 w 493"/>
                  <a:gd name="T21" fmla="*/ 556 h 556"/>
                  <a:gd name="T22" fmla="*/ 193 w 493"/>
                  <a:gd name="T23" fmla="*/ 551 h 556"/>
                  <a:gd name="T24" fmla="*/ 145 w 493"/>
                  <a:gd name="T25" fmla="*/ 536 h 556"/>
                  <a:gd name="T26" fmla="*/ 103 w 493"/>
                  <a:gd name="T27" fmla="*/ 513 h 556"/>
                  <a:gd name="T28" fmla="*/ 67 w 493"/>
                  <a:gd name="T29" fmla="*/ 480 h 556"/>
                  <a:gd name="T30" fmla="*/ 38 w 493"/>
                  <a:gd name="T31" fmla="*/ 440 h 556"/>
                  <a:gd name="T32" fmla="*/ 17 w 493"/>
                  <a:gd name="T33" fmla="*/ 393 h 556"/>
                  <a:gd name="T34" fmla="*/ 4 w 493"/>
                  <a:gd name="T35" fmla="*/ 338 h 556"/>
                  <a:gd name="T36" fmla="*/ 0 w 493"/>
                  <a:gd name="T37" fmla="*/ 277 h 556"/>
                  <a:gd name="T38" fmla="*/ 2 w 493"/>
                  <a:gd name="T39" fmla="*/ 230 h 556"/>
                  <a:gd name="T40" fmla="*/ 8 w 493"/>
                  <a:gd name="T41" fmla="*/ 187 h 556"/>
                  <a:gd name="T42" fmla="*/ 20 w 493"/>
                  <a:gd name="T43" fmla="*/ 148 h 556"/>
                  <a:gd name="T44" fmla="*/ 37 w 493"/>
                  <a:gd name="T45" fmla="*/ 113 h 556"/>
                  <a:gd name="T46" fmla="*/ 57 w 493"/>
                  <a:gd name="T47" fmla="*/ 82 h 556"/>
                  <a:gd name="T48" fmla="*/ 82 w 493"/>
                  <a:gd name="T49" fmla="*/ 56 h 556"/>
                  <a:gd name="T50" fmla="*/ 111 w 493"/>
                  <a:gd name="T51" fmla="*/ 35 h 556"/>
                  <a:gd name="T52" fmla="*/ 144 w 493"/>
                  <a:gd name="T53" fmla="*/ 18 h 556"/>
                  <a:gd name="T54" fmla="*/ 180 w 493"/>
                  <a:gd name="T55" fmla="*/ 7 h 556"/>
                  <a:gd name="T56" fmla="*/ 219 w 493"/>
                  <a:gd name="T57" fmla="*/ 1 h 556"/>
                  <a:gd name="T58" fmla="*/ 261 w 493"/>
                  <a:gd name="T59" fmla="*/ 0 h 556"/>
                  <a:gd name="T60" fmla="*/ 301 w 493"/>
                  <a:gd name="T61" fmla="*/ 4 h 556"/>
                  <a:gd name="T62" fmla="*/ 338 w 493"/>
                  <a:gd name="T63" fmla="*/ 14 h 556"/>
                  <a:gd name="T64" fmla="*/ 370 w 493"/>
                  <a:gd name="T65" fmla="*/ 30 h 556"/>
                  <a:gd name="T66" fmla="*/ 400 w 493"/>
                  <a:gd name="T67" fmla="*/ 50 h 556"/>
                  <a:gd name="T68" fmla="*/ 427 w 493"/>
                  <a:gd name="T69" fmla="*/ 75 h 556"/>
                  <a:gd name="T70" fmla="*/ 449 w 493"/>
                  <a:gd name="T71" fmla="*/ 105 h 556"/>
                  <a:gd name="T72" fmla="*/ 467 w 493"/>
                  <a:gd name="T73" fmla="*/ 139 h 556"/>
                  <a:gd name="T74" fmla="*/ 481 w 493"/>
                  <a:gd name="T75" fmla="*/ 176 h 556"/>
                  <a:gd name="T76" fmla="*/ 489 w 493"/>
                  <a:gd name="T77" fmla="*/ 217 h 556"/>
                  <a:gd name="T78" fmla="*/ 492 w 493"/>
                  <a:gd name="T79" fmla="*/ 261 h 556"/>
                  <a:gd name="T80" fmla="*/ 85 w 493"/>
                  <a:gd name="T81" fmla="*/ 303 h 556"/>
                  <a:gd name="T82" fmla="*/ 94 w 493"/>
                  <a:gd name="T83" fmla="*/ 368 h 556"/>
                  <a:gd name="T84" fmla="*/ 115 w 493"/>
                  <a:gd name="T85" fmla="*/ 420 h 556"/>
                  <a:gd name="T86" fmla="*/ 148 w 493"/>
                  <a:gd name="T87" fmla="*/ 457 h 556"/>
                  <a:gd name="T88" fmla="*/ 192 w 493"/>
                  <a:gd name="T89" fmla="*/ 480 h 556"/>
                  <a:gd name="T90" fmla="*/ 247 w 493"/>
                  <a:gd name="T91" fmla="*/ 488 h 556"/>
                  <a:gd name="T92" fmla="*/ 301 w 493"/>
                  <a:gd name="T93" fmla="*/ 480 h 556"/>
                  <a:gd name="T94" fmla="*/ 344 w 493"/>
                  <a:gd name="T95" fmla="*/ 457 h 556"/>
                  <a:gd name="T96" fmla="*/ 377 w 493"/>
                  <a:gd name="T97" fmla="*/ 420 h 556"/>
                  <a:gd name="T98" fmla="*/ 398 w 493"/>
                  <a:gd name="T99" fmla="*/ 368 h 556"/>
                  <a:gd name="T100" fmla="*/ 408 w 493"/>
                  <a:gd name="T101" fmla="*/ 303 h 556"/>
                  <a:gd name="T102" fmla="*/ 406 w 493"/>
                  <a:gd name="T103" fmla="*/ 230 h 556"/>
                  <a:gd name="T104" fmla="*/ 393 w 493"/>
                  <a:gd name="T105" fmla="*/ 169 h 556"/>
                  <a:gd name="T106" fmla="*/ 367 w 493"/>
                  <a:gd name="T107" fmla="*/ 122 h 556"/>
                  <a:gd name="T108" fmla="*/ 330 w 493"/>
                  <a:gd name="T109" fmla="*/ 90 h 556"/>
                  <a:gd name="T110" fmla="*/ 283 w 493"/>
                  <a:gd name="T111" fmla="*/ 72 h 556"/>
                  <a:gd name="T112" fmla="*/ 225 w 493"/>
                  <a:gd name="T113" fmla="*/ 70 h 556"/>
                  <a:gd name="T114" fmla="*/ 175 w 493"/>
                  <a:gd name="T115" fmla="*/ 82 h 556"/>
                  <a:gd name="T116" fmla="*/ 135 w 493"/>
                  <a:gd name="T117" fmla="*/ 109 h 556"/>
                  <a:gd name="T118" fmla="*/ 107 w 493"/>
                  <a:gd name="T119" fmla="*/ 150 h 556"/>
                  <a:gd name="T120" fmla="*/ 90 w 493"/>
                  <a:gd name="T121" fmla="*/ 206 h 556"/>
                  <a:gd name="T122" fmla="*/ 84 w 493"/>
                  <a:gd name="T123" fmla="*/ 277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93" h="556">
                    <a:moveTo>
                      <a:pt x="493" y="277"/>
                    </a:moveTo>
                    <a:lnTo>
                      <a:pt x="492" y="293"/>
                    </a:lnTo>
                    <a:lnTo>
                      <a:pt x="492" y="309"/>
                    </a:lnTo>
                    <a:lnTo>
                      <a:pt x="490" y="325"/>
                    </a:lnTo>
                    <a:lnTo>
                      <a:pt x="489" y="340"/>
                    </a:lnTo>
                    <a:lnTo>
                      <a:pt x="487" y="353"/>
                    </a:lnTo>
                    <a:lnTo>
                      <a:pt x="484" y="367"/>
                    </a:lnTo>
                    <a:lnTo>
                      <a:pt x="481" y="381"/>
                    </a:lnTo>
                    <a:lnTo>
                      <a:pt x="476" y="394"/>
                    </a:lnTo>
                    <a:lnTo>
                      <a:pt x="472" y="406"/>
                    </a:lnTo>
                    <a:lnTo>
                      <a:pt x="467" y="419"/>
                    </a:lnTo>
                    <a:lnTo>
                      <a:pt x="462" y="431"/>
                    </a:lnTo>
                    <a:lnTo>
                      <a:pt x="456" y="441"/>
                    </a:lnTo>
                    <a:lnTo>
                      <a:pt x="449" y="453"/>
                    </a:lnTo>
                    <a:lnTo>
                      <a:pt x="442" y="462"/>
                    </a:lnTo>
                    <a:lnTo>
                      <a:pt x="435" y="473"/>
                    </a:lnTo>
                    <a:lnTo>
                      <a:pt x="427" y="483"/>
                    </a:lnTo>
                    <a:lnTo>
                      <a:pt x="418" y="491"/>
                    </a:lnTo>
                    <a:lnTo>
                      <a:pt x="410" y="499"/>
                    </a:lnTo>
                    <a:lnTo>
                      <a:pt x="400" y="507"/>
                    </a:lnTo>
                    <a:lnTo>
                      <a:pt x="391" y="514"/>
                    </a:lnTo>
                    <a:lnTo>
                      <a:pt x="381" y="521"/>
                    </a:lnTo>
                    <a:lnTo>
                      <a:pt x="370" y="527"/>
                    </a:lnTo>
                    <a:lnTo>
                      <a:pt x="359" y="532"/>
                    </a:lnTo>
                    <a:lnTo>
                      <a:pt x="348" y="538"/>
                    </a:lnTo>
                    <a:lnTo>
                      <a:pt x="337" y="542"/>
                    </a:lnTo>
                    <a:lnTo>
                      <a:pt x="325" y="545"/>
                    </a:lnTo>
                    <a:lnTo>
                      <a:pt x="312" y="548"/>
                    </a:lnTo>
                    <a:lnTo>
                      <a:pt x="300" y="551"/>
                    </a:lnTo>
                    <a:lnTo>
                      <a:pt x="286" y="553"/>
                    </a:lnTo>
                    <a:lnTo>
                      <a:pt x="272" y="554"/>
                    </a:lnTo>
                    <a:lnTo>
                      <a:pt x="258" y="556"/>
                    </a:lnTo>
                    <a:lnTo>
                      <a:pt x="244" y="556"/>
                    </a:lnTo>
                    <a:lnTo>
                      <a:pt x="226" y="556"/>
                    </a:lnTo>
                    <a:lnTo>
                      <a:pt x="210" y="553"/>
                    </a:lnTo>
                    <a:lnTo>
                      <a:pt x="193" y="551"/>
                    </a:lnTo>
                    <a:lnTo>
                      <a:pt x="176" y="547"/>
                    </a:lnTo>
                    <a:lnTo>
                      <a:pt x="161" y="543"/>
                    </a:lnTo>
                    <a:lnTo>
                      <a:pt x="145" y="536"/>
                    </a:lnTo>
                    <a:lnTo>
                      <a:pt x="130" y="530"/>
                    </a:lnTo>
                    <a:lnTo>
                      <a:pt x="116" y="522"/>
                    </a:lnTo>
                    <a:lnTo>
                      <a:pt x="103" y="513"/>
                    </a:lnTo>
                    <a:lnTo>
                      <a:pt x="90" y="503"/>
                    </a:lnTo>
                    <a:lnTo>
                      <a:pt x="78" y="492"/>
                    </a:lnTo>
                    <a:lnTo>
                      <a:pt x="67" y="480"/>
                    </a:lnTo>
                    <a:lnTo>
                      <a:pt x="56" y="468"/>
                    </a:lnTo>
                    <a:lnTo>
                      <a:pt x="46" y="455"/>
                    </a:lnTo>
                    <a:lnTo>
                      <a:pt x="38" y="440"/>
                    </a:lnTo>
                    <a:lnTo>
                      <a:pt x="30" y="425"/>
                    </a:lnTo>
                    <a:lnTo>
                      <a:pt x="23" y="408"/>
                    </a:lnTo>
                    <a:lnTo>
                      <a:pt x="17" y="393"/>
                    </a:lnTo>
                    <a:lnTo>
                      <a:pt x="12" y="375"/>
                    </a:lnTo>
                    <a:lnTo>
                      <a:pt x="7" y="357"/>
                    </a:lnTo>
                    <a:lnTo>
                      <a:pt x="4" y="338"/>
                    </a:lnTo>
                    <a:lnTo>
                      <a:pt x="1" y="318"/>
                    </a:lnTo>
                    <a:lnTo>
                      <a:pt x="0" y="298"/>
                    </a:lnTo>
                    <a:lnTo>
                      <a:pt x="0" y="277"/>
                    </a:lnTo>
                    <a:lnTo>
                      <a:pt x="0" y="261"/>
                    </a:lnTo>
                    <a:lnTo>
                      <a:pt x="1" y="245"/>
                    </a:lnTo>
                    <a:lnTo>
                      <a:pt x="2" y="230"/>
                    </a:lnTo>
                    <a:lnTo>
                      <a:pt x="4" y="215"/>
                    </a:lnTo>
                    <a:lnTo>
                      <a:pt x="6" y="201"/>
                    </a:lnTo>
                    <a:lnTo>
                      <a:pt x="8" y="187"/>
                    </a:lnTo>
                    <a:lnTo>
                      <a:pt x="13" y="173"/>
                    </a:lnTo>
                    <a:lnTo>
                      <a:pt x="16" y="161"/>
                    </a:lnTo>
                    <a:lnTo>
                      <a:pt x="20" y="148"/>
                    </a:lnTo>
                    <a:lnTo>
                      <a:pt x="25" y="136"/>
                    </a:lnTo>
                    <a:lnTo>
                      <a:pt x="31" y="125"/>
                    </a:lnTo>
                    <a:lnTo>
                      <a:pt x="37" y="113"/>
                    </a:lnTo>
                    <a:lnTo>
                      <a:pt x="43" y="103"/>
                    </a:lnTo>
                    <a:lnTo>
                      <a:pt x="50" y="92"/>
                    </a:lnTo>
                    <a:lnTo>
                      <a:pt x="57" y="82"/>
                    </a:lnTo>
                    <a:lnTo>
                      <a:pt x="66" y="73"/>
                    </a:lnTo>
                    <a:lnTo>
                      <a:pt x="74" y="64"/>
                    </a:lnTo>
                    <a:lnTo>
                      <a:pt x="82" y="56"/>
                    </a:lnTo>
                    <a:lnTo>
                      <a:pt x="92" y="49"/>
                    </a:lnTo>
                    <a:lnTo>
                      <a:pt x="102" y="41"/>
                    </a:lnTo>
                    <a:lnTo>
                      <a:pt x="111" y="35"/>
                    </a:lnTo>
                    <a:lnTo>
                      <a:pt x="122" y="28"/>
                    </a:lnTo>
                    <a:lnTo>
                      <a:pt x="132" y="23"/>
                    </a:lnTo>
                    <a:lnTo>
                      <a:pt x="144" y="18"/>
                    </a:lnTo>
                    <a:lnTo>
                      <a:pt x="156" y="14"/>
                    </a:lnTo>
                    <a:lnTo>
                      <a:pt x="167" y="10"/>
                    </a:lnTo>
                    <a:lnTo>
                      <a:pt x="180" y="7"/>
                    </a:lnTo>
                    <a:lnTo>
                      <a:pt x="193" y="4"/>
                    </a:lnTo>
                    <a:lnTo>
                      <a:pt x="205" y="2"/>
                    </a:lnTo>
                    <a:lnTo>
                      <a:pt x="219" y="1"/>
                    </a:lnTo>
                    <a:lnTo>
                      <a:pt x="233" y="0"/>
                    </a:lnTo>
                    <a:lnTo>
                      <a:pt x="248" y="0"/>
                    </a:lnTo>
                    <a:lnTo>
                      <a:pt x="261" y="0"/>
                    </a:lnTo>
                    <a:lnTo>
                      <a:pt x="275" y="1"/>
                    </a:lnTo>
                    <a:lnTo>
                      <a:pt x="288" y="2"/>
                    </a:lnTo>
                    <a:lnTo>
                      <a:pt x="301" y="4"/>
                    </a:lnTo>
                    <a:lnTo>
                      <a:pt x="313" y="7"/>
                    </a:lnTo>
                    <a:lnTo>
                      <a:pt x="326" y="10"/>
                    </a:lnTo>
                    <a:lnTo>
                      <a:pt x="338" y="14"/>
                    </a:lnTo>
                    <a:lnTo>
                      <a:pt x="348" y="19"/>
                    </a:lnTo>
                    <a:lnTo>
                      <a:pt x="360" y="23"/>
                    </a:lnTo>
                    <a:lnTo>
                      <a:pt x="370" y="30"/>
                    </a:lnTo>
                    <a:lnTo>
                      <a:pt x="380" y="35"/>
                    </a:lnTo>
                    <a:lnTo>
                      <a:pt x="391" y="42"/>
                    </a:lnTo>
                    <a:lnTo>
                      <a:pt x="400" y="50"/>
                    </a:lnTo>
                    <a:lnTo>
                      <a:pt x="410" y="57"/>
                    </a:lnTo>
                    <a:lnTo>
                      <a:pt x="418" y="66"/>
                    </a:lnTo>
                    <a:lnTo>
                      <a:pt x="427" y="75"/>
                    </a:lnTo>
                    <a:lnTo>
                      <a:pt x="435" y="85"/>
                    </a:lnTo>
                    <a:lnTo>
                      <a:pt x="442" y="94"/>
                    </a:lnTo>
                    <a:lnTo>
                      <a:pt x="449" y="105"/>
                    </a:lnTo>
                    <a:lnTo>
                      <a:pt x="455" y="115"/>
                    </a:lnTo>
                    <a:lnTo>
                      <a:pt x="462" y="127"/>
                    </a:lnTo>
                    <a:lnTo>
                      <a:pt x="467" y="139"/>
                    </a:lnTo>
                    <a:lnTo>
                      <a:pt x="472" y="150"/>
                    </a:lnTo>
                    <a:lnTo>
                      <a:pt x="476" y="163"/>
                    </a:lnTo>
                    <a:lnTo>
                      <a:pt x="481" y="176"/>
                    </a:lnTo>
                    <a:lnTo>
                      <a:pt x="484" y="189"/>
                    </a:lnTo>
                    <a:lnTo>
                      <a:pt x="487" y="202"/>
                    </a:lnTo>
                    <a:lnTo>
                      <a:pt x="489" y="217"/>
                    </a:lnTo>
                    <a:lnTo>
                      <a:pt x="490" y="232"/>
                    </a:lnTo>
                    <a:lnTo>
                      <a:pt x="492" y="246"/>
                    </a:lnTo>
                    <a:lnTo>
                      <a:pt x="492" y="261"/>
                    </a:lnTo>
                    <a:lnTo>
                      <a:pt x="493" y="277"/>
                    </a:lnTo>
                    <a:close/>
                    <a:moveTo>
                      <a:pt x="84" y="277"/>
                    </a:moveTo>
                    <a:lnTo>
                      <a:pt x="85" y="303"/>
                    </a:lnTo>
                    <a:lnTo>
                      <a:pt x="87" y="326"/>
                    </a:lnTo>
                    <a:lnTo>
                      <a:pt x="90" y="347"/>
                    </a:lnTo>
                    <a:lnTo>
                      <a:pt x="94" y="368"/>
                    </a:lnTo>
                    <a:lnTo>
                      <a:pt x="99" y="386"/>
                    </a:lnTo>
                    <a:lnTo>
                      <a:pt x="107" y="404"/>
                    </a:lnTo>
                    <a:lnTo>
                      <a:pt x="115" y="420"/>
                    </a:lnTo>
                    <a:lnTo>
                      <a:pt x="125" y="434"/>
                    </a:lnTo>
                    <a:lnTo>
                      <a:pt x="135" y="447"/>
                    </a:lnTo>
                    <a:lnTo>
                      <a:pt x="148" y="457"/>
                    </a:lnTo>
                    <a:lnTo>
                      <a:pt x="161" y="467"/>
                    </a:lnTo>
                    <a:lnTo>
                      <a:pt x="176" y="474"/>
                    </a:lnTo>
                    <a:lnTo>
                      <a:pt x="192" y="480"/>
                    </a:lnTo>
                    <a:lnTo>
                      <a:pt x="208" y="485"/>
                    </a:lnTo>
                    <a:lnTo>
                      <a:pt x="226" y="487"/>
                    </a:lnTo>
                    <a:lnTo>
                      <a:pt x="247" y="488"/>
                    </a:lnTo>
                    <a:lnTo>
                      <a:pt x="266" y="487"/>
                    </a:lnTo>
                    <a:lnTo>
                      <a:pt x="284" y="485"/>
                    </a:lnTo>
                    <a:lnTo>
                      <a:pt x="301" y="480"/>
                    </a:lnTo>
                    <a:lnTo>
                      <a:pt x="316" y="474"/>
                    </a:lnTo>
                    <a:lnTo>
                      <a:pt x="331" y="467"/>
                    </a:lnTo>
                    <a:lnTo>
                      <a:pt x="344" y="457"/>
                    </a:lnTo>
                    <a:lnTo>
                      <a:pt x="357" y="447"/>
                    </a:lnTo>
                    <a:lnTo>
                      <a:pt x="367" y="434"/>
                    </a:lnTo>
                    <a:lnTo>
                      <a:pt x="377" y="420"/>
                    </a:lnTo>
                    <a:lnTo>
                      <a:pt x="385" y="404"/>
                    </a:lnTo>
                    <a:lnTo>
                      <a:pt x="393" y="387"/>
                    </a:lnTo>
                    <a:lnTo>
                      <a:pt x="398" y="368"/>
                    </a:lnTo>
                    <a:lnTo>
                      <a:pt x="403" y="348"/>
                    </a:lnTo>
                    <a:lnTo>
                      <a:pt x="406" y="326"/>
                    </a:lnTo>
                    <a:lnTo>
                      <a:pt x="408" y="303"/>
                    </a:lnTo>
                    <a:lnTo>
                      <a:pt x="409" y="277"/>
                    </a:lnTo>
                    <a:lnTo>
                      <a:pt x="408" y="253"/>
                    </a:lnTo>
                    <a:lnTo>
                      <a:pt x="406" y="230"/>
                    </a:lnTo>
                    <a:lnTo>
                      <a:pt x="403" y="207"/>
                    </a:lnTo>
                    <a:lnTo>
                      <a:pt x="398" y="187"/>
                    </a:lnTo>
                    <a:lnTo>
                      <a:pt x="393" y="169"/>
                    </a:lnTo>
                    <a:lnTo>
                      <a:pt x="385" y="151"/>
                    </a:lnTo>
                    <a:lnTo>
                      <a:pt x="377" y="136"/>
                    </a:lnTo>
                    <a:lnTo>
                      <a:pt x="367" y="122"/>
                    </a:lnTo>
                    <a:lnTo>
                      <a:pt x="357" y="110"/>
                    </a:lnTo>
                    <a:lnTo>
                      <a:pt x="344" y="98"/>
                    </a:lnTo>
                    <a:lnTo>
                      <a:pt x="330" y="90"/>
                    </a:lnTo>
                    <a:lnTo>
                      <a:pt x="316" y="82"/>
                    </a:lnTo>
                    <a:lnTo>
                      <a:pt x="301" y="76"/>
                    </a:lnTo>
                    <a:lnTo>
                      <a:pt x="283" y="72"/>
                    </a:lnTo>
                    <a:lnTo>
                      <a:pt x="265" y="70"/>
                    </a:lnTo>
                    <a:lnTo>
                      <a:pt x="246" y="69"/>
                    </a:lnTo>
                    <a:lnTo>
                      <a:pt x="225" y="70"/>
                    </a:lnTo>
                    <a:lnTo>
                      <a:pt x="207" y="72"/>
                    </a:lnTo>
                    <a:lnTo>
                      <a:pt x="190" y="76"/>
                    </a:lnTo>
                    <a:lnTo>
                      <a:pt x="175" y="82"/>
                    </a:lnTo>
                    <a:lnTo>
                      <a:pt x="161" y="89"/>
                    </a:lnTo>
                    <a:lnTo>
                      <a:pt x="147" y="98"/>
                    </a:lnTo>
                    <a:lnTo>
                      <a:pt x="135" y="109"/>
                    </a:lnTo>
                    <a:lnTo>
                      <a:pt x="125" y="122"/>
                    </a:lnTo>
                    <a:lnTo>
                      <a:pt x="115" y="135"/>
                    </a:lnTo>
                    <a:lnTo>
                      <a:pt x="107" y="150"/>
                    </a:lnTo>
                    <a:lnTo>
                      <a:pt x="99" y="168"/>
                    </a:lnTo>
                    <a:lnTo>
                      <a:pt x="94" y="186"/>
                    </a:lnTo>
                    <a:lnTo>
                      <a:pt x="90" y="206"/>
                    </a:lnTo>
                    <a:lnTo>
                      <a:pt x="87" y="228"/>
                    </a:lnTo>
                    <a:lnTo>
                      <a:pt x="85" y="252"/>
                    </a:lnTo>
                    <a:lnTo>
                      <a:pt x="84" y="2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Freeform 27"/>
              <p:cNvSpPr>
                <a:spLocks/>
              </p:cNvSpPr>
              <p:nvPr/>
            </p:nvSpPr>
            <p:spPr bwMode="auto">
              <a:xfrm>
                <a:off x="1123" y="2865"/>
                <a:ext cx="41" cy="50"/>
              </a:xfrm>
              <a:custGeom>
                <a:avLst/>
                <a:gdLst>
                  <a:gd name="T0" fmla="*/ 369 w 449"/>
                  <a:gd name="T1" fmla="*/ 199 h 546"/>
                  <a:gd name="T2" fmla="*/ 366 w 449"/>
                  <a:gd name="T3" fmla="*/ 168 h 546"/>
                  <a:gd name="T4" fmla="*/ 361 w 449"/>
                  <a:gd name="T5" fmla="*/ 142 h 546"/>
                  <a:gd name="T6" fmla="*/ 352 w 449"/>
                  <a:gd name="T7" fmla="*/ 119 h 546"/>
                  <a:gd name="T8" fmla="*/ 338 w 449"/>
                  <a:gd name="T9" fmla="*/ 101 h 546"/>
                  <a:gd name="T10" fmla="*/ 321 w 449"/>
                  <a:gd name="T11" fmla="*/ 87 h 546"/>
                  <a:gd name="T12" fmla="*/ 300 w 449"/>
                  <a:gd name="T13" fmla="*/ 77 h 546"/>
                  <a:gd name="T14" fmla="*/ 274 w 449"/>
                  <a:gd name="T15" fmla="*/ 71 h 546"/>
                  <a:gd name="T16" fmla="*/ 245 w 449"/>
                  <a:gd name="T17" fmla="*/ 69 h 546"/>
                  <a:gd name="T18" fmla="*/ 206 w 449"/>
                  <a:gd name="T19" fmla="*/ 72 h 546"/>
                  <a:gd name="T20" fmla="*/ 172 w 449"/>
                  <a:gd name="T21" fmla="*/ 80 h 546"/>
                  <a:gd name="T22" fmla="*/ 143 w 449"/>
                  <a:gd name="T23" fmla="*/ 94 h 546"/>
                  <a:gd name="T24" fmla="*/ 121 w 449"/>
                  <a:gd name="T25" fmla="*/ 114 h 546"/>
                  <a:gd name="T26" fmla="*/ 104 w 449"/>
                  <a:gd name="T27" fmla="*/ 141 h 546"/>
                  <a:gd name="T28" fmla="*/ 91 w 449"/>
                  <a:gd name="T29" fmla="*/ 175 h 546"/>
                  <a:gd name="T30" fmla="*/ 84 w 449"/>
                  <a:gd name="T31" fmla="*/ 216 h 546"/>
                  <a:gd name="T32" fmla="*/ 82 w 449"/>
                  <a:gd name="T33" fmla="*/ 264 h 546"/>
                  <a:gd name="T34" fmla="*/ 0 w 449"/>
                  <a:gd name="T35" fmla="*/ 546 h 546"/>
                  <a:gd name="T36" fmla="*/ 67 w 449"/>
                  <a:gd name="T37" fmla="*/ 9 h 546"/>
                  <a:gd name="T38" fmla="*/ 84 w 449"/>
                  <a:gd name="T39" fmla="*/ 82 h 546"/>
                  <a:gd name="T40" fmla="*/ 98 w 449"/>
                  <a:gd name="T41" fmla="*/ 64 h 546"/>
                  <a:gd name="T42" fmla="*/ 113 w 449"/>
                  <a:gd name="T43" fmla="*/ 48 h 546"/>
                  <a:gd name="T44" fmla="*/ 132 w 449"/>
                  <a:gd name="T45" fmla="*/ 34 h 546"/>
                  <a:gd name="T46" fmla="*/ 154 w 449"/>
                  <a:gd name="T47" fmla="*/ 21 h 546"/>
                  <a:gd name="T48" fmla="*/ 177 w 449"/>
                  <a:gd name="T49" fmla="*/ 12 h 546"/>
                  <a:gd name="T50" fmla="*/ 201 w 449"/>
                  <a:gd name="T51" fmla="*/ 5 h 546"/>
                  <a:gd name="T52" fmla="*/ 228 w 449"/>
                  <a:gd name="T53" fmla="*/ 1 h 546"/>
                  <a:gd name="T54" fmla="*/ 254 w 449"/>
                  <a:gd name="T55" fmla="*/ 0 h 546"/>
                  <a:gd name="T56" fmla="*/ 300 w 449"/>
                  <a:gd name="T57" fmla="*/ 3 h 546"/>
                  <a:gd name="T58" fmla="*/ 339 w 449"/>
                  <a:gd name="T59" fmla="*/ 12 h 546"/>
                  <a:gd name="T60" fmla="*/ 373 w 449"/>
                  <a:gd name="T61" fmla="*/ 26 h 546"/>
                  <a:gd name="T62" fmla="*/ 400 w 449"/>
                  <a:gd name="T63" fmla="*/ 46 h 546"/>
                  <a:gd name="T64" fmla="*/ 412 w 449"/>
                  <a:gd name="T65" fmla="*/ 59 h 546"/>
                  <a:gd name="T66" fmla="*/ 422 w 449"/>
                  <a:gd name="T67" fmla="*/ 73 h 546"/>
                  <a:gd name="T68" fmla="*/ 430 w 449"/>
                  <a:gd name="T69" fmla="*/ 90 h 546"/>
                  <a:gd name="T70" fmla="*/ 437 w 449"/>
                  <a:gd name="T71" fmla="*/ 107 h 546"/>
                  <a:gd name="T72" fmla="*/ 446 w 449"/>
                  <a:gd name="T73" fmla="*/ 148 h 546"/>
                  <a:gd name="T74" fmla="*/ 449 w 449"/>
                  <a:gd name="T75" fmla="*/ 196 h 546"/>
                  <a:gd name="T76" fmla="*/ 369 w 449"/>
                  <a:gd name="T77" fmla="*/ 54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9" h="546">
                    <a:moveTo>
                      <a:pt x="369" y="546"/>
                    </a:moveTo>
                    <a:lnTo>
                      <a:pt x="369" y="199"/>
                    </a:lnTo>
                    <a:lnTo>
                      <a:pt x="368" y="183"/>
                    </a:lnTo>
                    <a:lnTo>
                      <a:pt x="366" y="168"/>
                    </a:lnTo>
                    <a:lnTo>
                      <a:pt x="364" y="154"/>
                    </a:lnTo>
                    <a:lnTo>
                      <a:pt x="361" y="142"/>
                    </a:lnTo>
                    <a:lnTo>
                      <a:pt x="357" y="130"/>
                    </a:lnTo>
                    <a:lnTo>
                      <a:pt x="352" y="119"/>
                    </a:lnTo>
                    <a:lnTo>
                      <a:pt x="345" y="110"/>
                    </a:lnTo>
                    <a:lnTo>
                      <a:pt x="338" y="101"/>
                    </a:lnTo>
                    <a:lnTo>
                      <a:pt x="330" y="94"/>
                    </a:lnTo>
                    <a:lnTo>
                      <a:pt x="321" y="87"/>
                    </a:lnTo>
                    <a:lnTo>
                      <a:pt x="311" y="81"/>
                    </a:lnTo>
                    <a:lnTo>
                      <a:pt x="300" y="77"/>
                    </a:lnTo>
                    <a:lnTo>
                      <a:pt x="288" y="73"/>
                    </a:lnTo>
                    <a:lnTo>
                      <a:pt x="274" y="71"/>
                    </a:lnTo>
                    <a:lnTo>
                      <a:pt x="260" y="70"/>
                    </a:lnTo>
                    <a:lnTo>
                      <a:pt x="245" y="69"/>
                    </a:lnTo>
                    <a:lnTo>
                      <a:pt x="225" y="70"/>
                    </a:lnTo>
                    <a:lnTo>
                      <a:pt x="206" y="72"/>
                    </a:lnTo>
                    <a:lnTo>
                      <a:pt x="188" y="75"/>
                    </a:lnTo>
                    <a:lnTo>
                      <a:pt x="172" y="80"/>
                    </a:lnTo>
                    <a:lnTo>
                      <a:pt x="157" y="87"/>
                    </a:lnTo>
                    <a:lnTo>
                      <a:pt x="143" y="94"/>
                    </a:lnTo>
                    <a:lnTo>
                      <a:pt x="131" y="104"/>
                    </a:lnTo>
                    <a:lnTo>
                      <a:pt x="121" y="114"/>
                    </a:lnTo>
                    <a:lnTo>
                      <a:pt x="112" y="127"/>
                    </a:lnTo>
                    <a:lnTo>
                      <a:pt x="104" y="141"/>
                    </a:lnTo>
                    <a:lnTo>
                      <a:pt x="98" y="157"/>
                    </a:lnTo>
                    <a:lnTo>
                      <a:pt x="91" y="175"/>
                    </a:lnTo>
                    <a:lnTo>
                      <a:pt x="87" y="195"/>
                    </a:lnTo>
                    <a:lnTo>
                      <a:pt x="84" y="216"/>
                    </a:lnTo>
                    <a:lnTo>
                      <a:pt x="83" y="239"/>
                    </a:lnTo>
                    <a:lnTo>
                      <a:pt x="82" y="264"/>
                    </a:lnTo>
                    <a:lnTo>
                      <a:pt x="82" y="546"/>
                    </a:lnTo>
                    <a:lnTo>
                      <a:pt x="0" y="546"/>
                    </a:lnTo>
                    <a:lnTo>
                      <a:pt x="0" y="9"/>
                    </a:lnTo>
                    <a:lnTo>
                      <a:pt x="67" y="9"/>
                    </a:lnTo>
                    <a:lnTo>
                      <a:pt x="80" y="82"/>
                    </a:lnTo>
                    <a:lnTo>
                      <a:pt x="84" y="82"/>
                    </a:lnTo>
                    <a:lnTo>
                      <a:pt x="90" y="73"/>
                    </a:lnTo>
                    <a:lnTo>
                      <a:pt x="98" y="64"/>
                    </a:lnTo>
                    <a:lnTo>
                      <a:pt x="105" y="56"/>
                    </a:lnTo>
                    <a:lnTo>
                      <a:pt x="113" y="48"/>
                    </a:lnTo>
                    <a:lnTo>
                      <a:pt x="123" y="40"/>
                    </a:lnTo>
                    <a:lnTo>
                      <a:pt x="132" y="34"/>
                    </a:lnTo>
                    <a:lnTo>
                      <a:pt x="143" y="27"/>
                    </a:lnTo>
                    <a:lnTo>
                      <a:pt x="154" y="21"/>
                    </a:lnTo>
                    <a:lnTo>
                      <a:pt x="165" y="17"/>
                    </a:lnTo>
                    <a:lnTo>
                      <a:pt x="177" y="12"/>
                    </a:lnTo>
                    <a:lnTo>
                      <a:pt x="190" y="8"/>
                    </a:lnTo>
                    <a:lnTo>
                      <a:pt x="201" y="5"/>
                    </a:lnTo>
                    <a:lnTo>
                      <a:pt x="214" y="3"/>
                    </a:lnTo>
                    <a:lnTo>
                      <a:pt x="228" y="1"/>
                    </a:lnTo>
                    <a:lnTo>
                      <a:pt x="240" y="0"/>
                    </a:lnTo>
                    <a:lnTo>
                      <a:pt x="254" y="0"/>
                    </a:lnTo>
                    <a:lnTo>
                      <a:pt x="278" y="1"/>
                    </a:lnTo>
                    <a:lnTo>
                      <a:pt x="300" y="3"/>
                    </a:lnTo>
                    <a:lnTo>
                      <a:pt x="321" y="6"/>
                    </a:lnTo>
                    <a:lnTo>
                      <a:pt x="339" y="12"/>
                    </a:lnTo>
                    <a:lnTo>
                      <a:pt x="357" y="18"/>
                    </a:lnTo>
                    <a:lnTo>
                      <a:pt x="373" y="26"/>
                    </a:lnTo>
                    <a:lnTo>
                      <a:pt x="388" y="36"/>
                    </a:lnTo>
                    <a:lnTo>
                      <a:pt x="400" y="46"/>
                    </a:lnTo>
                    <a:lnTo>
                      <a:pt x="407" y="53"/>
                    </a:lnTo>
                    <a:lnTo>
                      <a:pt x="412" y="59"/>
                    </a:lnTo>
                    <a:lnTo>
                      <a:pt x="417" y="66"/>
                    </a:lnTo>
                    <a:lnTo>
                      <a:pt x="422" y="73"/>
                    </a:lnTo>
                    <a:lnTo>
                      <a:pt x="427" y="81"/>
                    </a:lnTo>
                    <a:lnTo>
                      <a:pt x="430" y="90"/>
                    </a:lnTo>
                    <a:lnTo>
                      <a:pt x="434" y="98"/>
                    </a:lnTo>
                    <a:lnTo>
                      <a:pt x="437" y="107"/>
                    </a:lnTo>
                    <a:lnTo>
                      <a:pt x="443" y="127"/>
                    </a:lnTo>
                    <a:lnTo>
                      <a:pt x="446" y="148"/>
                    </a:lnTo>
                    <a:lnTo>
                      <a:pt x="449" y="171"/>
                    </a:lnTo>
                    <a:lnTo>
                      <a:pt x="449" y="196"/>
                    </a:lnTo>
                    <a:lnTo>
                      <a:pt x="449" y="546"/>
                    </a:lnTo>
                    <a:lnTo>
                      <a:pt x="369" y="5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Freeform 28"/>
              <p:cNvSpPr>
                <a:spLocks noEditPoints="1"/>
              </p:cNvSpPr>
              <p:nvPr/>
            </p:nvSpPr>
            <p:spPr bwMode="auto">
              <a:xfrm>
                <a:off x="1176" y="2865"/>
                <a:ext cx="39" cy="51"/>
              </a:xfrm>
              <a:custGeom>
                <a:avLst/>
                <a:gdLst>
                  <a:gd name="T0" fmla="*/ 351 w 431"/>
                  <a:gd name="T1" fmla="*/ 469 h 555"/>
                  <a:gd name="T2" fmla="*/ 320 w 431"/>
                  <a:gd name="T3" fmla="*/ 502 h 555"/>
                  <a:gd name="T4" fmla="*/ 290 w 431"/>
                  <a:gd name="T5" fmla="*/ 526 h 555"/>
                  <a:gd name="T6" fmla="*/ 261 w 431"/>
                  <a:gd name="T7" fmla="*/ 541 h 555"/>
                  <a:gd name="T8" fmla="*/ 226 w 431"/>
                  <a:gd name="T9" fmla="*/ 550 h 555"/>
                  <a:gd name="T10" fmla="*/ 185 w 431"/>
                  <a:gd name="T11" fmla="*/ 555 h 555"/>
                  <a:gd name="T12" fmla="*/ 132 w 431"/>
                  <a:gd name="T13" fmla="*/ 552 h 555"/>
                  <a:gd name="T14" fmla="*/ 85 w 431"/>
                  <a:gd name="T15" fmla="*/ 539 h 555"/>
                  <a:gd name="T16" fmla="*/ 46 w 431"/>
                  <a:gd name="T17" fmla="*/ 513 h 555"/>
                  <a:gd name="T18" fmla="*/ 18 w 431"/>
                  <a:gd name="T19" fmla="*/ 477 h 555"/>
                  <a:gd name="T20" fmla="*/ 3 w 431"/>
                  <a:gd name="T21" fmla="*/ 432 h 555"/>
                  <a:gd name="T22" fmla="*/ 0 w 431"/>
                  <a:gd name="T23" fmla="*/ 386 h 555"/>
                  <a:gd name="T24" fmla="*/ 4 w 431"/>
                  <a:gd name="T25" fmla="*/ 358 h 555"/>
                  <a:gd name="T26" fmla="*/ 13 w 431"/>
                  <a:gd name="T27" fmla="*/ 332 h 555"/>
                  <a:gd name="T28" fmla="*/ 26 w 431"/>
                  <a:gd name="T29" fmla="*/ 310 h 555"/>
                  <a:gd name="T30" fmla="*/ 44 w 431"/>
                  <a:gd name="T31" fmla="*/ 290 h 555"/>
                  <a:gd name="T32" fmla="*/ 66 w 431"/>
                  <a:gd name="T33" fmla="*/ 273 h 555"/>
                  <a:gd name="T34" fmla="*/ 123 w 431"/>
                  <a:gd name="T35" fmla="*/ 247 h 555"/>
                  <a:gd name="T36" fmla="*/ 199 w 431"/>
                  <a:gd name="T37" fmla="*/ 231 h 555"/>
                  <a:gd name="T38" fmla="*/ 352 w 431"/>
                  <a:gd name="T39" fmla="*/ 223 h 555"/>
                  <a:gd name="T40" fmla="*/ 350 w 431"/>
                  <a:gd name="T41" fmla="*/ 161 h 555"/>
                  <a:gd name="T42" fmla="*/ 341 w 431"/>
                  <a:gd name="T43" fmla="*/ 124 h 555"/>
                  <a:gd name="T44" fmla="*/ 324 w 431"/>
                  <a:gd name="T45" fmla="*/ 97 h 555"/>
                  <a:gd name="T46" fmla="*/ 300 w 431"/>
                  <a:gd name="T47" fmla="*/ 78 h 555"/>
                  <a:gd name="T48" fmla="*/ 265 w 431"/>
                  <a:gd name="T49" fmla="*/ 69 h 555"/>
                  <a:gd name="T50" fmla="*/ 220 w 431"/>
                  <a:gd name="T51" fmla="*/ 68 h 555"/>
                  <a:gd name="T52" fmla="*/ 165 w 431"/>
                  <a:gd name="T53" fmla="*/ 77 h 555"/>
                  <a:gd name="T54" fmla="*/ 106 w 431"/>
                  <a:gd name="T55" fmla="*/ 98 h 555"/>
                  <a:gd name="T56" fmla="*/ 81 w 431"/>
                  <a:gd name="T57" fmla="*/ 36 h 555"/>
                  <a:gd name="T58" fmla="*/ 147 w 431"/>
                  <a:gd name="T59" fmla="*/ 12 h 555"/>
                  <a:gd name="T60" fmla="*/ 218 w 431"/>
                  <a:gd name="T61" fmla="*/ 1 h 555"/>
                  <a:gd name="T62" fmla="*/ 287 w 431"/>
                  <a:gd name="T63" fmla="*/ 2 h 555"/>
                  <a:gd name="T64" fmla="*/ 343 w 431"/>
                  <a:gd name="T65" fmla="*/ 17 h 555"/>
                  <a:gd name="T66" fmla="*/ 384 w 431"/>
                  <a:gd name="T67" fmla="*/ 42 h 555"/>
                  <a:gd name="T68" fmla="*/ 400 w 431"/>
                  <a:gd name="T69" fmla="*/ 60 h 555"/>
                  <a:gd name="T70" fmla="*/ 419 w 431"/>
                  <a:gd name="T71" fmla="*/ 97 h 555"/>
                  <a:gd name="T72" fmla="*/ 430 w 431"/>
                  <a:gd name="T73" fmla="*/ 157 h 555"/>
                  <a:gd name="T74" fmla="*/ 371 w 431"/>
                  <a:gd name="T75" fmla="*/ 545 h 555"/>
                  <a:gd name="T76" fmla="*/ 222 w 431"/>
                  <a:gd name="T77" fmla="*/ 485 h 555"/>
                  <a:gd name="T78" fmla="*/ 269 w 431"/>
                  <a:gd name="T79" fmla="*/ 471 h 555"/>
                  <a:gd name="T80" fmla="*/ 306 w 431"/>
                  <a:gd name="T81" fmla="*/ 446 h 555"/>
                  <a:gd name="T82" fmla="*/ 333 w 431"/>
                  <a:gd name="T83" fmla="*/ 411 h 555"/>
                  <a:gd name="T84" fmla="*/ 346 w 431"/>
                  <a:gd name="T85" fmla="*/ 365 h 555"/>
                  <a:gd name="T86" fmla="*/ 350 w 431"/>
                  <a:gd name="T87" fmla="*/ 281 h 555"/>
                  <a:gd name="T88" fmla="*/ 224 w 431"/>
                  <a:gd name="T89" fmla="*/ 288 h 555"/>
                  <a:gd name="T90" fmla="*/ 168 w 431"/>
                  <a:gd name="T91" fmla="*/ 298 h 555"/>
                  <a:gd name="T92" fmla="*/ 128 w 431"/>
                  <a:gd name="T93" fmla="*/ 314 h 555"/>
                  <a:gd name="T94" fmla="*/ 102 w 431"/>
                  <a:gd name="T95" fmla="*/ 339 h 555"/>
                  <a:gd name="T96" fmla="*/ 88 w 431"/>
                  <a:gd name="T97" fmla="*/ 371 h 555"/>
                  <a:gd name="T98" fmla="*/ 86 w 431"/>
                  <a:gd name="T99" fmla="*/ 408 h 555"/>
                  <a:gd name="T100" fmla="*/ 92 w 431"/>
                  <a:gd name="T101" fmla="*/ 436 h 555"/>
                  <a:gd name="T102" fmla="*/ 106 w 431"/>
                  <a:gd name="T103" fmla="*/ 458 h 555"/>
                  <a:gd name="T104" fmla="*/ 127 w 431"/>
                  <a:gd name="T105" fmla="*/ 474 h 555"/>
                  <a:gd name="T106" fmla="*/ 154 w 431"/>
                  <a:gd name="T107" fmla="*/ 485 h 555"/>
                  <a:gd name="T108" fmla="*/ 186 w 431"/>
                  <a:gd name="T109" fmla="*/ 488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31" h="555">
                    <a:moveTo>
                      <a:pt x="371" y="545"/>
                    </a:moveTo>
                    <a:lnTo>
                      <a:pt x="355" y="469"/>
                    </a:lnTo>
                    <a:lnTo>
                      <a:pt x="351" y="469"/>
                    </a:lnTo>
                    <a:lnTo>
                      <a:pt x="340" y="480"/>
                    </a:lnTo>
                    <a:lnTo>
                      <a:pt x="330" y="491"/>
                    </a:lnTo>
                    <a:lnTo>
                      <a:pt x="320" y="502"/>
                    </a:lnTo>
                    <a:lnTo>
                      <a:pt x="310" y="510"/>
                    </a:lnTo>
                    <a:lnTo>
                      <a:pt x="301" y="519"/>
                    </a:lnTo>
                    <a:lnTo>
                      <a:pt x="290" y="526"/>
                    </a:lnTo>
                    <a:lnTo>
                      <a:pt x="281" y="531"/>
                    </a:lnTo>
                    <a:lnTo>
                      <a:pt x="270" y="537"/>
                    </a:lnTo>
                    <a:lnTo>
                      <a:pt x="261" y="541"/>
                    </a:lnTo>
                    <a:lnTo>
                      <a:pt x="249" y="545"/>
                    </a:lnTo>
                    <a:lnTo>
                      <a:pt x="237" y="547"/>
                    </a:lnTo>
                    <a:lnTo>
                      <a:pt x="226" y="550"/>
                    </a:lnTo>
                    <a:lnTo>
                      <a:pt x="213" y="552"/>
                    </a:lnTo>
                    <a:lnTo>
                      <a:pt x="199" y="553"/>
                    </a:lnTo>
                    <a:lnTo>
                      <a:pt x="185" y="555"/>
                    </a:lnTo>
                    <a:lnTo>
                      <a:pt x="171" y="555"/>
                    </a:lnTo>
                    <a:lnTo>
                      <a:pt x="152" y="553"/>
                    </a:lnTo>
                    <a:lnTo>
                      <a:pt x="132" y="552"/>
                    </a:lnTo>
                    <a:lnTo>
                      <a:pt x="116" y="549"/>
                    </a:lnTo>
                    <a:lnTo>
                      <a:pt x="100" y="544"/>
                    </a:lnTo>
                    <a:lnTo>
                      <a:pt x="85" y="539"/>
                    </a:lnTo>
                    <a:lnTo>
                      <a:pt x="70" y="531"/>
                    </a:lnTo>
                    <a:lnTo>
                      <a:pt x="57" y="523"/>
                    </a:lnTo>
                    <a:lnTo>
                      <a:pt x="46" y="513"/>
                    </a:lnTo>
                    <a:lnTo>
                      <a:pt x="35" y="503"/>
                    </a:lnTo>
                    <a:lnTo>
                      <a:pt x="26" y="491"/>
                    </a:lnTo>
                    <a:lnTo>
                      <a:pt x="18" y="477"/>
                    </a:lnTo>
                    <a:lnTo>
                      <a:pt x="12" y="464"/>
                    </a:lnTo>
                    <a:lnTo>
                      <a:pt x="6" y="449"/>
                    </a:lnTo>
                    <a:lnTo>
                      <a:pt x="3" y="432"/>
                    </a:lnTo>
                    <a:lnTo>
                      <a:pt x="1" y="415"/>
                    </a:lnTo>
                    <a:lnTo>
                      <a:pt x="0" y="397"/>
                    </a:lnTo>
                    <a:lnTo>
                      <a:pt x="0" y="386"/>
                    </a:lnTo>
                    <a:lnTo>
                      <a:pt x="1" y="377"/>
                    </a:lnTo>
                    <a:lnTo>
                      <a:pt x="2" y="367"/>
                    </a:lnTo>
                    <a:lnTo>
                      <a:pt x="4" y="358"/>
                    </a:lnTo>
                    <a:lnTo>
                      <a:pt x="6" y="349"/>
                    </a:lnTo>
                    <a:lnTo>
                      <a:pt x="10" y="341"/>
                    </a:lnTo>
                    <a:lnTo>
                      <a:pt x="13" y="332"/>
                    </a:lnTo>
                    <a:lnTo>
                      <a:pt x="16" y="325"/>
                    </a:lnTo>
                    <a:lnTo>
                      <a:pt x="21" y="317"/>
                    </a:lnTo>
                    <a:lnTo>
                      <a:pt x="26" y="310"/>
                    </a:lnTo>
                    <a:lnTo>
                      <a:pt x="31" y="303"/>
                    </a:lnTo>
                    <a:lnTo>
                      <a:pt x="37" y="296"/>
                    </a:lnTo>
                    <a:lnTo>
                      <a:pt x="44" y="290"/>
                    </a:lnTo>
                    <a:lnTo>
                      <a:pt x="50" y="284"/>
                    </a:lnTo>
                    <a:lnTo>
                      <a:pt x="57" y="278"/>
                    </a:lnTo>
                    <a:lnTo>
                      <a:pt x="66" y="273"/>
                    </a:lnTo>
                    <a:lnTo>
                      <a:pt x="83" y="262"/>
                    </a:lnTo>
                    <a:lnTo>
                      <a:pt x="102" y="254"/>
                    </a:lnTo>
                    <a:lnTo>
                      <a:pt x="123" y="247"/>
                    </a:lnTo>
                    <a:lnTo>
                      <a:pt x="146" y="240"/>
                    </a:lnTo>
                    <a:lnTo>
                      <a:pt x="172" y="235"/>
                    </a:lnTo>
                    <a:lnTo>
                      <a:pt x="199" y="231"/>
                    </a:lnTo>
                    <a:lnTo>
                      <a:pt x="229" y="227"/>
                    </a:lnTo>
                    <a:lnTo>
                      <a:pt x="261" y="226"/>
                    </a:lnTo>
                    <a:lnTo>
                      <a:pt x="352" y="223"/>
                    </a:lnTo>
                    <a:lnTo>
                      <a:pt x="352" y="189"/>
                    </a:lnTo>
                    <a:lnTo>
                      <a:pt x="351" y="175"/>
                    </a:lnTo>
                    <a:lnTo>
                      <a:pt x="350" y="161"/>
                    </a:lnTo>
                    <a:lnTo>
                      <a:pt x="347" y="147"/>
                    </a:lnTo>
                    <a:lnTo>
                      <a:pt x="344" y="135"/>
                    </a:lnTo>
                    <a:lnTo>
                      <a:pt x="341" y="124"/>
                    </a:lnTo>
                    <a:lnTo>
                      <a:pt x="336" y="114"/>
                    </a:lnTo>
                    <a:lnTo>
                      <a:pt x="330" y="105"/>
                    </a:lnTo>
                    <a:lnTo>
                      <a:pt x="324" y="97"/>
                    </a:lnTo>
                    <a:lnTo>
                      <a:pt x="317" y="90"/>
                    </a:lnTo>
                    <a:lnTo>
                      <a:pt x="308" y="84"/>
                    </a:lnTo>
                    <a:lnTo>
                      <a:pt x="300" y="78"/>
                    </a:lnTo>
                    <a:lnTo>
                      <a:pt x="289" y="74"/>
                    </a:lnTo>
                    <a:lnTo>
                      <a:pt x="278" y="71"/>
                    </a:lnTo>
                    <a:lnTo>
                      <a:pt x="265" y="69"/>
                    </a:lnTo>
                    <a:lnTo>
                      <a:pt x="252" y="68"/>
                    </a:lnTo>
                    <a:lnTo>
                      <a:pt x="237" y="67"/>
                    </a:lnTo>
                    <a:lnTo>
                      <a:pt x="220" y="68"/>
                    </a:lnTo>
                    <a:lnTo>
                      <a:pt x="202" y="70"/>
                    </a:lnTo>
                    <a:lnTo>
                      <a:pt x="184" y="73"/>
                    </a:lnTo>
                    <a:lnTo>
                      <a:pt x="165" y="77"/>
                    </a:lnTo>
                    <a:lnTo>
                      <a:pt x="146" y="82"/>
                    </a:lnTo>
                    <a:lnTo>
                      <a:pt x="127" y="90"/>
                    </a:lnTo>
                    <a:lnTo>
                      <a:pt x="106" y="98"/>
                    </a:lnTo>
                    <a:lnTo>
                      <a:pt x="86" y="108"/>
                    </a:lnTo>
                    <a:lnTo>
                      <a:pt x="60" y="45"/>
                    </a:lnTo>
                    <a:lnTo>
                      <a:pt x="81" y="36"/>
                    </a:lnTo>
                    <a:lnTo>
                      <a:pt x="102" y="26"/>
                    </a:lnTo>
                    <a:lnTo>
                      <a:pt x="124" y="19"/>
                    </a:lnTo>
                    <a:lnTo>
                      <a:pt x="147" y="12"/>
                    </a:lnTo>
                    <a:lnTo>
                      <a:pt x="171" y="6"/>
                    </a:lnTo>
                    <a:lnTo>
                      <a:pt x="195" y="3"/>
                    </a:lnTo>
                    <a:lnTo>
                      <a:pt x="218" y="1"/>
                    </a:lnTo>
                    <a:lnTo>
                      <a:pt x="243" y="0"/>
                    </a:lnTo>
                    <a:lnTo>
                      <a:pt x="266" y="1"/>
                    </a:lnTo>
                    <a:lnTo>
                      <a:pt x="287" y="2"/>
                    </a:lnTo>
                    <a:lnTo>
                      <a:pt x="307" y="6"/>
                    </a:lnTo>
                    <a:lnTo>
                      <a:pt x="326" y="11"/>
                    </a:lnTo>
                    <a:lnTo>
                      <a:pt x="343" y="17"/>
                    </a:lnTo>
                    <a:lnTo>
                      <a:pt x="358" y="24"/>
                    </a:lnTo>
                    <a:lnTo>
                      <a:pt x="372" y="33"/>
                    </a:lnTo>
                    <a:lnTo>
                      <a:pt x="384" y="42"/>
                    </a:lnTo>
                    <a:lnTo>
                      <a:pt x="390" y="48"/>
                    </a:lnTo>
                    <a:lnTo>
                      <a:pt x="395" y="54"/>
                    </a:lnTo>
                    <a:lnTo>
                      <a:pt x="400" y="60"/>
                    </a:lnTo>
                    <a:lnTo>
                      <a:pt x="405" y="67"/>
                    </a:lnTo>
                    <a:lnTo>
                      <a:pt x="413" y="81"/>
                    </a:lnTo>
                    <a:lnTo>
                      <a:pt x="419" y="97"/>
                    </a:lnTo>
                    <a:lnTo>
                      <a:pt x="425" y="115"/>
                    </a:lnTo>
                    <a:lnTo>
                      <a:pt x="428" y="135"/>
                    </a:lnTo>
                    <a:lnTo>
                      <a:pt x="430" y="157"/>
                    </a:lnTo>
                    <a:lnTo>
                      <a:pt x="431" y="179"/>
                    </a:lnTo>
                    <a:lnTo>
                      <a:pt x="431" y="545"/>
                    </a:lnTo>
                    <a:lnTo>
                      <a:pt x="371" y="545"/>
                    </a:lnTo>
                    <a:close/>
                    <a:moveTo>
                      <a:pt x="186" y="488"/>
                    </a:moveTo>
                    <a:lnTo>
                      <a:pt x="206" y="487"/>
                    </a:lnTo>
                    <a:lnTo>
                      <a:pt x="222" y="485"/>
                    </a:lnTo>
                    <a:lnTo>
                      <a:pt x="239" y="482"/>
                    </a:lnTo>
                    <a:lnTo>
                      <a:pt x="254" y="477"/>
                    </a:lnTo>
                    <a:lnTo>
                      <a:pt x="269" y="471"/>
                    </a:lnTo>
                    <a:lnTo>
                      <a:pt x="283" y="465"/>
                    </a:lnTo>
                    <a:lnTo>
                      <a:pt x="294" y="456"/>
                    </a:lnTo>
                    <a:lnTo>
                      <a:pt x="306" y="446"/>
                    </a:lnTo>
                    <a:lnTo>
                      <a:pt x="317" y="435"/>
                    </a:lnTo>
                    <a:lnTo>
                      <a:pt x="325" y="423"/>
                    </a:lnTo>
                    <a:lnTo>
                      <a:pt x="333" y="411"/>
                    </a:lnTo>
                    <a:lnTo>
                      <a:pt x="339" y="396"/>
                    </a:lnTo>
                    <a:lnTo>
                      <a:pt x="343" y="381"/>
                    </a:lnTo>
                    <a:lnTo>
                      <a:pt x="346" y="365"/>
                    </a:lnTo>
                    <a:lnTo>
                      <a:pt x="348" y="348"/>
                    </a:lnTo>
                    <a:lnTo>
                      <a:pt x="350" y="329"/>
                    </a:lnTo>
                    <a:lnTo>
                      <a:pt x="350" y="281"/>
                    </a:lnTo>
                    <a:lnTo>
                      <a:pt x="268" y="285"/>
                    </a:lnTo>
                    <a:lnTo>
                      <a:pt x="245" y="286"/>
                    </a:lnTo>
                    <a:lnTo>
                      <a:pt x="224" y="288"/>
                    </a:lnTo>
                    <a:lnTo>
                      <a:pt x="203" y="291"/>
                    </a:lnTo>
                    <a:lnTo>
                      <a:pt x="184" y="294"/>
                    </a:lnTo>
                    <a:lnTo>
                      <a:pt x="168" y="298"/>
                    </a:lnTo>
                    <a:lnTo>
                      <a:pt x="154" y="303"/>
                    </a:lnTo>
                    <a:lnTo>
                      <a:pt x="140" y="308"/>
                    </a:lnTo>
                    <a:lnTo>
                      <a:pt x="128" y="314"/>
                    </a:lnTo>
                    <a:lnTo>
                      <a:pt x="119" y="322"/>
                    </a:lnTo>
                    <a:lnTo>
                      <a:pt x="109" y="330"/>
                    </a:lnTo>
                    <a:lnTo>
                      <a:pt x="102" y="339"/>
                    </a:lnTo>
                    <a:lnTo>
                      <a:pt x="96" y="349"/>
                    </a:lnTo>
                    <a:lnTo>
                      <a:pt x="91" y="360"/>
                    </a:lnTo>
                    <a:lnTo>
                      <a:pt x="88" y="371"/>
                    </a:lnTo>
                    <a:lnTo>
                      <a:pt x="86" y="384"/>
                    </a:lnTo>
                    <a:lnTo>
                      <a:pt x="86" y="398"/>
                    </a:lnTo>
                    <a:lnTo>
                      <a:pt x="86" y="408"/>
                    </a:lnTo>
                    <a:lnTo>
                      <a:pt x="87" y="418"/>
                    </a:lnTo>
                    <a:lnTo>
                      <a:pt x="89" y="428"/>
                    </a:lnTo>
                    <a:lnTo>
                      <a:pt x="92" y="436"/>
                    </a:lnTo>
                    <a:lnTo>
                      <a:pt x="95" y="444"/>
                    </a:lnTo>
                    <a:lnTo>
                      <a:pt x="101" y="452"/>
                    </a:lnTo>
                    <a:lnTo>
                      <a:pt x="106" y="458"/>
                    </a:lnTo>
                    <a:lnTo>
                      <a:pt x="112" y="465"/>
                    </a:lnTo>
                    <a:lnTo>
                      <a:pt x="119" y="470"/>
                    </a:lnTo>
                    <a:lnTo>
                      <a:pt x="127" y="474"/>
                    </a:lnTo>
                    <a:lnTo>
                      <a:pt x="136" y="478"/>
                    </a:lnTo>
                    <a:lnTo>
                      <a:pt x="144" y="482"/>
                    </a:lnTo>
                    <a:lnTo>
                      <a:pt x="154" y="485"/>
                    </a:lnTo>
                    <a:lnTo>
                      <a:pt x="164" y="486"/>
                    </a:lnTo>
                    <a:lnTo>
                      <a:pt x="175" y="487"/>
                    </a:lnTo>
                    <a:lnTo>
                      <a:pt x="186" y="4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Freeform 29"/>
              <p:cNvSpPr>
                <a:spLocks/>
              </p:cNvSpPr>
              <p:nvPr/>
            </p:nvSpPr>
            <p:spPr bwMode="auto">
              <a:xfrm>
                <a:off x="1227" y="2865"/>
                <a:ext cx="35" cy="51"/>
              </a:xfrm>
              <a:custGeom>
                <a:avLst/>
                <a:gdLst>
                  <a:gd name="T0" fmla="*/ 377 w 381"/>
                  <a:gd name="T1" fmla="*/ 435 h 556"/>
                  <a:gd name="T2" fmla="*/ 359 w 381"/>
                  <a:gd name="T3" fmla="*/ 479 h 556"/>
                  <a:gd name="T4" fmla="*/ 325 w 381"/>
                  <a:gd name="T5" fmla="*/ 515 h 556"/>
                  <a:gd name="T6" fmla="*/ 277 w 381"/>
                  <a:gd name="T7" fmla="*/ 540 h 556"/>
                  <a:gd name="T8" fmla="*/ 215 w 381"/>
                  <a:gd name="T9" fmla="*/ 553 h 556"/>
                  <a:gd name="T10" fmla="*/ 142 w 381"/>
                  <a:gd name="T11" fmla="*/ 556 h 556"/>
                  <a:gd name="T12" fmla="*/ 73 w 381"/>
                  <a:gd name="T13" fmla="*/ 547 h 556"/>
                  <a:gd name="T14" fmla="*/ 17 w 381"/>
                  <a:gd name="T15" fmla="*/ 530 h 556"/>
                  <a:gd name="T16" fmla="*/ 22 w 381"/>
                  <a:gd name="T17" fmla="*/ 456 h 556"/>
                  <a:gd name="T18" fmla="*/ 85 w 381"/>
                  <a:gd name="T19" fmla="*/ 477 h 556"/>
                  <a:gd name="T20" fmla="*/ 150 w 381"/>
                  <a:gd name="T21" fmla="*/ 488 h 556"/>
                  <a:gd name="T22" fmla="*/ 201 w 381"/>
                  <a:gd name="T23" fmla="*/ 487 h 556"/>
                  <a:gd name="T24" fmla="*/ 239 w 381"/>
                  <a:gd name="T25" fmla="*/ 480 h 556"/>
                  <a:gd name="T26" fmla="*/ 268 w 381"/>
                  <a:gd name="T27" fmla="*/ 468 h 556"/>
                  <a:gd name="T28" fmla="*/ 289 w 381"/>
                  <a:gd name="T29" fmla="*/ 450 h 556"/>
                  <a:gd name="T30" fmla="*/ 300 w 381"/>
                  <a:gd name="T31" fmla="*/ 425 h 556"/>
                  <a:gd name="T32" fmla="*/ 302 w 381"/>
                  <a:gd name="T33" fmla="*/ 399 h 556"/>
                  <a:gd name="T34" fmla="*/ 296 w 381"/>
                  <a:gd name="T35" fmla="*/ 378 h 556"/>
                  <a:gd name="T36" fmla="*/ 282 w 381"/>
                  <a:gd name="T37" fmla="*/ 359 h 556"/>
                  <a:gd name="T38" fmla="*/ 259 w 381"/>
                  <a:gd name="T39" fmla="*/ 341 h 556"/>
                  <a:gd name="T40" fmla="*/ 206 w 381"/>
                  <a:gd name="T41" fmla="*/ 315 h 556"/>
                  <a:gd name="T42" fmla="*/ 105 w 381"/>
                  <a:gd name="T43" fmla="*/ 274 h 556"/>
                  <a:gd name="T44" fmla="*/ 48 w 381"/>
                  <a:gd name="T45" fmla="*/ 241 h 556"/>
                  <a:gd name="T46" fmla="*/ 15 w 381"/>
                  <a:gd name="T47" fmla="*/ 204 h 556"/>
                  <a:gd name="T48" fmla="*/ 6 w 381"/>
                  <a:gd name="T49" fmla="*/ 183 h 556"/>
                  <a:gd name="T50" fmla="*/ 0 w 381"/>
                  <a:gd name="T51" fmla="*/ 142 h 556"/>
                  <a:gd name="T52" fmla="*/ 8 w 381"/>
                  <a:gd name="T53" fmla="*/ 96 h 556"/>
                  <a:gd name="T54" fmla="*/ 30 w 381"/>
                  <a:gd name="T55" fmla="*/ 58 h 556"/>
                  <a:gd name="T56" fmla="*/ 67 w 381"/>
                  <a:gd name="T57" fmla="*/ 28 h 556"/>
                  <a:gd name="T58" fmla="*/ 117 w 381"/>
                  <a:gd name="T59" fmla="*/ 9 h 556"/>
                  <a:gd name="T60" fmla="*/ 177 w 381"/>
                  <a:gd name="T61" fmla="*/ 1 h 556"/>
                  <a:gd name="T62" fmla="*/ 243 w 381"/>
                  <a:gd name="T63" fmla="*/ 2 h 556"/>
                  <a:gd name="T64" fmla="*/ 306 w 381"/>
                  <a:gd name="T65" fmla="*/ 14 h 556"/>
                  <a:gd name="T66" fmla="*/ 370 w 381"/>
                  <a:gd name="T67" fmla="*/ 35 h 556"/>
                  <a:gd name="T68" fmla="*/ 301 w 381"/>
                  <a:gd name="T69" fmla="*/ 87 h 556"/>
                  <a:gd name="T70" fmla="*/ 246 w 381"/>
                  <a:gd name="T71" fmla="*/ 73 h 556"/>
                  <a:gd name="T72" fmla="*/ 194 w 381"/>
                  <a:gd name="T73" fmla="*/ 68 h 556"/>
                  <a:gd name="T74" fmla="*/ 155 w 381"/>
                  <a:gd name="T75" fmla="*/ 71 h 556"/>
                  <a:gd name="T76" fmla="*/ 123 w 381"/>
                  <a:gd name="T77" fmla="*/ 78 h 556"/>
                  <a:gd name="T78" fmla="*/ 100 w 381"/>
                  <a:gd name="T79" fmla="*/ 91 h 556"/>
                  <a:gd name="T80" fmla="*/ 85 w 381"/>
                  <a:gd name="T81" fmla="*/ 108 h 556"/>
                  <a:gd name="T82" fmla="*/ 78 w 381"/>
                  <a:gd name="T83" fmla="*/ 128 h 556"/>
                  <a:gd name="T84" fmla="*/ 80 w 381"/>
                  <a:gd name="T85" fmla="*/ 155 h 556"/>
                  <a:gd name="T86" fmla="*/ 95 w 381"/>
                  <a:gd name="T87" fmla="*/ 180 h 556"/>
                  <a:gd name="T88" fmla="*/ 124 w 381"/>
                  <a:gd name="T89" fmla="*/ 201 h 556"/>
                  <a:gd name="T90" fmla="*/ 186 w 381"/>
                  <a:gd name="T91" fmla="*/ 228 h 556"/>
                  <a:gd name="T92" fmla="*/ 262 w 381"/>
                  <a:gd name="T93" fmla="*/ 258 h 556"/>
                  <a:gd name="T94" fmla="*/ 314 w 381"/>
                  <a:gd name="T95" fmla="*/ 285 h 556"/>
                  <a:gd name="T96" fmla="*/ 348 w 381"/>
                  <a:gd name="T97" fmla="*/ 311 h 556"/>
                  <a:gd name="T98" fmla="*/ 368 w 381"/>
                  <a:gd name="T99" fmla="*/ 340 h 556"/>
                  <a:gd name="T100" fmla="*/ 378 w 381"/>
                  <a:gd name="T101" fmla="*/ 373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1" h="556">
                    <a:moveTo>
                      <a:pt x="381" y="400"/>
                    </a:moveTo>
                    <a:lnTo>
                      <a:pt x="381" y="418"/>
                    </a:lnTo>
                    <a:lnTo>
                      <a:pt x="377" y="435"/>
                    </a:lnTo>
                    <a:lnTo>
                      <a:pt x="373" y="451"/>
                    </a:lnTo>
                    <a:lnTo>
                      <a:pt x="367" y="466"/>
                    </a:lnTo>
                    <a:lnTo>
                      <a:pt x="359" y="479"/>
                    </a:lnTo>
                    <a:lnTo>
                      <a:pt x="350" y="493"/>
                    </a:lnTo>
                    <a:lnTo>
                      <a:pt x="338" y="505"/>
                    </a:lnTo>
                    <a:lnTo>
                      <a:pt x="325" y="515"/>
                    </a:lnTo>
                    <a:lnTo>
                      <a:pt x="311" y="525"/>
                    </a:lnTo>
                    <a:lnTo>
                      <a:pt x="295" y="533"/>
                    </a:lnTo>
                    <a:lnTo>
                      <a:pt x="277" y="540"/>
                    </a:lnTo>
                    <a:lnTo>
                      <a:pt x="258" y="545"/>
                    </a:lnTo>
                    <a:lnTo>
                      <a:pt x="238" y="550"/>
                    </a:lnTo>
                    <a:lnTo>
                      <a:pt x="215" y="553"/>
                    </a:lnTo>
                    <a:lnTo>
                      <a:pt x="193" y="554"/>
                    </a:lnTo>
                    <a:lnTo>
                      <a:pt x="168" y="556"/>
                    </a:lnTo>
                    <a:lnTo>
                      <a:pt x="142" y="556"/>
                    </a:lnTo>
                    <a:lnTo>
                      <a:pt x="118" y="553"/>
                    </a:lnTo>
                    <a:lnTo>
                      <a:pt x="95" y="551"/>
                    </a:lnTo>
                    <a:lnTo>
                      <a:pt x="73" y="547"/>
                    </a:lnTo>
                    <a:lnTo>
                      <a:pt x="53" y="543"/>
                    </a:lnTo>
                    <a:lnTo>
                      <a:pt x="34" y="536"/>
                    </a:lnTo>
                    <a:lnTo>
                      <a:pt x="17" y="530"/>
                    </a:lnTo>
                    <a:lnTo>
                      <a:pt x="1" y="522"/>
                    </a:lnTo>
                    <a:lnTo>
                      <a:pt x="1" y="447"/>
                    </a:lnTo>
                    <a:lnTo>
                      <a:pt x="22" y="456"/>
                    </a:lnTo>
                    <a:lnTo>
                      <a:pt x="42" y="463"/>
                    </a:lnTo>
                    <a:lnTo>
                      <a:pt x="63" y="471"/>
                    </a:lnTo>
                    <a:lnTo>
                      <a:pt x="85" y="477"/>
                    </a:lnTo>
                    <a:lnTo>
                      <a:pt x="106" y="483"/>
                    </a:lnTo>
                    <a:lnTo>
                      <a:pt x="129" y="486"/>
                    </a:lnTo>
                    <a:lnTo>
                      <a:pt x="150" y="488"/>
                    </a:lnTo>
                    <a:lnTo>
                      <a:pt x="170" y="489"/>
                    </a:lnTo>
                    <a:lnTo>
                      <a:pt x="186" y="488"/>
                    </a:lnTo>
                    <a:lnTo>
                      <a:pt x="201" y="487"/>
                    </a:lnTo>
                    <a:lnTo>
                      <a:pt x="214" y="486"/>
                    </a:lnTo>
                    <a:lnTo>
                      <a:pt x="227" y="484"/>
                    </a:lnTo>
                    <a:lnTo>
                      <a:pt x="239" y="480"/>
                    </a:lnTo>
                    <a:lnTo>
                      <a:pt x="249" y="477"/>
                    </a:lnTo>
                    <a:lnTo>
                      <a:pt x="259" y="473"/>
                    </a:lnTo>
                    <a:lnTo>
                      <a:pt x="268" y="468"/>
                    </a:lnTo>
                    <a:lnTo>
                      <a:pt x="277" y="462"/>
                    </a:lnTo>
                    <a:lnTo>
                      <a:pt x="283" y="457"/>
                    </a:lnTo>
                    <a:lnTo>
                      <a:pt x="289" y="450"/>
                    </a:lnTo>
                    <a:lnTo>
                      <a:pt x="294" y="442"/>
                    </a:lnTo>
                    <a:lnTo>
                      <a:pt x="298" y="435"/>
                    </a:lnTo>
                    <a:lnTo>
                      <a:pt x="300" y="425"/>
                    </a:lnTo>
                    <a:lnTo>
                      <a:pt x="302" y="417"/>
                    </a:lnTo>
                    <a:lnTo>
                      <a:pt x="302" y="406"/>
                    </a:lnTo>
                    <a:lnTo>
                      <a:pt x="302" y="399"/>
                    </a:lnTo>
                    <a:lnTo>
                      <a:pt x="301" y="391"/>
                    </a:lnTo>
                    <a:lnTo>
                      <a:pt x="299" y="384"/>
                    </a:lnTo>
                    <a:lnTo>
                      <a:pt x="296" y="378"/>
                    </a:lnTo>
                    <a:lnTo>
                      <a:pt x="292" y="370"/>
                    </a:lnTo>
                    <a:lnTo>
                      <a:pt x="287" y="365"/>
                    </a:lnTo>
                    <a:lnTo>
                      <a:pt x="282" y="359"/>
                    </a:lnTo>
                    <a:lnTo>
                      <a:pt x="276" y="352"/>
                    </a:lnTo>
                    <a:lnTo>
                      <a:pt x="267" y="347"/>
                    </a:lnTo>
                    <a:lnTo>
                      <a:pt x="259" y="341"/>
                    </a:lnTo>
                    <a:lnTo>
                      <a:pt x="247" y="335"/>
                    </a:lnTo>
                    <a:lnTo>
                      <a:pt x="235" y="329"/>
                    </a:lnTo>
                    <a:lnTo>
                      <a:pt x="206" y="315"/>
                    </a:lnTo>
                    <a:lnTo>
                      <a:pt x="169" y="300"/>
                    </a:lnTo>
                    <a:lnTo>
                      <a:pt x="135" y="287"/>
                    </a:lnTo>
                    <a:lnTo>
                      <a:pt x="105" y="274"/>
                    </a:lnTo>
                    <a:lnTo>
                      <a:pt x="81" y="262"/>
                    </a:lnTo>
                    <a:lnTo>
                      <a:pt x="63" y="252"/>
                    </a:lnTo>
                    <a:lnTo>
                      <a:pt x="48" y="241"/>
                    </a:lnTo>
                    <a:lnTo>
                      <a:pt x="35" y="230"/>
                    </a:lnTo>
                    <a:lnTo>
                      <a:pt x="25" y="217"/>
                    </a:lnTo>
                    <a:lnTo>
                      <a:pt x="15" y="204"/>
                    </a:lnTo>
                    <a:lnTo>
                      <a:pt x="12" y="198"/>
                    </a:lnTo>
                    <a:lnTo>
                      <a:pt x="9" y="190"/>
                    </a:lnTo>
                    <a:lnTo>
                      <a:pt x="6" y="183"/>
                    </a:lnTo>
                    <a:lnTo>
                      <a:pt x="4" y="176"/>
                    </a:lnTo>
                    <a:lnTo>
                      <a:pt x="1" y="159"/>
                    </a:lnTo>
                    <a:lnTo>
                      <a:pt x="0" y="142"/>
                    </a:lnTo>
                    <a:lnTo>
                      <a:pt x="1" y="125"/>
                    </a:lnTo>
                    <a:lnTo>
                      <a:pt x="4" y="110"/>
                    </a:lnTo>
                    <a:lnTo>
                      <a:pt x="8" y="96"/>
                    </a:lnTo>
                    <a:lnTo>
                      <a:pt x="13" y="82"/>
                    </a:lnTo>
                    <a:lnTo>
                      <a:pt x="22" y="70"/>
                    </a:lnTo>
                    <a:lnTo>
                      <a:pt x="30" y="58"/>
                    </a:lnTo>
                    <a:lnTo>
                      <a:pt x="41" y="48"/>
                    </a:lnTo>
                    <a:lnTo>
                      <a:pt x="53" y="38"/>
                    </a:lnTo>
                    <a:lnTo>
                      <a:pt x="67" y="28"/>
                    </a:lnTo>
                    <a:lnTo>
                      <a:pt x="83" y="21"/>
                    </a:lnTo>
                    <a:lnTo>
                      <a:pt x="99" y="15"/>
                    </a:lnTo>
                    <a:lnTo>
                      <a:pt x="117" y="9"/>
                    </a:lnTo>
                    <a:lnTo>
                      <a:pt x="136" y="5"/>
                    </a:lnTo>
                    <a:lnTo>
                      <a:pt x="156" y="2"/>
                    </a:lnTo>
                    <a:lnTo>
                      <a:pt x="177" y="1"/>
                    </a:lnTo>
                    <a:lnTo>
                      <a:pt x="201" y="0"/>
                    </a:lnTo>
                    <a:lnTo>
                      <a:pt x="222" y="0"/>
                    </a:lnTo>
                    <a:lnTo>
                      <a:pt x="243" y="2"/>
                    </a:lnTo>
                    <a:lnTo>
                      <a:pt x="264" y="5"/>
                    </a:lnTo>
                    <a:lnTo>
                      <a:pt x="286" y="8"/>
                    </a:lnTo>
                    <a:lnTo>
                      <a:pt x="306" y="14"/>
                    </a:lnTo>
                    <a:lnTo>
                      <a:pt x="328" y="20"/>
                    </a:lnTo>
                    <a:lnTo>
                      <a:pt x="349" y="26"/>
                    </a:lnTo>
                    <a:lnTo>
                      <a:pt x="370" y="35"/>
                    </a:lnTo>
                    <a:lnTo>
                      <a:pt x="340" y="101"/>
                    </a:lnTo>
                    <a:lnTo>
                      <a:pt x="320" y="93"/>
                    </a:lnTo>
                    <a:lnTo>
                      <a:pt x="301" y="87"/>
                    </a:lnTo>
                    <a:lnTo>
                      <a:pt x="282" y="81"/>
                    </a:lnTo>
                    <a:lnTo>
                      <a:pt x="264" y="76"/>
                    </a:lnTo>
                    <a:lnTo>
                      <a:pt x="246" y="73"/>
                    </a:lnTo>
                    <a:lnTo>
                      <a:pt x="228" y="70"/>
                    </a:lnTo>
                    <a:lnTo>
                      <a:pt x="211" y="69"/>
                    </a:lnTo>
                    <a:lnTo>
                      <a:pt x="194" y="68"/>
                    </a:lnTo>
                    <a:lnTo>
                      <a:pt x="180" y="69"/>
                    </a:lnTo>
                    <a:lnTo>
                      <a:pt x="167" y="69"/>
                    </a:lnTo>
                    <a:lnTo>
                      <a:pt x="155" y="71"/>
                    </a:lnTo>
                    <a:lnTo>
                      <a:pt x="143" y="73"/>
                    </a:lnTo>
                    <a:lnTo>
                      <a:pt x="133" y="75"/>
                    </a:lnTo>
                    <a:lnTo>
                      <a:pt x="123" y="78"/>
                    </a:lnTo>
                    <a:lnTo>
                      <a:pt x="115" y="81"/>
                    </a:lnTo>
                    <a:lnTo>
                      <a:pt x="107" y="86"/>
                    </a:lnTo>
                    <a:lnTo>
                      <a:pt x="100" y="91"/>
                    </a:lnTo>
                    <a:lnTo>
                      <a:pt x="94" y="96"/>
                    </a:lnTo>
                    <a:lnTo>
                      <a:pt x="89" y="101"/>
                    </a:lnTo>
                    <a:lnTo>
                      <a:pt x="85" y="108"/>
                    </a:lnTo>
                    <a:lnTo>
                      <a:pt x="82" y="114"/>
                    </a:lnTo>
                    <a:lnTo>
                      <a:pt x="80" y="121"/>
                    </a:lnTo>
                    <a:lnTo>
                      <a:pt x="78" y="128"/>
                    </a:lnTo>
                    <a:lnTo>
                      <a:pt x="78" y="135"/>
                    </a:lnTo>
                    <a:lnTo>
                      <a:pt x="78" y="146"/>
                    </a:lnTo>
                    <a:lnTo>
                      <a:pt x="80" y="155"/>
                    </a:lnTo>
                    <a:lnTo>
                      <a:pt x="84" y="165"/>
                    </a:lnTo>
                    <a:lnTo>
                      <a:pt x="88" y="172"/>
                    </a:lnTo>
                    <a:lnTo>
                      <a:pt x="95" y="180"/>
                    </a:lnTo>
                    <a:lnTo>
                      <a:pt x="103" y="187"/>
                    </a:lnTo>
                    <a:lnTo>
                      <a:pt x="113" y="195"/>
                    </a:lnTo>
                    <a:lnTo>
                      <a:pt x="124" y="201"/>
                    </a:lnTo>
                    <a:lnTo>
                      <a:pt x="139" y="209"/>
                    </a:lnTo>
                    <a:lnTo>
                      <a:pt x="160" y="218"/>
                    </a:lnTo>
                    <a:lnTo>
                      <a:pt x="186" y="228"/>
                    </a:lnTo>
                    <a:lnTo>
                      <a:pt x="219" y="241"/>
                    </a:lnTo>
                    <a:lnTo>
                      <a:pt x="241" y="250"/>
                    </a:lnTo>
                    <a:lnTo>
                      <a:pt x="262" y="258"/>
                    </a:lnTo>
                    <a:lnTo>
                      <a:pt x="281" y="268"/>
                    </a:lnTo>
                    <a:lnTo>
                      <a:pt x="298" y="276"/>
                    </a:lnTo>
                    <a:lnTo>
                      <a:pt x="314" y="285"/>
                    </a:lnTo>
                    <a:lnTo>
                      <a:pt x="327" y="293"/>
                    </a:lnTo>
                    <a:lnTo>
                      <a:pt x="338" y="303"/>
                    </a:lnTo>
                    <a:lnTo>
                      <a:pt x="348" y="311"/>
                    </a:lnTo>
                    <a:lnTo>
                      <a:pt x="355" y="320"/>
                    </a:lnTo>
                    <a:lnTo>
                      <a:pt x="361" y="330"/>
                    </a:lnTo>
                    <a:lnTo>
                      <a:pt x="368" y="340"/>
                    </a:lnTo>
                    <a:lnTo>
                      <a:pt x="372" y="350"/>
                    </a:lnTo>
                    <a:lnTo>
                      <a:pt x="376" y="362"/>
                    </a:lnTo>
                    <a:lnTo>
                      <a:pt x="378" y="373"/>
                    </a:lnTo>
                    <a:lnTo>
                      <a:pt x="381" y="386"/>
                    </a:lnTo>
                    <a:lnTo>
                      <a:pt x="381" y="4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Freeform 30"/>
              <p:cNvSpPr>
                <a:spLocks/>
              </p:cNvSpPr>
              <p:nvPr/>
            </p:nvSpPr>
            <p:spPr bwMode="auto">
              <a:xfrm>
                <a:off x="830" y="2952"/>
                <a:ext cx="49" cy="67"/>
              </a:xfrm>
              <a:custGeom>
                <a:avLst/>
                <a:gdLst>
                  <a:gd name="T0" fmla="*/ 316 w 542"/>
                  <a:gd name="T1" fmla="*/ 75 h 734"/>
                  <a:gd name="T2" fmla="*/ 275 w 542"/>
                  <a:gd name="T3" fmla="*/ 81 h 734"/>
                  <a:gd name="T4" fmla="*/ 239 w 542"/>
                  <a:gd name="T5" fmla="*/ 93 h 734"/>
                  <a:gd name="T6" fmla="*/ 205 w 542"/>
                  <a:gd name="T7" fmla="*/ 111 h 734"/>
                  <a:gd name="T8" fmla="*/ 176 w 542"/>
                  <a:gd name="T9" fmla="*/ 134 h 734"/>
                  <a:gd name="T10" fmla="*/ 149 w 542"/>
                  <a:gd name="T11" fmla="*/ 163 h 734"/>
                  <a:gd name="T12" fmla="*/ 128 w 542"/>
                  <a:gd name="T13" fmla="*/ 196 h 734"/>
                  <a:gd name="T14" fmla="*/ 111 w 542"/>
                  <a:gd name="T15" fmla="*/ 232 h 734"/>
                  <a:gd name="T16" fmla="*/ 100 w 542"/>
                  <a:gd name="T17" fmla="*/ 273 h 734"/>
                  <a:gd name="T18" fmla="*/ 92 w 542"/>
                  <a:gd name="T19" fmla="*/ 318 h 734"/>
                  <a:gd name="T20" fmla="*/ 90 w 542"/>
                  <a:gd name="T21" fmla="*/ 367 h 734"/>
                  <a:gd name="T22" fmla="*/ 92 w 542"/>
                  <a:gd name="T23" fmla="*/ 418 h 734"/>
                  <a:gd name="T24" fmla="*/ 100 w 542"/>
                  <a:gd name="T25" fmla="*/ 463 h 734"/>
                  <a:gd name="T26" fmla="*/ 110 w 542"/>
                  <a:gd name="T27" fmla="*/ 505 h 734"/>
                  <a:gd name="T28" fmla="*/ 127 w 542"/>
                  <a:gd name="T29" fmla="*/ 542 h 734"/>
                  <a:gd name="T30" fmla="*/ 147 w 542"/>
                  <a:gd name="T31" fmla="*/ 574 h 734"/>
                  <a:gd name="T32" fmla="*/ 173 w 542"/>
                  <a:gd name="T33" fmla="*/ 602 h 734"/>
                  <a:gd name="T34" fmla="*/ 202 w 542"/>
                  <a:gd name="T35" fmla="*/ 624 h 734"/>
                  <a:gd name="T36" fmla="*/ 235 w 542"/>
                  <a:gd name="T37" fmla="*/ 641 h 734"/>
                  <a:gd name="T38" fmla="*/ 273 w 542"/>
                  <a:gd name="T39" fmla="*/ 653 h 734"/>
                  <a:gd name="T40" fmla="*/ 315 w 542"/>
                  <a:gd name="T41" fmla="*/ 659 h 734"/>
                  <a:gd name="T42" fmla="*/ 363 w 542"/>
                  <a:gd name="T43" fmla="*/ 660 h 734"/>
                  <a:gd name="T44" fmla="*/ 424 w 542"/>
                  <a:gd name="T45" fmla="*/ 654 h 734"/>
                  <a:gd name="T46" fmla="*/ 491 w 542"/>
                  <a:gd name="T47" fmla="*/ 640 h 734"/>
                  <a:gd name="T48" fmla="*/ 496 w 542"/>
                  <a:gd name="T49" fmla="*/ 713 h 734"/>
                  <a:gd name="T50" fmla="*/ 431 w 542"/>
                  <a:gd name="T51" fmla="*/ 728 h 734"/>
                  <a:gd name="T52" fmla="*/ 358 w 542"/>
                  <a:gd name="T53" fmla="*/ 734 h 734"/>
                  <a:gd name="T54" fmla="*/ 292 w 542"/>
                  <a:gd name="T55" fmla="*/ 733 h 734"/>
                  <a:gd name="T56" fmla="*/ 239 w 542"/>
                  <a:gd name="T57" fmla="*/ 726 h 734"/>
                  <a:gd name="T58" fmla="*/ 191 w 542"/>
                  <a:gd name="T59" fmla="*/ 711 h 734"/>
                  <a:gd name="T60" fmla="*/ 147 w 542"/>
                  <a:gd name="T61" fmla="*/ 690 h 734"/>
                  <a:gd name="T62" fmla="*/ 109 w 542"/>
                  <a:gd name="T63" fmla="*/ 661 h 734"/>
                  <a:gd name="T64" fmla="*/ 76 w 542"/>
                  <a:gd name="T65" fmla="*/ 626 h 734"/>
                  <a:gd name="T66" fmla="*/ 49 w 542"/>
                  <a:gd name="T67" fmla="*/ 586 h 734"/>
                  <a:gd name="T68" fmla="*/ 28 w 542"/>
                  <a:gd name="T69" fmla="*/ 540 h 734"/>
                  <a:gd name="T70" fmla="*/ 13 w 542"/>
                  <a:gd name="T71" fmla="*/ 488 h 734"/>
                  <a:gd name="T72" fmla="*/ 3 w 542"/>
                  <a:gd name="T73" fmla="*/ 429 h 734"/>
                  <a:gd name="T74" fmla="*/ 0 w 542"/>
                  <a:gd name="T75" fmla="*/ 367 h 734"/>
                  <a:gd name="T76" fmla="*/ 6 w 542"/>
                  <a:gd name="T77" fmla="*/ 288 h 734"/>
                  <a:gd name="T78" fmla="*/ 23 w 542"/>
                  <a:gd name="T79" fmla="*/ 216 h 734"/>
                  <a:gd name="T80" fmla="*/ 53 w 542"/>
                  <a:gd name="T81" fmla="*/ 152 h 734"/>
                  <a:gd name="T82" fmla="*/ 92 w 542"/>
                  <a:gd name="T83" fmla="*/ 99 h 734"/>
                  <a:gd name="T84" fmla="*/ 143 w 542"/>
                  <a:gd name="T85" fmla="*/ 57 h 734"/>
                  <a:gd name="T86" fmla="*/ 202 w 542"/>
                  <a:gd name="T87" fmla="*/ 25 h 734"/>
                  <a:gd name="T88" fmla="*/ 270 w 542"/>
                  <a:gd name="T89" fmla="*/ 6 h 734"/>
                  <a:gd name="T90" fmla="*/ 345 w 542"/>
                  <a:gd name="T91" fmla="*/ 0 h 734"/>
                  <a:gd name="T92" fmla="*/ 426 w 542"/>
                  <a:gd name="T93" fmla="*/ 5 h 734"/>
                  <a:gd name="T94" fmla="*/ 499 w 542"/>
                  <a:gd name="T95" fmla="*/ 23 h 734"/>
                  <a:gd name="T96" fmla="*/ 507 w 542"/>
                  <a:gd name="T97" fmla="*/ 112 h 734"/>
                  <a:gd name="T98" fmla="*/ 446 w 542"/>
                  <a:gd name="T99" fmla="*/ 89 h 734"/>
                  <a:gd name="T100" fmla="*/ 385 w 542"/>
                  <a:gd name="T101" fmla="*/ 76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2" h="734">
                    <a:moveTo>
                      <a:pt x="344" y="74"/>
                    </a:moveTo>
                    <a:lnTo>
                      <a:pt x="330" y="74"/>
                    </a:lnTo>
                    <a:lnTo>
                      <a:pt x="316" y="75"/>
                    </a:lnTo>
                    <a:lnTo>
                      <a:pt x="302" y="77"/>
                    </a:lnTo>
                    <a:lnTo>
                      <a:pt x="289" y="79"/>
                    </a:lnTo>
                    <a:lnTo>
                      <a:pt x="275" y="81"/>
                    </a:lnTo>
                    <a:lnTo>
                      <a:pt x="263" y="84"/>
                    </a:lnTo>
                    <a:lnTo>
                      <a:pt x="251" y="89"/>
                    </a:lnTo>
                    <a:lnTo>
                      <a:pt x="239" y="93"/>
                    </a:lnTo>
                    <a:lnTo>
                      <a:pt x="228" y="98"/>
                    </a:lnTo>
                    <a:lnTo>
                      <a:pt x="216" y="105"/>
                    </a:lnTo>
                    <a:lnTo>
                      <a:pt x="205" y="111"/>
                    </a:lnTo>
                    <a:lnTo>
                      <a:pt x="196" y="118"/>
                    </a:lnTo>
                    <a:lnTo>
                      <a:pt x="185" y="126"/>
                    </a:lnTo>
                    <a:lnTo>
                      <a:pt x="176" y="134"/>
                    </a:lnTo>
                    <a:lnTo>
                      <a:pt x="167" y="143"/>
                    </a:lnTo>
                    <a:lnTo>
                      <a:pt x="158" y="152"/>
                    </a:lnTo>
                    <a:lnTo>
                      <a:pt x="149" y="163"/>
                    </a:lnTo>
                    <a:lnTo>
                      <a:pt x="142" y="172"/>
                    </a:lnTo>
                    <a:lnTo>
                      <a:pt x="135" y="184"/>
                    </a:lnTo>
                    <a:lnTo>
                      <a:pt x="128" y="196"/>
                    </a:lnTo>
                    <a:lnTo>
                      <a:pt x="122" y="207"/>
                    </a:lnTo>
                    <a:lnTo>
                      <a:pt x="117" y="219"/>
                    </a:lnTo>
                    <a:lnTo>
                      <a:pt x="111" y="232"/>
                    </a:lnTo>
                    <a:lnTo>
                      <a:pt x="107" y="245"/>
                    </a:lnTo>
                    <a:lnTo>
                      <a:pt x="103" y="259"/>
                    </a:lnTo>
                    <a:lnTo>
                      <a:pt x="100" y="273"/>
                    </a:lnTo>
                    <a:lnTo>
                      <a:pt x="96" y="288"/>
                    </a:lnTo>
                    <a:lnTo>
                      <a:pt x="94" y="302"/>
                    </a:lnTo>
                    <a:lnTo>
                      <a:pt x="92" y="318"/>
                    </a:lnTo>
                    <a:lnTo>
                      <a:pt x="91" y="334"/>
                    </a:lnTo>
                    <a:lnTo>
                      <a:pt x="90" y="350"/>
                    </a:lnTo>
                    <a:lnTo>
                      <a:pt x="90" y="367"/>
                    </a:lnTo>
                    <a:lnTo>
                      <a:pt x="90" y="384"/>
                    </a:lnTo>
                    <a:lnTo>
                      <a:pt x="91" y="401"/>
                    </a:lnTo>
                    <a:lnTo>
                      <a:pt x="92" y="418"/>
                    </a:lnTo>
                    <a:lnTo>
                      <a:pt x="94" y="434"/>
                    </a:lnTo>
                    <a:lnTo>
                      <a:pt x="96" y="449"/>
                    </a:lnTo>
                    <a:lnTo>
                      <a:pt x="100" y="463"/>
                    </a:lnTo>
                    <a:lnTo>
                      <a:pt x="103" y="478"/>
                    </a:lnTo>
                    <a:lnTo>
                      <a:pt x="106" y="492"/>
                    </a:lnTo>
                    <a:lnTo>
                      <a:pt x="110" y="505"/>
                    </a:lnTo>
                    <a:lnTo>
                      <a:pt x="115" y="517"/>
                    </a:lnTo>
                    <a:lnTo>
                      <a:pt x="121" y="530"/>
                    </a:lnTo>
                    <a:lnTo>
                      <a:pt x="127" y="542"/>
                    </a:lnTo>
                    <a:lnTo>
                      <a:pt x="133" y="553"/>
                    </a:lnTo>
                    <a:lnTo>
                      <a:pt x="140" y="564"/>
                    </a:lnTo>
                    <a:lnTo>
                      <a:pt x="147" y="574"/>
                    </a:lnTo>
                    <a:lnTo>
                      <a:pt x="156" y="584"/>
                    </a:lnTo>
                    <a:lnTo>
                      <a:pt x="164" y="594"/>
                    </a:lnTo>
                    <a:lnTo>
                      <a:pt x="173" y="602"/>
                    </a:lnTo>
                    <a:lnTo>
                      <a:pt x="182" y="610"/>
                    </a:lnTo>
                    <a:lnTo>
                      <a:pt x="192" y="618"/>
                    </a:lnTo>
                    <a:lnTo>
                      <a:pt x="202" y="624"/>
                    </a:lnTo>
                    <a:lnTo>
                      <a:pt x="213" y="631"/>
                    </a:lnTo>
                    <a:lnTo>
                      <a:pt x="225" y="636"/>
                    </a:lnTo>
                    <a:lnTo>
                      <a:pt x="235" y="641"/>
                    </a:lnTo>
                    <a:lnTo>
                      <a:pt x="248" y="646"/>
                    </a:lnTo>
                    <a:lnTo>
                      <a:pt x="261" y="650"/>
                    </a:lnTo>
                    <a:lnTo>
                      <a:pt x="273" y="653"/>
                    </a:lnTo>
                    <a:lnTo>
                      <a:pt x="286" y="656"/>
                    </a:lnTo>
                    <a:lnTo>
                      <a:pt x="300" y="658"/>
                    </a:lnTo>
                    <a:lnTo>
                      <a:pt x="315" y="659"/>
                    </a:lnTo>
                    <a:lnTo>
                      <a:pt x="328" y="660"/>
                    </a:lnTo>
                    <a:lnTo>
                      <a:pt x="344" y="660"/>
                    </a:lnTo>
                    <a:lnTo>
                      <a:pt x="363" y="660"/>
                    </a:lnTo>
                    <a:lnTo>
                      <a:pt x="382" y="659"/>
                    </a:lnTo>
                    <a:lnTo>
                      <a:pt x="402" y="657"/>
                    </a:lnTo>
                    <a:lnTo>
                      <a:pt x="424" y="654"/>
                    </a:lnTo>
                    <a:lnTo>
                      <a:pt x="446" y="650"/>
                    </a:lnTo>
                    <a:lnTo>
                      <a:pt x="468" y="645"/>
                    </a:lnTo>
                    <a:lnTo>
                      <a:pt x="491" y="640"/>
                    </a:lnTo>
                    <a:lnTo>
                      <a:pt x="515" y="634"/>
                    </a:lnTo>
                    <a:lnTo>
                      <a:pt x="515" y="707"/>
                    </a:lnTo>
                    <a:lnTo>
                      <a:pt x="496" y="713"/>
                    </a:lnTo>
                    <a:lnTo>
                      <a:pt x="475" y="718"/>
                    </a:lnTo>
                    <a:lnTo>
                      <a:pt x="454" y="724"/>
                    </a:lnTo>
                    <a:lnTo>
                      <a:pt x="431" y="728"/>
                    </a:lnTo>
                    <a:lnTo>
                      <a:pt x="408" y="731"/>
                    </a:lnTo>
                    <a:lnTo>
                      <a:pt x="383" y="733"/>
                    </a:lnTo>
                    <a:lnTo>
                      <a:pt x="358" y="734"/>
                    </a:lnTo>
                    <a:lnTo>
                      <a:pt x="330" y="734"/>
                    </a:lnTo>
                    <a:lnTo>
                      <a:pt x="311" y="734"/>
                    </a:lnTo>
                    <a:lnTo>
                      <a:pt x="292" y="733"/>
                    </a:lnTo>
                    <a:lnTo>
                      <a:pt x="274" y="731"/>
                    </a:lnTo>
                    <a:lnTo>
                      <a:pt x="256" y="729"/>
                    </a:lnTo>
                    <a:lnTo>
                      <a:pt x="239" y="726"/>
                    </a:lnTo>
                    <a:lnTo>
                      <a:pt x="222" y="722"/>
                    </a:lnTo>
                    <a:lnTo>
                      <a:pt x="207" y="716"/>
                    </a:lnTo>
                    <a:lnTo>
                      <a:pt x="191" y="711"/>
                    </a:lnTo>
                    <a:lnTo>
                      <a:pt x="176" y="705"/>
                    </a:lnTo>
                    <a:lnTo>
                      <a:pt x="161" y="697"/>
                    </a:lnTo>
                    <a:lnTo>
                      <a:pt x="147" y="690"/>
                    </a:lnTo>
                    <a:lnTo>
                      <a:pt x="135" y="680"/>
                    </a:lnTo>
                    <a:lnTo>
                      <a:pt x="122" y="672"/>
                    </a:lnTo>
                    <a:lnTo>
                      <a:pt x="109" y="661"/>
                    </a:lnTo>
                    <a:lnTo>
                      <a:pt x="97" y="651"/>
                    </a:lnTo>
                    <a:lnTo>
                      <a:pt x="87" y="639"/>
                    </a:lnTo>
                    <a:lnTo>
                      <a:pt x="76" y="626"/>
                    </a:lnTo>
                    <a:lnTo>
                      <a:pt x="67" y="614"/>
                    </a:lnTo>
                    <a:lnTo>
                      <a:pt x="57" y="600"/>
                    </a:lnTo>
                    <a:lnTo>
                      <a:pt x="49" y="586"/>
                    </a:lnTo>
                    <a:lnTo>
                      <a:pt x="41" y="571"/>
                    </a:lnTo>
                    <a:lnTo>
                      <a:pt x="34" y="555"/>
                    </a:lnTo>
                    <a:lnTo>
                      <a:pt x="28" y="540"/>
                    </a:lnTo>
                    <a:lnTo>
                      <a:pt x="22" y="523"/>
                    </a:lnTo>
                    <a:lnTo>
                      <a:pt x="17" y="506"/>
                    </a:lnTo>
                    <a:lnTo>
                      <a:pt x="13" y="488"/>
                    </a:lnTo>
                    <a:lnTo>
                      <a:pt x="9" y="469"/>
                    </a:lnTo>
                    <a:lnTo>
                      <a:pt x="6" y="450"/>
                    </a:lnTo>
                    <a:lnTo>
                      <a:pt x="3" y="429"/>
                    </a:lnTo>
                    <a:lnTo>
                      <a:pt x="2" y="409"/>
                    </a:lnTo>
                    <a:lnTo>
                      <a:pt x="1" y="388"/>
                    </a:lnTo>
                    <a:lnTo>
                      <a:pt x="0" y="367"/>
                    </a:lnTo>
                    <a:lnTo>
                      <a:pt x="1" y="340"/>
                    </a:lnTo>
                    <a:lnTo>
                      <a:pt x="3" y="313"/>
                    </a:lnTo>
                    <a:lnTo>
                      <a:pt x="6" y="288"/>
                    </a:lnTo>
                    <a:lnTo>
                      <a:pt x="11" y="262"/>
                    </a:lnTo>
                    <a:lnTo>
                      <a:pt x="17" y="239"/>
                    </a:lnTo>
                    <a:lnTo>
                      <a:pt x="23" y="216"/>
                    </a:lnTo>
                    <a:lnTo>
                      <a:pt x="32" y="193"/>
                    </a:lnTo>
                    <a:lnTo>
                      <a:pt x="42" y="172"/>
                    </a:lnTo>
                    <a:lnTo>
                      <a:pt x="53" y="152"/>
                    </a:lnTo>
                    <a:lnTo>
                      <a:pt x="65" y="133"/>
                    </a:lnTo>
                    <a:lnTo>
                      <a:pt x="78" y="116"/>
                    </a:lnTo>
                    <a:lnTo>
                      <a:pt x="92" y="99"/>
                    </a:lnTo>
                    <a:lnTo>
                      <a:pt x="108" y="83"/>
                    </a:lnTo>
                    <a:lnTo>
                      <a:pt x="125" y="70"/>
                    </a:lnTo>
                    <a:lnTo>
                      <a:pt x="143" y="57"/>
                    </a:lnTo>
                    <a:lnTo>
                      <a:pt x="162" y="44"/>
                    </a:lnTo>
                    <a:lnTo>
                      <a:pt x="181" y="34"/>
                    </a:lnTo>
                    <a:lnTo>
                      <a:pt x="202" y="25"/>
                    </a:lnTo>
                    <a:lnTo>
                      <a:pt x="225" y="18"/>
                    </a:lnTo>
                    <a:lnTo>
                      <a:pt x="247" y="11"/>
                    </a:lnTo>
                    <a:lnTo>
                      <a:pt x="270" y="6"/>
                    </a:lnTo>
                    <a:lnTo>
                      <a:pt x="294" y="3"/>
                    </a:lnTo>
                    <a:lnTo>
                      <a:pt x="320" y="1"/>
                    </a:lnTo>
                    <a:lnTo>
                      <a:pt x="345" y="0"/>
                    </a:lnTo>
                    <a:lnTo>
                      <a:pt x="374" y="1"/>
                    </a:lnTo>
                    <a:lnTo>
                      <a:pt x="400" y="2"/>
                    </a:lnTo>
                    <a:lnTo>
                      <a:pt x="426" y="5"/>
                    </a:lnTo>
                    <a:lnTo>
                      <a:pt x="451" y="10"/>
                    </a:lnTo>
                    <a:lnTo>
                      <a:pt x="475" y="16"/>
                    </a:lnTo>
                    <a:lnTo>
                      <a:pt x="499" y="23"/>
                    </a:lnTo>
                    <a:lnTo>
                      <a:pt x="521" y="30"/>
                    </a:lnTo>
                    <a:lnTo>
                      <a:pt x="542" y="41"/>
                    </a:lnTo>
                    <a:lnTo>
                      <a:pt x="507" y="112"/>
                    </a:lnTo>
                    <a:lnTo>
                      <a:pt x="487" y="103"/>
                    </a:lnTo>
                    <a:lnTo>
                      <a:pt x="467" y="95"/>
                    </a:lnTo>
                    <a:lnTo>
                      <a:pt x="446" y="89"/>
                    </a:lnTo>
                    <a:lnTo>
                      <a:pt x="426" y="83"/>
                    </a:lnTo>
                    <a:lnTo>
                      <a:pt x="406" y="79"/>
                    </a:lnTo>
                    <a:lnTo>
                      <a:pt x="385" y="76"/>
                    </a:lnTo>
                    <a:lnTo>
                      <a:pt x="365" y="74"/>
                    </a:lnTo>
                    <a:lnTo>
                      <a:pt x="344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Freeform 31"/>
              <p:cNvSpPr>
                <a:spLocks noEditPoints="1"/>
              </p:cNvSpPr>
              <p:nvPr/>
            </p:nvSpPr>
            <p:spPr bwMode="auto">
              <a:xfrm>
                <a:off x="886" y="2969"/>
                <a:ext cx="39" cy="50"/>
              </a:xfrm>
              <a:custGeom>
                <a:avLst/>
                <a:gdLst>
                  <a:gd name="T0" fmla="*/ 351 w 431"/>
                  <a:gd name="T1" fmla="*/ 469 h 554"/>
                  <a:gd name="T2" fmla="*/ 320 w 431"/>
                  <a:gd name="T3" fmla="*/ 501 h 554"/>
                  <a:gd name="T4" fmla="*/ 290 w 431"/>
                  <a:gd name="T5" fmla="*/ 526 h 554"/>
                  <a:gd name="T6" fmla="*/ 260 w 431"/>
                  <a:gd name="T7" fmla="*/ 541 h 554"/>
                  <a:gd name="T8" fmla="*/ 226 w 431"/>
                  <a:gd name="T9" fmla="*/ 550 h 554"/>
                  <a:gd name="T10" fmla="*/ 186 w 431"/>
                  <a:gd name="T11" fmla="*/ 554 h 554"/>
                  <a:gd name="T12" fmla="*/ 133 w 431"/>
                  <a:gd name="T13" fmla="*/ 552 h 554"/>
                  <a:gd name="T14" fmla="*/ 84 w 431"/>
                  <a:gd name="T15" fmla="*/ 538 h 554"/>
                  <a:gd name="T16" fmla="*/ 46 w 431"/>
                  <a:gd name="T17" fmla="*/ 514 h 554"/>
                  <a:gd name="T18" fmla="*/ 18 w 431"/>
                  <a:gd name="T19" fmla="*/ 478 h 554"/>
                  <a:gd name="T20" fmla="*/ 4 w 431"/>
                  <a:gd name="T21" fmla="*/ 433 h 554"/>
                  <a:gd name="T22" fmla="*/ 0 w 431"/>
                  <a:gd name="T23" fmla="*/ 386 h 554"/>
                  <a:gd name="T24" fmla="*/ 5 w 431"/>
                  <a:gd name="T25" fmla="*/ 358 h 554"/>
                  <a:gd name="T26" fmla="*/ 13 w 431"/>
                  <a:gd name="T27" fmla="*/ 333 h 554"/>
                  <a:gd name="T28" fmla="*/ 26 w 431"/>
                  <a:gd name="T29" fmla="*/ 310 h 554"/>
                  <a:gd name="T30" fmla="*/ 43 w 431"/>
                  <a:gd name="T31" fmla="*/ 290 h 554"/>
                  <a:gd name="T32" fmla="*/ 65 w 431"/>
                  <a:gd name="T33" fmla="*/ 273 h 554"/>
                  <a:gd name="T34" fmla="*/ 123 w 431"/>
                  <a:gd name="T35" fmla="*/ 246 h 554"/>
                  <a:gd name="T36" fmla="*/ 199 w 431"/>
                  <a:gd name="T37" fmla="*/ 230 h 554"/>
                  <a:gd name="T38" fmla="*/ 352 w 431"/>
                  <a:gd name="T39" fmla="*/ 223 h 554"/>
                  <a:gd name="T40" fmla="*/ 350 w 431"/>
                  <a:gd name="T41" fmla="*/ 161 h 554"/>
                  <a:gd name="T42" fmla="*/ 341 w 431"/>
                  <a:gd name="T43" fmla="*/ 125 h 554"/>
                  <a:gd name="T44" fmla="*/ 324 w 431"/>
                  <a:gd name="T45" fmla="*/ 97 h 554"/>
                  <a:gd name="T46" fmla="*/ 299 w 431"/>
                  <a:gd name="T47" fmla="*/ 79 h 554"/>
                  <a:gd name="T48" fmla="*/ 265 w 431"/>
                  <a:gd name="T49" fmla="*/ 68 h 554"/>
                  <a:gd name="T50" fmla="*/ 221 w 431"/>
                  <a:gd name="T51" fmla="*/ 67 h 554"/>
                  <a:gd name="T52" fmla="*/ 166 w 431"/>
                  <a:gd name="T53" fmla="*/ 77 h 554"/>
                  <a:gd name="T54" fmla="*/ 106 w 431"/>
                  <a:gd name="T55" fmla="*/ 98 h 554"/>
                  <a:gd name="T56" fmla="*/ 81 w 431"/>
                  <a:gd name="T57" fmla="*/ 36 h 554"/>
                  <a:gd name="T58" fmla="*/ 148 w 431"/>
                  <a:gd name="T59" fmla="*/ 12 h 554"/>
                  <a:gd name="T60" fmla="*/ 218 w 431"/>
                  <a:gd name="T61" fmla="*/ 1 h 554"/>
                  <a:gd name="T62" fmla="*/ 287 w 431"/>
                  <a:gd name="T63" fmla="*/ 3 h 554"/>
                  <a:gd name="T64" fmla="*/ 343 w 431"/>
                  <a:gd name="T65" fmla="*/ 17 h 554"/>
                  <a:gd name="T66" fmla="*/ 385 w 431"/>
                  <a:gd name="T67" fmla="*/ 42 h 554"/>
                  <a:gd name="T68" fmla="*/ 401 w 431"/>
                  <a:gd name="T69" fmla="*/ 60 h 554"/>
                  <a:gd name="T70" fmla="*/ 420 w 431"/>
                  <a:gd name="T71" fmla="*/ 98 h 554"/>
                  <a:gd name="T72" fmla="*/ 430 w 431"/>
                  <a:gd name="T73" fmla="*/ 156 h 554"/>
                  <a:gd name="T74" fmla="*/ 371 w 431"/>
                  <a:gd name="T75" fmla="*/ 545 h 554"/>
                  <a:gd name="T76" fmla="*/ 223 w 431"/>
                  <a:gd name="T77" fmla="*/ 485 h 554"/>
                  <a:gd name="T78" fmla="*/ 269 w 431"/>
                  <a:gd name="T79" fmla="*/ 472 h 554"/>
                  <a:gd name="T80" fmla="*/ 306 w 431"/>
                  <a:gd name="T81" fmla="*/ 446 h 554"/>
                  <a:gd name="T82" fmla="*/ 333 w 431"/>
                  <a:gd name="T83" fmla="*/ 410 h 554"/>
                  <a:gd name="T84" fmla="*/ 347 w 431"/>
                  <a:gd name="T85" fmla="*/ 365 h 554"/>
                  <a:gd name="T86" fmla="*/ 350 w 431"/>
                  <a:gd name="T87" fmla="*/ 281 h 554"/>
                  <a:gd name="T88" fmla="*/ 223 w 431"/>
                  <a:gd name="T89" fmla="*/ 288 h 554"/>
                  <a:gd name="T90" fmla="*/ 169 w 431"/>
                  <a:gd name="T91" fmla="*/ 298 h 554"/>
                  <a:gd name="T92" fmla="*/ 129 w 431"/>
                  <a:gd name="T93" fmla="*/ 315 h 554"/>
                  <a:gd name="T94" fmla="*/ 102 w 431"/>
                  <a:gd name="T95" fmla="*/ 339 h 554"/>
                  <a:gd name="T96" fmla="*/ 88 w 431"/>
                  <a:gd name="T97" fmla="*/ 371 h 554"/>
                  <a:gd name="T98" fmla="*/ 86 w 431"/>
                  <a:gd name="T99" fmla="*/ 408 h 554"/>
                  <a:gd name="T100" fmla="*/ 93 w 431"/>
                  <a:gd name="T101" fmla="*/ 437 h 554"/>
                  <a:gd name="T102" fmla="*/ 106 w 431"/>
                  <a:gd name="T103" fmla="*/ 459 h 554"/>
                  <a:gd name="T104" fmla="*/ 127 w 431"/>
                  <a:gd name="T105" fmla="*/ 475 h 554"/>
                  <a:gd name="T106" fmla="*/ 154 w 431"/>
                  <a:gd name="T107" fmla="*/ 484 h 554"/>
                  <a:gd name="T108" fmla="*/ 187 w 431"/>
                  <a:gd name="T109" fmla="*/ 48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31" h="554">
                    <a:moveTo>
                      <a:pt x="371" y="545"/>
                    </a:moveTo>
                    <a:lnTo>
                      <a:pt x="355" y="469"/>
                    </a:lnTo>
                    <a:lnTo>
                      <a:pt x="351" y="469"/>
                    </a:lnTo>
                    <a:lnTo>
                      <a:pt x="340" y="480"/>
                    </a:lnTo>
                    <a:lnTo>
                      <a:pt x="331" y="492"/>
                    </a:lnTo>
                    <a:lnTo>
                      <a:pt x="320" y="501"/>
                    </a:lnTo>
                    <a:lnTo>
                      <a:pt x="311" y="511"/>
                    </a:lnTo>
                    <a:lnTo>
                      <a:pt x="300" y="518"/>
                    </a:lnTo>
                    <a:lnTo>
                      <a:pt x="290" y="526"/>
                    </a:lnTo>
                    <a:lnTo>
                      <a:pt x="281" y="532"/>
                    </a:lnTo>
                    <a:lnTo>
                      <a:pt x="270" y="537"/>
                    </a:lnTo>
                    <a:lnTo>
                      <a:pt x="260" y="541"/>
                    </a:lnTo>
                    <a:lnTo>
                      <a:pt x="249" y="545"/>
                    </a:lnTo>
                    <a:lnTo>
                      <a:pt x="238" y="548"/>
                    </a:lnTo>
                    <a:lnTo>
                      <a:pt x="226" y="550"/>
                    </a:lnTo>
                    <a:lnTo>
                      <a:pt x="213" y="552"/>
                    </a:lnTo>
                    <a:lnTo>
                      <a:pt x="199" y="553"/>
                    </a:lnTo>
                    <a:lnTo>
                      <a:pt x="186" y="554"/>
                    </a:lnTo>
                    <a:lnTo>
                      <a:pt x="171" y="554"/>
                    </a:lnTo>
                    <a:lnTo>
                      <a:pt x="152" y="554"/>
                    </a:lnTo>
                    <a:lnTo>
                      <a:pt x="133" y="552"/>
                    </a:lnTo>
                    <a:lnTo>
                      <a:pt x="116" y="549"/>
                    </a:lnTo>
                    <a:lnTo>
                      <a:pt x="100" y="545"/>
                    </a:lnTo>
                    <a:lnTo>
                      <a:pt x="84" y="538"/>
                    </a:lnTo>
                    <a:lnTo>
                      <a:pt x="70" y="532"/>
                    </a:lnTo>
                    <a:lnTo>
                      <a:pt x="58" y="524"/>
                    </a:lnTo>
                    <a:lnTo>
                      <a:pt x="46" y="514"/>
                    </a:lnTo>
                    <a:lnTo>
                      <a:pt x="35" y="502"/>
                    </a:lnTo>
                    <a:lnTo>
                      <a:pt x="26" y="491"/>
                    </a:lnTo>
                    <a:lnTo>
                      <a:pt x="18" y="478"/>
                    </a:lnTo>
                    <a:lnTo>
                      <a:pt x="12" y="463"/>
                    </a:lnTo>
                    <a:lnTo>
                      <a:pt x="7" y="448"/>
                    </a:lnTo>
                    <a:lnTo>
                      <a:pt x="4" y="433"/>
                    </a:lnTo>
                    <a:lnTo>
                      <a:pt x="1" y="415"/>
                    </a:lnTo>
                    <a:lnTo>
                      <a:pt x="0" y="397"/>
                    </a:lnTo>
                    <a:lnTo>
                      <a:pt x="0" y="386"/>
                    </a:lnTo>
                    <a:lnTo>
                      <a:pt x="1" y="376"/>
                    </a:lnTo>
                    <a:lnTo>
                      <a:pt x="3" y="367"/>
                    </a:lnTo>
                    <a:lnTo>
                      <a:pt x="5" y="358"/>
                    </a:lnTo>
                    <a:lnTo>
                      <a:pt x="7" y="349"/>
                    </a:lnTo>
                    <a:lnTo>
                      <a:pt x="10" y="340"/>
                    </a:lnTo>
                    <a:lnTo>
                      <a:pt x="13" y="333"/>
                    </a:lnTo>
                    <a:lnTo>
                      <a:pt x="16" y="325"/>
                    </a:lnTo>
                    <a:lnTo>
                      <a:pt x="21" y="317"/>
                    </a:lnTo>
                    <a:lnTo>
                      <a:pt x="26" y="310"/>
                    </a:lnTo>
                    <a:lnTo>
                      <a:pt x="31" y="303"/>
                    </a:lnTo>
                    <a:lnTo>
                      <a:pt x="37" y="296"/>
                    </a:lnTo>
                    <a:lnTo>
                      <a:pt x="43" y="290"/>
                    </a:lnTo>
                    <a:lnTo>
                      <a:pt x="50" y="284"/>
                    </a:lnTo>
                    <a:lnTo>
                      <a:pt x="58" y="278"/>
                    </a:lnTo>
                    <a:lnTo>
                      <a:pt x="65" y="273"/>
                    </a:lnTo>
                    <a:lnTo>
                      <a:pt x="83" y="262"/>
                    </a:lnTo>
                    <a:lnTo>
                      <a:pt x="102" y="254"/>
                    </a:lnTo>
                    <a:lnTo>
                      <a:pt x="123" y="246"/>
                    </a:lnTo>
                    <a:lnTo>
                      <a:pt x="147" y="240"/>
                    </a:lnTo>
                    <a:lnTo>
                      <a:pt x="172" y="235"/>
                    </a:lnTo>
                    <a:lnTo>
                      <a:pt x="199" y="230"/>
                    </a:lnTo>
                    <a:lnTo>
                      <a:pt x="229" y="228"/>
                    </a:lnTo>
                    <a:lnTo>
                      <a:pt x="261" y="226"/>
                    </a:lnTo>
                    <a:lnTo>
                      <a:pt x="352" y="223"/>
                    </a:lnTo>
                    <a:lnTo>
                      <a:pt x="352" y="190"/>
                    </a:lnTo>
                    <a:lnTo>
                      <a:pt x="351" y="174"/>
                    </a:lnTo>
                    <a:lnTo>
                      <a:pt x="350" y="161"/>
                    </a:lnTo>
                    <a:lnTo>
                      <a:pt x="348" y="148"/>
                    </a:lnTo>
                    <a:lnTo>
                      <a:pt x="344" y="135"/>
                    </a:lnTo>
                    <a:lnTo>
                      <a:pt x="341" y="125"/>
                    </a:lnTo>
                    <a:lnTo>
                      <a:pt x="336" y="114"/>
                    </a:lnTo>
                    <a:lnTo>
                      <a:pt x="331" y="106"/>
                    </a:lnTo>
                    <a:lnTo>
                      <a:pt x="324" y="97"/>
                    </a:lnTo>
                    <a:lnTo>
                      <a:pt x="317" y="90"/>
                    </a:lnTo>
                    <a:lnTo>
                      <a:pt x="308" y="84"/>
                    </a:lnTo>
                    <a:lnTo>
                      <a:pt x="299" y="79"/>
                    </a:lnTo>
                    <a:lnTo>
                      <a:pt x="289" y="75"/>
                    </a:lnTo>
                    <a:lnTo>
                      <a:pt x="278" y="72"/>
                    </a:lnTo>
                    <a:lnTo>
                      <a:pt x="265" y="68"/>
                    </a:lnTo>
                    <a:lnTo>
                      <a:pt x="252" y="67"/>
                    </a:lnTo>
                    <a:lnTo>
                      <a:pt x="238" y="67"/>
                    </a:lnTo>
                    <a:lnTo>
                      <a:pt x="221" y="67"/>
                    </a:lnTo>
                    <a:lnTo>
                      <a:pt x="203" y="70"/>
                    </a:lnTo>
                    <a:lnTo>
                      <a:pt x="185" y="73"/>
                    </a:lnTo>
                    <a:lnTo>
                      <a:pt x="166" y="77"/>
                    </a:lnTo>
                    <a:lnTo>
                      <a:pt x="147" y="83"/>
                    </a:lnTo>
                    <a:lnTo>
                      <a:pt x="126" y="90"/>
                    </a:lnTo>
                    <a:lnTo>
                      <a:pt x="106" y="98"/>
                    </a:lnTo>
                    <a:lnTo>
                      <a:pt x="85" y="108"/>
                    </a:lnTo>
                    <a:lnTo>
                      <a:pt x="61" y="46"/>
                    </a:lnTo>
                    <a:lnTo>
                      <a:pt x="81" y="36"/>
                    </a:lnTo>
                    <a:lnTo>
                      <a:pt x="102" y="27"/>
                    </a:lnTo>
                    <a:lnTo>
                      <a:pt x="124" y="19"/>
                    </a:lnTo>
                    <a:lnTo>
                      <a:pt x="148" y="12"/>
                    </a:lnTo>
                    <a:lnTo>
                      <a:pt x="171" y="7"/>
                    </a:lnTo>
                    <a:lnTo>
                      <a:pt x="195" y="3"/>
                    </a:lnTo>
                    <a:lnTo>
                      <a:pt x="218" y="1"/>
                    </a:lnTo>
                    <a:lnTo>
                      <a:pt x="243" y="0"/>
                    </a:lnTo>
                    <a:lnTo>
                      <a:pt x="265" y="1"/>
                    </a:lnTo>
                    <a:lnTo>
                      <a:pt x="287" y="3"/>
                    </a:lnTo>
                    <a:lnTo>
                      <a:pt x="307" y="6"/>
                    </a:lnTo>
                    <a:lnTo>
                      <a:pt x="325" y="10"/>
                    </a:lnTo>
                    <a:lnTo>
                      <a:pt x="343" y="17"/>
                    </a:lnTo>
                    <a:lnTo>
                      <a:pt x="358" y="24"/>
                    </a:lnTo>
                    <a:lnTo>
                      <a:pt x="372" y="33"/>
                    </a:lnTo>
                    <a:lnTo>
                      <a:pt x="385" y="42"/>
                    </a:lnTo>
                    <a:lnTo>
                      <a:pt x="390" y="48"/>
                    </a:lnTo>
                    <a:lnTo>
                      <a:pt x="395" y="54"/>
                    </a:lnTo>
                    <a:lnTo>
                      <a:pt x="401" y="60"/>
                    </a:lnTo>
                    <a:lnTo>
                      <a:pt x="405" y="67"/>
                    </a:lnTo>
                    <a:lnTo>
                      <a:pt x="413" y="81"/>
                    </a:lnTo>
                    <a:lnTo>
                      <a:pt x="420" y="98"/>
                    </a:lnTo>
                    <a:lnTo>
                      <a:pt x="425" y="116"/>
                    </a:lnTo>
                    <a:lnTo>
                      <a:pt x="428" y="135"/>
                    </a:lnTo>
                    <a:lnTo>
                      <a:pt x="430" y="156"/>
                    </a:lnTo>
                    <a:lnTo>
                      <a:pt x="431" y="179"/>
                    </a:lnTo>
                    <a:lnTo>
                      <a:pt x="431" y="545"/>
                    </a:lnTo>
                    <a:lnTo>
                      <a:pt x="371" y="545"/>
                    </a:lnTo>
                    <a:close/>
                    <a:moveTo>
                      <a:pt x="187" y="488"/>
                    </a:moveTo>
                    <a:lnTo>
                      <a:pt x="206" y="487"/>
                    </a:lnTo>
                    <a:lnTo>
                      <a:pt x="223" y="485"/>
                    </a:lnTo>
                    <a:lnTo>
                      <a:pt x="240" y="481"/>
                    </a:lnTo>
                    <a:lnTo>
                      <a:pt x="254" y="477"/>
                    </a:lnTo>
                    <a:lnTo>
                      <a:pt x="269" y="472"/>
                    </a:lnTo>
                    <a:lnTo>
                      <a:pt x="283" y="464"/>
                    </a:lnTo>
                    <a:lnTo>
                      <a:pt x="295" y="456"/>
                    </a:lnTo>
                    <a:lnTo>
                      <a:pt x="306" y="446"/>
                    </a:lnTo>
                    <a:lnTo>
                      <a:pt x="316" y="435"/>
                    </a:lnTo>
                    <a:lnTo>
                      <a:pt x="325" y="423"/>
                    </a:lnTo>
                    <a:lnTo>
                      <a:pt x="333" y="410"/>
                    </a:lnTo>
                    <a:lnTo>
                      <a:pt x="339" y="397"/>
                    </a:lnTo>
                    <a:lnTo>
                      <a:pt x="343" y="381"/>
                    </a:lnTo>
                    <a:lnTo>
                      <a:pt x="347" y="365"/>
                    </a:lnTo>
                    <a:lnTo>
                      <a:pt x="349" y="348"/>
                    </a:lnTo>
                    <a:lnTo>
                      <a:pt x="350" y="330"/>
                    </a:lnTo>
                    <a:lnTo>
                      <a:pt x="350" y="281"/>
                    </a:lnTo>
                    <a:lnTo>
                      <a:pt x="268" y="284"/>
                    </a:lnTo>
                    <a:lnTo>
                      <a:pt x="245" y="287"/>
                    </a:lnTo>
                    <a:lnTo>
                      <a:pt x="223" y="288"/>
                    </a:lnTo>
                    <a:lnTo>
                      <a:pt x="204" y="291"/>
                    </a:lnTo>
                    <a:lnTo>
                      <a:pt x="185" y="294"/>
                    </a:lnTo>
                    <a:lnTo>
                      <a:pt x="169" y="298"/>
                    </a:lnTo>
                    <a:lnTo>
                      <a:pt x="153" y="303"/>
                    </a:lnTo>
                    <a:lnTo>
                      <a:pt x="140" y="309"/>
                    </a:lnTo>
                    <a:lnTo>
                      <a:pt x="129" y="315"/>
                    </a:lnTo>
                    <a:lnTo>
                      <a:pt x="118" y="321"/>
                    </a:lnTo>
                    <a:lnTo>
                      <a:pt x="109" y="330"/>
                    </a:lnTo>
                    <a:lnTo>
                      <a:pt x="102" y="339"/>
                    </a:lnTo>
                    <a:lnTo>
                      <a:pt x="97" y="349"/>
                    </a:lnTo>
                    <a:lnTo>
                      <a:pt x="91" y="360"/>
                    </a:lnTo>
                    <a:lnTo>
                      <a:pt x="88" y="371"/>
                    </a:lnTo>
                    <a:lnTo>
                      <a:pt x="86" y="384"/>
                    </a:lnTo>
                    <a:lnTo>
                      <a:pt x="85" y="398"/>
                    </a:lnTo>
                    <a:lnTo>
                      <a:pt x="86" y="408"/>
                    </a:lnTo>
                    <a:lnTo>
                      <a:pt x="87" y="419"/>
                    </a:lnTo>
                    <a:lnTo>
                      <a:pt x="89" y="427"/>
                    </a:lnTo>
                    <a:lnTo>
                      <a:pt x="93" y="437"/>
                    </a:lnTo>
                    <a:lnTo>
                      <a:pt x="96" y="444"/>
                    </a:lnTo>
                    <a:lnTo>
                      <a:pt x="101" y="452"/>
                    </a:lnTo>
                    <a:lnTo>
                      <a:pt x="106" y="459"/>
                    </a:lnTo>
                    <a:lnTo>
                      <a:pt x="113" y="464"/>
                    </a:lnTo>
                    <a:lnTo>
                      <a:pt x="119" y="470"/>
                    </a:lnTo>
                    <a:lnTo>
                      <a:pt x="127" y="475"/>
                    </a:lnTo>
                    <a:lnTo>
                      <a:pt x="135" y="478"/>
                    </a:lnTo>
                    <a:lnTo>
                      <a:pt x="144" y="482"/>
                    </a:lnTo>
                    <a:lnTo>
                      <a:pt x="154" y="484"/>
                    </a:lnTo>
                    <a:lnTo>
                      <a:pt x="164" y="487"/>
                    </a:lnTo>
                    <a:lnTo>
                      <a:pt x="175" y="488"/>
                    </a:lnTo>
                    <a:lnTo>
                      <a:pt x="187" y="4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Freeform 32"/>
              <p:cNvSpPr>
                <a:spLocks/>
              </p:cNvSpPr>
              <p:nvPr/>
            </p:nvSpPr>
            <p:spPr bwMode="auto">
              <a:xfrm>
                <a:off x="941" y="2969"/>
                <a:ext cx="69" cy="49"/>
              </a:xfrm>
              <a:custGeom>
                <a:avLst/>
                <a:gdLst>
                  <a:gd name="T0" fmla="*/ 684 w 765"/>
                  <a:gd name="T1" fmla="*/ 182 h 546"/>
                  <a:gd name="T2" fmla="*/ 677 w 765"/>
                  <a:gd name="T3" fmla="*/ 141 h 546"/>
                  <a:gd name="T4" fmla="*/ 663 w 765"/>
                  <a:gd name="T5" fmla="*/ 110 h 546"/>
                  <a:gd name="T6" fmla="*/ 641 w 765"/>
                  <a:gd name="T7" fmla="*/ 87 h 546"/>
                  <a:gd name="T8" fmla="*/ 610 w 765"/>
                  <a:gd name="T9" fmla="*/ 74 h 546"/>
                  <a:gd name="T10" fmla="*/ 571 w 765"/>
                  <a:gd name="T11" fmla="*/ 69 h 546"/>
                  <a:gd name="T12" fmla="*/ 520 w 765"/>
                  <a:gd name="T13" fmla="*/ 75 h 546"/>
                  <a:gd name="T14" fmla="*/ 480 w 765"/>
                  <a:gd name="T15" fmla="*/ 94 h 546"/>
                  <a:gd name="T16" fmla="*/ 451 w 765"/>
                  <a:gd name="T17" fmla="*/ 125 h 546"/>
                  <a:gd name="T18" fmla="*/ 432 w 765"/>
                  <a:gd name="T19" fmla="*/ 168 h 546"/>
                  <a:gd name="T20" fmla="*/ 423 w 765"/>
                  <a:gd name="T21" fmla="*/ 225 h 546"/>
                  <a:gd name="T22" fmla="*/ 342 w 765"/>
                  <a:gd name="T23" fmla="*/ 546 h 546"/>
                  <a:gd name="T24" fmla="*/ 339 w 765"/>
                  <a:gd name="T25" fmla="*/ 167 h 546"/>
                  <a:gd name="T26" fmla="*/ 331 w 765"/>
                  <a:gd name="T27" fmla="*/ 130 h 546"/>
                  <a:gd name="T28" fmla="*/ 314 w 765"/>
                  <a:gd name="T29" fmla="*/ 101 h 546"/>
                  <a:gd name="T30" fmla="*/ 290 w 765"/>
                  <a:gd name="T31" fmla="*/ 81 h 546"/>
                  <a:gd name="T32" fmla="*/ 256 w 765"/>
                  <a:gd name="T33" fmla="*/ 71 h 546"/>
                  <a:gd name="T34" fmla="*/ 210 w 765"/>
                  <a:gd name="T35" fmla="*/ 69 h 546"/>
                  <a:gd name="T36" fmla="*/ 163 w 765"/>
                  <a:gd name="T37" fmla="*/ 80 h 546"/>
                  <a:gd name="T38" fmla="*/ 126 w 765"/>
                  <a:gd name="T39" fmla="*/ 104 h 546"/>
                  <a:gd name="T40" fmla="*/ 101 w 765"/>
                  <a:gd name="T41" fmla="*/ 141 h 546"/>
                  <a:gd name="T42" fmla="*/ 86 w 765"/>
                  <a:gd name="T43" fmla="*/ 194 h 546"/>
                  <a:gd name="T44" fmla="*/ 81 w 765"/>
                  <a:gd name="T45" fmla="*/ 264 h 546"/>
                  <a:gd name="T46" fmla="*/ 0 w 765"/>
                  <a:gd name="T47" fmla="*/ 10 h 546"/>
                  <a:gd name="T48" fmla="*/ 83 w 765"/>
                  <a:gd name="T49" fmla="*/ 83 h 546"/>
                  <a:gd name="T50" fmla="*/ 103 w 765"/>
                  <a:gd name="T51" fmla="*/ 56 h 546"/>
                  <a:gd name="T52" fmla="*/ 128 w 765"/>
                  <a:gd name="T53" fmla="*/ 34 h 546"/>
                  <a:gd name="T54" fmla="*/ 158 w 765"/>
                  <a:gd name="T55" fmla="*/ 17 h 546"/>
                  <a:gd name="T56" fmla="*/ 192 w 765"/>
                  <a:gd name="T57" fmla="*/ 5 h 546"/>
                  <a:gd name="T58" fmla="*/ 229 w 765"/>
                  <a:gd name="T59" fmla="*/ 1 h 546"/>
                  <a:gd name="T60" fmla="*/ 272 w 765"/>
                  <a:gd name="T61" fmla="*/ 2 h 546"/>
                  <a:gd name="T62" fmla="*/ 312 w 765"/>
                  <a:gd name="T63" fmla="*/ 9 h 546"/>
                  <a:gd name="T64" fmla="*/ 346 w 765"/>
                  <a:gd name="T65" fmla="*/ 23 h 546"/>
                  <a:gd name="T66" fmla="*/ 373 w 765"/>
                  <a:gd name="T67" fmla="*/ 43 h 546"/>
                  <a:gd name="T68" fmla="*/ 396 w 765"/>
                  <a:gd name="T69" fmla="*/ 69 h 546"/>
                  <a:gd name="T70" fmla="*/ 410 w 765"/>
                  <a:gd name="T71" fmla="*/ 91 h 546"/>
                  <a:gd name="T72" fmla="*/ 432 w 765"/>
                  <a:gd name="T73" fmla="*/ 62 h 546"/>
                  <a:gd name="T74" fmla="*/ 458 w 765"/>
                  <a:gd name="T75" fmla="*/ 38 h 546"/>
                  <a:gd name="T76" fmla="*/ 491 w 765"/>
                  <a:gd name="T77" fmla="*/ 19 h 546"/>
                  <a:gd name="T78" fmla="*/ 529 w 765"/>
                  <a:gd name="T79" fmla="*/ 6 h 546"/>
                  <a:gd name="T80" fmla="*/ 569 w 765"/>
                  <a:gd name="T81" fmla="*/ 1 h 546"/>
                  <a:gd name="T82" fmla="*/ 626 w 765"/>
                  <a:gd name="T83" fmla="*/ 3 h 546"/>
                  <a:gd name="T84" fmla="*/ 679 w 765"/>
                  <a:gd name="T85" fmla="*/ 18 h 546"/>
                  <a:gd name="T86" fmla="*/ 720 w 765"/>
                  <a:gd name="T87" fmla="*/ 46 h 546"/>
                  <a:gd name="T88" fmla="*/ 735 w 765"/>
                  <a:gd name="T89" fmla="*/ 66 h 546"/>
                  <a:gd name="T90" fmla="*/ 754 w 765"/>
                  <a:gd name="T91" fmla="*/ 108 h 546"/>
                  <a:gd name="T92" fmla="*/ 765 w 765"/>
                  <a:gd name="T93" fmla="*/ 171 h 546"/>
                  <a:gd name="T94" fmla="*/ 684 w 765"/>
                  <a:gd name="T95" fmla="*/ 54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65" h="546">
                    <a:moveTo>
                      <a:pt x="684" y="546"/>
                    </a:moveTo>
                    <a:lnTo>
                      <a:pt x="684" y="198"/>
                    </a:lnTo>
                    <a:lnTo>
                      <a:pt x="684" y="182"/>
                    </a:lnTo>
                    <a:lnTo>
                      <a:pt x="682" y="167"/>
                    </a:lnTo>
                    <a:lnTo>
                      <a:pt x="680" y="153"/>
                    </a:lnTo>
                    <a:lnTo>
                      <a:pt x="677" y="141"/>
                    </a:lnTo>
                    <a:lnTo>
                      <a:pt x="673" y="130"/>
                    </a:lnTo>
                    <a:lnTo>
                      <a:pt x="669" y="119"/>
                    </a:lnTo>
                    <a:lnTo>
                      <a:pt x="663" y="110"/>
                    </a:lnTo>
                    <a:lnTo>
                      <a:pt x="656" y="101"/>
                    </a:lnTo>
                    <a:lnTo>
                      <a:pt x="650" y="94"/>
                    </a:lnTo>
                    <a:lnTo>
                      <a:pt x="641" y="87"/>
                    </a:lnTo>
                    <a:lnTo>
                      <a:pt x="632" y="81"/>
                    </a:lnTo>
                    <a:lnTo>
                      <a:pt x="621" y="77"/>
                    </a:lnTo>
                    <a:lnTo>
                      <a:pt x="610" y="74"/>
                    </a:lnTo>
                    <a:lnTo>
                      <a:pt x="598" y="71"/>
                    </a:lnTo>
                    <a:lnTo>
                      <a:pt x="585" y="69"/>
                    </a:lnTo>
                    <a:lnTo>
                      <a:pt x="571" y="69"/>
                    </a:lnTo>
                    <a:lnTo>
                      <a:pt x="553" y="69"/>
                    </a:lnTo>
                    <a:lnTo>
                      <a:pt x="536" y="72"/>
                    </a:lnTo>
                    <a:lnTo>
                      <a:pt x="520" y="75"/>
                    </a:lnTo>
                    <a:lnTo>
                      <a:pt x="506" y="80"/>
                    </a:lnTo>
                    <a:lnTo>
                      <a:pt x="492" y="86"/>
                    </a:lnTo>
                    <a:lnTo>
                      <a:pt x="480" y="94"/>
                    </a:lnTo>
                    <a:lnTo>
                      <a:pt x="469" y="102"/>
                    </a:lnTo>
                    <a:lnTo>
                      <a:pt x="459" y="113"/>
                    </a:lnTo>
                    <a:lnTo>
                      <a:pt x="451" y="125"/>
                    </a:lnTo>
                    <a:lnTo>
                      <a:pt x="443" y="137"/>
                    </a:lnTo>
                    <a:lnTo>
                      <a:pt x="437" y="152"/>
                    </a:lnTo>
                    <a:lnTo>
                      <a:pt x="432" y="168"/>
                    </a:lnTo>
                    <a:lnTo>
                      <a:pt x="428" y="185"/>
                    </a:lnTo>
                    <a:lnTo>
                      <a:pt x="425" y="204"/>
                    </a:lnTo>
                    <a:lnTo>
                      <a:pt x="423" y="225"/>
                    </a:lnTo>
                    <a:lnTo>
                      <a:pt x="423" y="246"/>
                    </a:lnTo>
                    <a:lnTo>
                      <a:pt x="423" y="546"/>
                    </a:lnTo>
                    <a:lnTo>
                      <a:pt x="342" y="546"/>
                    </a:lnTo>
                    <a:lnTo>
                      <a:pt x="342" y="198"/>
                    </a:lnTo>
                    <a:lnTo>
                      <a:pt x="342" y="182"/>
                    </a:lnTo>
                    <a:lnTo>
                      <a:pt x="339" y="167"/>
                    </a:lnTo>
                    <a:lnTo>
                      <a:pt x="337" y="153"/>
                    </a:lnTo>
                    <a:lnTo>
                      <a:pt x="334" y="141"/>
                    </a:lnTo>
                    <a:lnTo>
                      <a:pt x="331" y="130"/>
                    </a:lnTo>
                    <a:lnTo>
                      <a:pt x="326" y="119"/>
                    </a:lnTo>
                    <a:lnTo>
                      <a:pt x="320" y="110"/>
                    </a:lnTo>
                    <a:lnTo>
                      <a:pt x="314" y="101"/>
                    </a:lnTo>
                    <a:lnTo>
                      <a:pt x="307" y="94"/>
                    </a:lnTo>
                    <a:lnTo>
                      <a:pt x="298" y="87"/>
                    </a:lnTo>
                    <a:lnTo>
                      <a:pt x="290" y="81"/>
                    </a:lnTo>
                    <a:lnTo>
                      <a:pt x="279" y="77"/>
                    </a:lnTo>
                    <a:lnTo>
                      <a:pt x="267" y="74"/>
                    </a:lnTo>
                    <a:lnTo>
                      <a:pt x="256" y="71"/>
                    </a:lnTo>
                    <a:lnTo>
                      <a:pt x="242" y="69"/>
                    </a:lnTo>
                    <a:lnTo>
                      <a:pt x="228" y="69"/>
                    </a:lnTo>
                    <a:lnTo>
                      <a:pt x="210" y="69"/>
                    </a:lnTo>
                    <a:lnTo>
                      <a:pt x="192" y="72"/>
                    </a:lnTo>
                    <a:lnTo>
                      <a:pt x="176" y="76"/>
                    </a:lnTo>
                    <a:lnTo>
                      <a:pt x="163" y="80"/>
                    </a:lnTo>
                    <a:lnTo>
                      <a:pt x="149" y="86"/>
                    </a:lnTo>
                    <a:lnTo>
                      <a:pt x="137" y="95"/>
                    </a:lnTo>
                    <a:lnTo>
                      <a:pt x="126" y="104"/>
                    </a:lnTo>
                    <a:lnTo>
                      <a:pt x="116" y="115"/>
                    </a:lnTo>
                    <a:lnTo>
                      <a:pt x="109" y="127"/>
                    </a:lnTo>
                    <a:lnTo>
                      <a:pt x="101" y="141"/>
                    </a:lnTo>
                    <a:lnTo>
                      <a:pt x="95" y="157"/>
                    </a:lnTo>
                    <a:lnTo>
                      <a:pt x="90" y="175"/>
                    </a:lnTo>
                    <a:lnTo>
                      <a:pt x="86" y="194"/>
                    </a:lnTo>
                    <a:lnTo>
                      <a:pt x="83" y="217"/>
                    </a:lnTo>
                    <a:lnTo>
                      <a:pt x="81" y="240"/>
                    </a:lnTo>
                    <a:lnTo>
                      <a:pt x="81" y="264"/>
                    </a:lnTo>
                    <a:lnTo>
                      <a:pt x="81" y="546"/>
                    </a:lnTo>
                    <a:lnTo>
                      <a:pt x="0" y="546"/>
                    </a:lnTo>
                    <a:lnTo>
                      <a:pt x="0" y="10"/>
                    </a:lnTo>
                    <a:lnTo>
                      <a:pt x="66" y="10"/>
                    </a:lnTo>
                    <a:lnTo>
                      <a:pt x="79" y="83"/>
                    </a:lnTo>
                    <a:lnTo>
                      <a:pt x="83" y="83"/>
                    </a:lnTo>
                    <a:lnTo>
                      <a:pt x="89" y="74"/>
                    </a:lnTo>
                    <a:lnTo>
                      <a:pt x="96" y="64"/>
                    </a:lnTo>
                    <a:lnTo>
                      <a:pt x="103" y="56"/>
                    </a:lnTo>
                    <a:lnTo>
                      <a:pt x="111" y="48"/>
                    </a:lnTo>
                    <a:lnTo>
                      <a:pt x="119" y="41"/>
                    </a:lnTo>
                    <a:lnTo>
                      <a:pt x="128" y="34"/>
                    </a:lnTo>
                    <a:lnTo>
                      <a:pt x="137" y="28"/>
                    </a:lnTo>
                    <a:lnTo>
                      <a:pt x="148" y="22"/>
                    </a:lnTo>
                    <a:lnTo>
                      <a:pt x="158" y="17"/>
                    </a:lnTo>
                    <a:lnTo>
                      <a:pt x="169" y="12"/>
                    </a:lnTo>
                    <a:lnTo>
                      <a:pt x="181" y="8"/>
                    </a:lnTo>
                    <a:lnTo>
                      <a:pt x="192" y="5"/>
                    </a:lnTo>
                    <a:lnTo>
                      <a:pt x="204" y="3"/>
                    </a:lnTo>
                    <a:lnTo>
                      <a:pt x="217" y="2"/>
                    </a:lnTo>
                    <a:lnTo>
                      <a:pt x="229" y="1"/>
                    </a:lnTo>
                    <a:lnTo>
                      <a:pt x="242" y="0"/>
                    </a:lnTo>
                    <a:lnTo>
                      <a:pt x="257" y="1"/>
                    </a:lnTo>
                    <a:lnTo>
                      <a:pt x="272" y="2"/>
                    </a:lnTo>
                    <a:lnTo>
                      <a:pt x="285" y="3"/>
                    </a:lnTo>
                    <a:lnTo>
                      <a:pt x="299" y="6"/>
                    </a:lnTo>
                    <a:lnTo>
                      <a:pt x="312" y="9"/>
                    </a:lnTo>
                    <a:lnTo>
                      <a:pt x="324" y="12"/>
                    </a:lnTo>
                    <a:lnTo>
                      <a:pt x="335" y="18"/>
                    </a:lnTo>
                    <a:lnTo>
                      <a:pt x="346" y="23"/>
                    </a:lnTo>
                    <a:lnTo>
                      <a:pt x="355" y="28"/>
                    </a:lnTo>
                    <a:lnTo>
                      <a:pt x="365" y="36"/>
                    </a:lnTo>
                    <a:lnTo>
                      <a:pt x="373" y="43"/>
                    </a:lnTo>
                    <a:lnTo>
                      <a:pt x="382" y="51"/>
                    </a:lnTo>
                    <a:lnTo>
                      <a:pt x="389" y="60"/>
                    </a:lnTo>
                    <a:lnTo>
                      <a:pt x="396" y="69"/>
                    </a:lnTo>
                    <a:lnTo>
                      <a:pt x="401" y="80"/>
                    </a:lnTo>
                    <a:lnTo>
                      <a:pt x="406" y="91"/>
                    </a:lnTo>
                    <a:lnTo>
                      <a:pt x="410" y="91"/>
                    </a:lnTo>
                    <a:lnTo>
                      <a:pt x="417" y="81"/>
                    </a:lnTo>
                    <a:lnTo>
                      <a:pt x="423" y="71"/>
                    </a:lnTo>
                    <a:lnTo>
                      <a:pt x="432" y="62"/>
                    </a:lnTo>
                    <a:lnTo>
                      <a:pt x="440" y="54"/>
                    </a:lnTo>
                    <a:lnTo>
                      <a:pt x="448" y="45"/>
                    </a:lnTo>
                    <a:lnTo>
                      <a:pt x="458" y="38"/>
                    </a:lnTo>
                    <a:lnTo>
                      <a:pt x="469" y="30"/>
                    </a:lnTo>
                    <a:lnTo>
                      <a:pt x="479" y="24"/>
                    </a:lnTo>
                    <a:lnTo>
                      <a:pt x="491" y="19"/>
                    </a:lnTo>
                    <a:lnTo>
                      <a:pt x="504" y="13"/>
                    </a:lnTo>
                    <a:lnTo>
                      <a:pt x="515" y="9"/>
                    </a:lnTo>
                    <a:lnTo>
                      <a:pt x="529" y="6"/>
                    </a:lnTo>
                    <a:lnTo>
                      <a:pt x="542" y="4"/>
                    </a:lnTo>
                    <a:lnTo>
                      <a:pt x="555" y="2"/>
                    </a:lnTo>
                    <a:lnTo>
                      <a:pt x="569" y="1"/>
                    </a:lnTo>
                    <a:lnTo>
                      <a:pt x="584" y="0"/>
                    </a:lnTo>
                    <a:lnTo>
                      <a:pt x="605" y="1"/>
                    </a:lnTo>
                    <a:lnTo>
                      <a:pt x="626" y="3"/>
                    </a:lnTo>
                    <a:lnTo>
                      <a:pt x="645" y="6"/>
                    </a:lnTo>
                    <a:lnTo>
                      <a:pt x="663" y="11"/>
                    </a:lnTo>
                    <a:lnTo>
                      <a:pt x="679" y="18"/>
                    </a:lnTo>
                    <a:lnTo>
                      <a:pt x="694" y="26"/>
                    </a:lnTo>
                    <a:lnTo>
                      <a:pt x="708" y="36"/>
                    </a:lnTo>
                    <a:lnTo>
                      <a:pt x="720" y="46"/>
                    </a:lnTo>
                    <a:lnTo>
                      <a:pt x="726" y="53"/>
                    </a:lnTo>
                    <a:lnTo>
                      <a:pt x="730" y="59"/>
                    </a:lnTo>
                    <a:lnTo>
                      <a:pt x="735" y="66"/>
                    </a:lnTo>
                    <a:lnTo>
                      <a:pt x="740" y="74"/>
                    </a:lnTo>
                    <a:lnTo>
                      <a:pt x="747" y="90"/>
                    </a:lnTo>
                    <a:lnTo>
                      <a:pt x="754" y="108"/>
                    </a:lnTo>
                    <a:lnTo>
                      <a:pt x="759" y="127"/>
                    </a:lnTo>
                    <a:lnTo>
                      <a:pt x="763" y="148"/>
                    </a:lnTo>
                    <a:lnTo>
                      <a:pt x="765" y="171"/>
                    </a:lnTo>
                    <a:lnTo>
                      <a:pt x="765" y="196"/>
                    </a:lnTo>
                    <a:lnTo>
                      <a:pt x="765" y="546"/>
                    </a:lnTo>
                    <a:lnTo>
                      <a:pt x="684" y="5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Freeform 33"/>
              <p:cNvSpPr>
                <a:spLocks noEditPoints="1"/>
              </p:cNvSpPr>
              <p:nvPr/>
            </p:nvSpPr>
            <p:spPr bwMode="auto">
              <a:xfrm>
                <a:off x="1025" y="2969"/>
                <a:ext cx="43" cy="71"/>
              </a:xfrm>
              <a:custGeom>
                <a:avLst/>
                <a:gdLst>
                  <a:gd name="T0" fmla="*/ 224 w 473"/>
                  <a:gd name="T1" fmla="*/ 554 h 786"/>
                  <a:gd name="T2" fmla="*/ 188 w 473"/>
                  <a:gd name="T3" fmla="*/ 548 h 786"/>
                  <a:gd name="T4" fmla="*/ 154 w 473"/>
                  <a:gd name="T5" fmla="*/ 536 h 786"/>
                  <a:gd name="T6" fmla="*/ 123 w 473"/>
                  <a:gd name="T7" fmla="*/ 519 h 786"/>
                  <a:gd name="T8" fmla="*/ 97 w 473"/>
                  <a:gd name="T9" fmla="*/ 496 h 786"/>
                  <a:gd name="T10" fmla="*/ 76 w 473"/>
                  <a:gd name="T11" fmla="*/ 477 h 786"/>
                  <a:gd name="T12" fmla="*/ 81 w 473"/>
                  <a:gd name="T13" fmla="*/ 545 h 786"/>
                  <a:gd name="T14" fmla="*/ 0 w 473"/>
                  <a:gd name="T15" fmla="*/ 786 h 786"/>
                  <a:gd name="T16" fmla="*/ 78 w 473"/>
                  <a:gd name="T17" fmla="*/ 83 h 786"/>
                  <a:gd name="T18" fmla="*/ 98 w 473"/>
                  <a:gd name="T19" fmla="*/ 62 h 786"/>
                  <a:gd name="T20" fmla="*/ 124 w 473"/>
                  <a:gd name="T21" fmla="*/ 38 h 786"/>
                  <a:gd name="T22" fmla="*/ 154 w 473"/>
                  <a:gd name="T23" fmla="*/ 20 h 786"/>
                  <a:gd name="T24" fmla="*/ 188 w 473"/>
                  <a:gd name="T25" fmla="*/ 7 h 786"/>
                  <a:gd name="T26" fmla="*/ 224 w 473"/>
                  <a:gd name="T27" fmla="*/ 1 h 786"/>
                  <a:gd name="T28" fmla="*/ 263 w 473"/>
                  <a:gd name="T29" fmla="*/ 1 h 786"/>
                  <a:gd name="T30" fmla="*/ 300 w 473"/>
                  <a:gd name="T31" fmla="*/ 5 h 786"/>
                  <a:gd name="T32" fmla="*/ 334 w 473"/>
                  <a:gd name="T33" fmla="*/ 13 h 786"/>
                  <a:gd name="T34" fmla="*/ 365 w 473"/>
                  <a:gd name="T35" fmla="*/ 28 h 786"/>
                  <a:gd name="T36" fmla="*/ 391 w 473"/>
                  <a:gd name="T37" fmla="*/ 48 h 786"/>
                  <a:gd name="T38" fmla="*/ 415 w 473"/>
                  <a:gd name="T39" fmla="*/ 73 h 786"/>
                  <a:gd name="T40" fmla="*/ 434 w 473"/>
                  <a:gd name="T41" fmla="*/ 102 h 786"/>
                  <a:gd name="T42" fmla="*/ 450 w 473"/>
                  <a:gd name="T43" fmla="*/ 136 h 786"/>
                  <a:gd name="T44" fmla="*/ 462 w 473"/>
                  <a:gd name="T45" fmla="*/ 173 h 786"/>
                  <a:gd name="T46" fmla="*/ 469 w 473"/>
                  <a:gd name="T47" fmla="*/ 216 h 786"/>
                  <a:gd name="T48" fmla="*/ 473 w 473"/>
                  <a:gd name="T49" fmla="*/ 310 h 786"/>
                  <a:gd name="T50" fmla="*/ 465 w 473"/>
                  <a:gd name="T51" fmla="*/ 368 h 786"/>
                  <a:gd name="T52" fmla="*/ 455 w 473"/>
                  <a:gd name="T53" fmla="*/ 407 h 786"/>
                  <a:gd name="T54" fmla="*/ 440 w 473"/>
                  <a:gd name="T55" fmla="*/ 442 h 786"/>
                  <a:gd name="T56" fmla="*/ 421 w 473"/>
                  <a:gd name="T57" fmla="*/ 473 h 786"/>
                  <a:gd name="T58" fmla="*/ 398 w 473"/>
                  <a:gd name="T59" fmla="*/ 500 h 786"/>
                  <a:gd name="T60" fmla="*/ 373 w 473"/>
                  <a:gd name="T61" fmla="*/ 521 h 786"/>
                  <a:gd name="T62" fmla="*/ 343 w 473"/>
                  <a:gd name="T63" fmla="*/ 537 h 786"/>
                  <a:gd name="T64" fmla="*/ 311 w 473"/>
                  <a:gd name="T65" fmla="*/ 549 h 786"/>
                  <a:gd name="T66" fmla="*/ 276 w 473"/>
                  <a:gd name="T67" fmla="*/ 554 h 786"/>
                  <a:gd name="T68" fmla="*/ 239 w 473"/>
                  <a:gd name="T69" fmla="*/ 69 h 786"/>
                  <a:gd name="T70" fmla="*/ 183 w 473"/>
                  <a:gd name="T71" fmla="*/ 76 h 786"/>
                  <a:gd name="T72" fmla="*/ 140 w 473"/>
                  <a:gd name="T73" fmla="*/ 95 h 786"/>
                  <a:gd name="T74" fmla="*/ 111 w 473"/>
                  <a:gd name="T75" fmla="*/ 127 h 786"/>
                  <a:gd name="T76" fmla="*/ 91 w 473"/>
                  <a:gd name="T77" fmla="*/ 173 h 786"/>
                  <a:gd name="T78" fmla="*/ 82 w 473"/>
                  <a:gd name="T79" fmla="*/ 236 h 786"/>
                  <a:gd name="T80" fmla="*/ 82 w 473"/>
                  <a:gd name="T81" fmla="*/ 304 h 786"/>
                  <a:gd name="T82" fmla="*/ 90 w 473"/>
                  <a:gd name="T83" fmla="*/ 374 h 786"/>
                  <a:gd name="T84" fmla="*/ 111 w 473"/>
                  <a:gd name="T85" fmla="*/ 426 h 786"/>
                  <a:gd name="T86" fmla="*/ 141 w 473"/>
                  <a:gd name="T87" fmla="*/ 460 h 786"/>
                  <a:gd name="T88" fmla="*/ 185 w 473"/>
                  <a:gd name="T89" fmla="*/ 481 h 786"/>
                  <a:gd name="T90" fmla="*/ 241 w 473"/>
                  <a:gd name="T91" fmla="*/ 488 h 786"/>
                  <a:gd name="T92" fmla="*/ 288 w 473"/>
                  <a:gd name="T93" fmla="*/ 480 h 786"/>
                  <a:gd name="T94" fmla="*/ 328 w 473"/>
                  <a:gd name="T95" fmla="*/ 456 h 786"/>
                  <a:gd name="T96" fmla="*/ 358 w 473"/>
                  <a:gd name="T97" fmla="*/ 417 h 786"/>
                  <a:gd name="T98" fmla="*/ 378 w 473"/>
                  <a:gd name="T99" fmla="*/ 365 h 786"/>
                  <a:gd name="T100" fmla="*/ 388 w 473"/>
                  <a:gd name="T101" fmla="*/ 300 h 786"/>
                  <a:gd name="T102" fmla="*/ 386 w 473"/>
                  <a:gd name="T103" fmla="*/ 229 h 786"/>
                  <a:gd name="T104" fmla="*/ 373 w 473"/>
                  <a:gd name="T105" fmla="*/ 169 h 786"/>
                  <a:gd name="T106" fmla="*/ 350 w 473"/>
                  <a:gd name="T107" fmla="*/ 122 h 786"/>
                  <a:gd name="T108" fmla="*/ 315 w 473"/>
                  <a:gd name="T109" fmla="*/ 90 h 786"/>
                  <a:gd name="T110" fmla="*/ 273 w 473"/>
                  <a:gd name="T111" fmla="*/ 73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73" h="786">
                    <a:moveTo>
                      <a:pt x="250" y="555"/>
                    </a:moveTo>
                    <a:lnTo>
                      <a:pt x="237" y="555"/>
                    </a:lnTo>
                    <a:lnTo>
                      <a:pt x="224" y="554"/>
                    </a:lnTo>
                    <a:lnTo>
                      <a:pt x="212" y="553"/>
                    </a:lnTo>
                    <a:lnTo>
                      <a:pt x="199" y="551"/>
                    </a:lnTo>
                    <a:lnTo>
                      <a:pt x="188" y="548"/>
                    </a:lnTo>
                    <a:lnTo>
                      <a:pt x="176" y="545"/>
                    </a:lnTo>
                    <a:lnTo>
                      <a:pt x="166" y="540"/>
                    </a:lnTo>
                    <a:lnTo>
                      <a:pt x="154" y="536"/>
                    </a:lnTo>
                    <a:lnTo>
                      <a:pt x="143" y="531"/>
                    </a:lnTo>
                    <a:lnTo>
                      <a:pt x="134" y="526"/>
                    </a:lnTo>
                    <a:lnTo>
                      <a:pt x="123" y="519"/>
                    </a:lnTo>
                    <a:lnTo>
                      <a:pt x="115" y="512"/>
                    </a:lnTo>
                    <a:lnTo>
                      <a:pt x="105" y="504"/>
                    </a:lnTo>
                    <a:lnTo>
                      <a:pt x="97" y="496"/>
                    </a:lnTo>
                    <a:lnTo>
                      <a:pt x="89" y="486"/>
                    </a:lnTo>
                    <a:lnTo>
                      <a:pt x="81" y="477"/>
                    </a:lnTo>
                    <a:lnTo>
                      <a:pt x="76" y="477"/>
                    </a:lnTo>
                    <a:lnTo>
                      <a:pt x="78" y="500"/>
                    </a:lnTo>
                    <a:lnTo>
                      <a:pt x="80" y="522"/>
                    </a:lnTo>
                    <a:lnTo>
                      <a:pt x="81" y="545"/>
                    </a:lnTo>
                    <a:lnTo>
                      <a:pt x="81" y="566"/>
                    </a:lnTo>
                    <a:lnTo>
                      <a:pt x="81" y="786"/>
                    </a:lnTo>
                    <a:lnTo>
                      <a:pt x="0" y="786"/>
                    </a:lnTo>
                    <a:lnTo>
                      <a:pt x="0" y="10"/>
                    </a:lnTo>
                    <a:lnTo>
                      <a:pt x="66" y="10"/>
                    </a:lnTo>
                    <a:lnTo>
                      <a:pt x="78" y="83"/>
                    </a:lnTo>
                    <a:lnTo>
                      <a:pt x="81" y="83"/>
                    </a:lnTo>
                    <a:lnTo>
                      <a:pt x="89" y="73"/>
                    </a:lnTo>
                    <a:lnTo>
                      <a:pt x="98" y="62"/>
                    </a:lnTo>
                    <a:lnTo>
                      <a:pt x="106" y="54"/>
                    </a:lnTo>
                    <a:lnTo>
                      <a:pt x="116" y="45"/>
                    </a:lnTo>
                    <a:lnTo>
                      <a:pt x="124" y="38"/>
                    </a:lnTo>
                    <a:lnTo>
                      <a:pt x="134" y="30"/>
                    </a:lnTo>
                    <a:lnTo>
                      <a:pt x="144" y="25"/>
                    </a:lnTo>
                    <a:lnTo>
                      <a:pt x="154" y="20"/>
                    </a:lnTo>
                    <a:lnTo>
                      <a:pt x="166" y="14"/>
                    </a:lnTo>
                    <a:lnTo>
                      <a:pt x="176" y="11"/>
                    </a:lnTo>
                    <a:lnTo>
                      <a:pt x="188" y="7"/>
                    </a:lnTo>
                    <a:lnTo>
                      <a:pt x="199" y="5"/>
                    </a:lnTo>
                    <a:lnTo>
                      <a:pt x="211" y="3"/>
                    </a:lnTo>
                    <a:lnTo>
                      <a:pt x="224" y="1"/>
                    </a:lnTo>
                    <a:lnTo>
                      <a:pt x="237" y="1"/>
                    </a:lnTo>
                    <a:lnTo>
                      <a:pt x="250" y="0"/>
                    </a:lnTo>
                    <a:lnTo>
                      <a:pt x="263" y="1"/>
                    </a:lnTo>
                    <a:lnTo>
                      <a:pt x="276" y="1"/>
                    </a:lnTo>
                    <a:lnTo>
                      <a:pt x="288" y="3"/>
                    </a:lnTo>
                    <a:lnTo>
                      <a:pt x="300" y="5"/>
                    </a:lnTo>
                    <a:lnTo>
                      <a:pt x="312" y="7"/>
                    </a:lnTo>
                    <a:lnTo>
                      <a:pt x="323" y="10"/>
                    </a:lnTo>
                    <a:lnTo>
                      <a:pt x="334" y="13"/>
                    </a:lnTo>
                    <a:lnTo>
                      <a:pt x="344" y="19"/>
                    </a:lnTo>
                    <a:lnTo>
                      <a:pt x="355" y="23"/>
                    </a:lnTo>
                    <a:lnTo>
                      <a:pt x="365" y="28"/>
                    </a:lnTo>
                    <a:lnTo>
                      <a:pt x="374" y="35"/>
                    </a:lnTo>
                    <a:lnTo>
                      <a:pt x="383" y="41"/>
                    </a:lnTo>
                    <a:lnTo>
                      <a:pt x="391" y="48"/>
                    </a:lnTo>
                    <a:lnTo>
                      <a:pt x="400" y="56"/>
                    </a:lnTo>
                    <a:lnTo>
                      <a:pt x="408" y="64"/>
                    </a:lnTo>
                    <a:lnTo>
                      <a:pt x="415" y="73"/>
                    </a:lnTo>
                    <a:lnTo>
                      <a:pt x="422" y="82"/>
                    </a:lnTo>
                    <a:lnTo>
                      <a:pt x="428" y="92"/>
                    </a:lnTo>
                    <a:lnTo>
                      <a:pt x="434" y="102"/>
                    </a:lnTo>
                    <a:lnTo>
                      <a:pt x="441" y="113"/>
                    </a:lnTo>
                    <a:lnTo>
                      <a:pt x="445" y="125"/>
                    </a:lnTo>
                    <a:lnTo>
                      <a:pt x="450" y="136"/>
                    </a:lnTo>
                    <a:lnTo>
                      <a:pt x="455" y="148"/>
                    </a:lnTo>
                    <a:lnTo>
                      <a:pt x="459" y="161"/>
                    </a:lnTo>
                    <a:lnTo>
                      <a:pt x="462" y="173"/>
                    </a:lnTo>
                    <a:lnTo>
                      <a:pt x="465" y="187"/>
                    </a:lnTo>
                    <a:lnTo>
                      <a:pt x="467" y="201"/>
                    </a:lnTo>
                    <a:lnTo>
                      <a:pt x="469" y="216"/>
                    </a:lnTo>
                    <a:lnTo>
                      <a:pt x="473" y="245"/>
                    </a:lnTo>
                    <a:lnTo>
                      <a:pt x="473" y="277"/>
                    </a:lnTo>
                    <a:lnTo>
                      <a:pt x="473" y="310"/>
                    </a:lnTo>
                    <a:lnTo>
                      <a:pt x="469" y="339"/>
                    </a:lnTo>
                    <a:lnTo>
                      <a:pt x="467" y="354"/>
                    </a:lnTo>
                    <a:lnTo>
                      <a:pt x="465" y="368"/>
                    </a:lnTo>
                    <a:lnTo>
                      <a:pt x="462" y="382"/>
                    </a:lnTo>
                    <a:lnTo>
                      <a:pt x="458" y="394"/>
                    </a:lnTo>
                    <a:lnTo>
                      <a:pt x="455" y="407"/>
                    </a:lnTo>
                    <a:lnTo>
                      <a:pt x="450" y="420"/>
                    </a:lnTo>
                    <a:lnTo>
                      <a:pt x="445" y="431"/>
                    </a:lnTo>
                    <a:lnTo>
                      <a:pt x="440" y="442"/>
                    </a:lnTo>
                    <a:lnTo>
                      <a:pt x="434" y="453"/>
                    </a:lnTo>
                    <a:lnTo>
                      <a:pt x="428" y="463"/>
                    </a:lnTo>
                    <a:lnTo>
                      <a:pt x="421" y="473"/>
                    </a:lnTo>
                    <a:lnTo>
                      <a:pt x="414" y="482"/>
                    </a:lnTo>
                    <a:lnTo>
                      <a:pt x="406" y="492"/>
                    </a:lnTo>
                    <a:lnTo>
                      <a:pt x="398" y="500"/>
                    </a:lnTo>
                    <a:lnTo>
                      <a:pt x="390" y="508"/>
                    </a:lnTo>
                    <a:lnTo>
                      <a:pt x="382" y="515"/>
                    </a:lnTo>
                    <a:lnTo>
                      <a:pt x="373" y="521"/>
                    </a:lnTo>
                    <a:lnTo>
                      <a:pt x="364" y="527"/>
                    </a:lnTo>
                    <a:lnTo>
                      <a:pt x="354" y="533"/>
                    </a:lnTo>
                    <a:lnTo>
                      <a:pt x="343" y="537"/>
                    </a:lnTo>
                    <a:lnTo>
                      <a:pt x="333" y="542"/>
                    </a:lnTo>
                    <a:lnTo>
                      <a:pt x="322" y="546"/>
                    </a:lnTo>
                    <a:lnTo>
                      <a:pt x="311" y="549"/>
                    </a:lnTo>
                    <a:lnTo>
                      <a:pt x="300" y="551"/>
                    </a:lnTo>
                    <a:lnTo>
                      <a:pt x="287" y="553"/>
                    </a:lnTo>
                    <a:lnTo>
                      <a:pt x="276" y="554"/>
                    </a:lnTo>
                    <a:lnTo>
                      <a:pt x="263" y="555"/>
                    </a:lnTo>
                    <a:lnTo>
                      <a:pt x="250" y="555"/>
                    </a:lnTo>
                    <a:close/>
                    <a:moveTo>
                      <a:pt x="239" y="69"/>
                    </a:moveTo>
                    <a:lnTo>
                      <a:pt x="219" y="69"/>
                    </a:lnTo>
                    <a:lnTo>
                      <a:pt x="199" y="72"/>
                    </a:lnTo>
                    <a:lnTo>
                      <a:pt x="183" y="76"/>
                    </a:lnTo>
                    <a:lnTo>
                      <a:pt x="168" y="80"/>
                    </a:lnTo>
                    <a:lnTo>
                      <a:pt x="153" y="86"/>
                    </a:lnTo>
                    <a:lnTo>
                      <a:pt x="140" y="95"/>
                    </a:lnTo>
                    <a:lnTo>
                      <a:pt x="129" y="103"/>
                    </a:lnTo>
                    <a:lnTo>
                      <a:pt x="119" y="114"/>
                    </a:lnTo>
                    <a:lnTo>
                      <a:pt x="111" y="127"/>
                    </a:lnTo>
                    <a:lnTo>
                      <a:pt x="103" y="140"/>
                    </a:lnTo>
                    <a:lnTo>
                      <a:pt x="97" y="156"/>
                    </a:lnTo>
                    <a:lnTo>
                      <a:pt x="91" y="173"/>
                    </a:lnTo>
                    <a:lnTo>
                      <a:pt x="87" y="192"/>
                    </a:lnTo>
                    <a:lnTo>
                      <a:pt x="84" y="213"/>
                    </a:lnTo>
                    <a:lnTo>
                      <a:pt x="82" y="236"/>
                    </a:lnTo>
                    <a:lnTo>
                      <a:pt x="81" y="259"/>
                    </a:lnTo>
                    <a:lnTo>
                      <a:pt x="81" y="277"/>
                    </a:lnTo>
                    <a:lnTo>
                      <a:pt x="82" y="304"/>
                    </a:lnTo>
                    <a:lnTo>
                      <a:pt x="84" y="330"/>
                    </a:lnTo>
                    <a:lnTo>
                      <a:pt x="86" y="353"/>
                    </a:lnTo>
                    <a:lnTo>
                      <a:pt x="90" y="374"/>
                    </a:lnTo>
                    <a:lnTo>
                      <a:pt x="96" y="393"/>
                    </a:lnTo>
                    <a:lnTo>
                      <a:pt x="103" y="410"/>
                    </a:lnTo>
                    <a:lnTo>
                      <a:pt x="111" y="426"/>
                    </a:lnTo>
                    <a:lnTo>
                      <a:pt x="119" y="439"/>
                    </a:lnTo>
                    <a:lnTo>
                      <a:pt x="130" y="450"/>
                    </a:lnTo>
                    <a:lnTo>
                      <a:pt x="141" y="460"/>
                    </a:lnTo>
                    <a:lnTo>
                      <a:pt x="154" y="468"/>
                    </a:lnTo>
                    <a:lnTo>
                      <a:pt x="169" y="476"/>
                    </a:lnTo>
                    <a:lnTo>
                      <a:pt x="185" y="481"/>
                    </a:lnTo>
                    <a:lnTo>
                      <a:pt x="202" y="484"/>
                    </a:lnTo>
                    <a:lnTo>
                      <a:pt x="221" y="486"/>
                    </a:lnTo>
                    <a:lnTo>
                      <a:pt x="241" y="488"/>
                    </a:lnTo>
                    <a:lnTo>
                      <a:pt x="257" y="486"/>
                    </a:lnTo>
                    <a:lnTo>
                      <a:pt x="274" y="484"/>
                    </a:lnTo>
                    <a:lnTo>
                      <a:pt x="288" y="480"/>
                    </a:lnTo>
                    <a:lnTo>
                      <a:pt x="302" y="474"/>
                    </a:lnTo>
                    <a:lnTo>
                      <a:pt x="316" y="465"/>
                    </a:lnTo>
                    <a:lnTo>
                      <a:pt x="328" y="456"/>
                    </a:lnTo>
                    <a:lnTo>
                      <a:pt x="339" y="444"/>
                    </a:lnTo>
                    <a:lnTo>
                      <a:pt x="350" y="431"/>
                    </a:lnTo>
                    <a:lnTo>
                      <a:pt x="358" y="417"/>
                    </a:lnTo>
                    <a:lnTo>
                      <a:pt x="367" y="401"/>
                    </a:lnTo>
                    <a:lnTo>
                      <a:pt x="373" y="383"/>
                    </a:lnTo>
                    <a:lnTo>
                      <a:pt x="378" y="365"/>
                    </a:lnTo>
                    <a:lnTo>
                      <a:pt x="384" y="345"/>
                    </a:lnTo>
                    <a:lnTo>
                      <a:pt x="386" y="323"/>
                    </a:lnTo>
                    <a:lnTo>
                      <a:pt x="388" y="300"/>
                    </a:lnTo>
                    <a:lnTo>
                      <a:pt x="389" y="276"/>
                    </a:lnTo>
                    <a:lnTo>
                      <a:pt x="388" y="252"/>
                    </a:lnTo>
                    <a:lnTo>
                      <a:pt x="386" y="229"/>
                    </a:lnTo>
                    <a:lnTo>
                      <a:pt x="384" y="208"/>
                    </a:lnTo>
                    <a:lnTo>
                      <a:pt x="378" y="188"/>
                    </a:lnTo>
                    <a:lnTo>
                      <a:pt x="373" y="169"/>
                    </a:lnTo>
                    <a:lnTo>
                      <a:pt x="367" y="152"/>
                    </a:lnTo>
                    <a:lnTo>
                      <a:pt x="358" y="137"/>
                    </a:lnTo>
                    <a:lnTo>
                      <a:pt x="350" y="122"/>
                    </a:lnTo>
                    <a:lnTo>
                      <a:pt x="339" y="110"/>
                    </a:lnTo>
                    <a:lnTo>
                      <a:pt x="328" y="99"/>
                    </a:lnTo>
                    <a:lnTo>
                      <a:pt x="315" y="90"/>
                    </a:lnTo>
                    <a:lnTo>
                      <a:pt x="302" y="82"/>
                    </a:lnTo>
                    <a:lnTo>
                      <a:pt x="287" y="77"/>
                    </a:lnTo>
                    <a:lnTo>
                      <a:pt x="273" y="73"/>
                    </a:lnTo>
                    <a:lnTo>
                      <a:pt x="256" y="69"/>
                    </a:lnTo>
                    <a:lnTo>
                      <a:pt x="239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Freeform 34"/>
              <p:cNvSpPr>
                <a:spLocks/>
              </p:cNvSpPr>
              <p:nvPr/>
            </p:nvSpPr>
            <p:spPr bwMode="auto">
              <a:xfrm>
                <a:off x="1081" y="2969"/>
                <a:ext cx="41" cy="50"/>
              </a:xfrm>
              <a:custGeom>
                <a:avLst/>
                <a:gdLst>
                  <a:gd name="T0" fmla="*/ 83 w 449"/>
                  <a:gd name="T1" fmla="*/ 347 h 545"/>
                  <a:gd name="T2" fmla="*/ 84 w 449"/>
                  <a:gd name="T3" fmla="*/ 378 h 545"/>
                  <a:gd name="T4" fmla="*/ 90 w 449"/>
                  <a:gd name="T5" fmla="*/ 405 h 545"/>
                  <a:gd name="T6" fmla="*/ 100 w 449"/>
                  <a:gd name="T7" fmla="*/ 427 h 545"/>
                  <a:gd name="T8" fmla="*/ 112 w 449"/>
                  <a:gd name="T9" fmla="*/ 446 h 545"/>
                  <a:gd name="T10" fmla="*/ 129 w 449"/>
                  <a:gd name="T11" fmla="*/ 460 h 545"/>
                  <a:gd name="T12" fmla="*/ 151 w 449"/>
                  <a:gd name="T13" fmla="*/ 469 h 545"/>
                  <a:gd name="T14" fmla="*/ 176 w 449"/>
                  <a:gd name="T15" fmla="*/ 475 h 545"/>
                  <a:gd name="T16" fmla="*/ 206 w 449"/>
                  <a:gd name="T17" fmla="*/ 478 h 545"/>
                  <a:gd name="T18" fmla="*/ 246 w 449"/>
                  <a:gd name="T19" fmla="*/ 474 h 545"/>
                  <a:gd name="T20" fmla="*/ 279 w 449"/>
                  <a:gd name="T21" fmla="*/ 466 h 545"/>
                  <a:gd name="T22" fmla="*/ 307 w 449"/>
                  <a:gd name="T23" fmla="*/ 452 h 545"/>
                  <a:gd name="T24" fmla="*/ 329 w 449"/>
                  <a:gd name="T25" fmla="*/ 432 h 545"/>
                  <a:gd name="T26" fmla="*/ 346 w 449"/>
                  <a:gd name="T27" fmla="*/ 405 h 545"/>
                  <a:gd name="T28" fmla="*/ 358 w 449"/>
                  <a:gd name="T29" fmla="*/ 371 h 545"/>
                  <a:gd name="T30" fmla="*/ 365 w 449"/>
                  <a:gd name="T31" fmla="*/ 330 h 545"/>
                  <a:gd name="T32" fmla="*/ 369 w 449"/>
                  <a:gd name="T33" fmla="*/ 282 h 545"/>
                  <a:gd name="T34" fmla="*/ 449 w 449"/>
                  <a:gd name="T35" fmla="*/ 0 h 545"/>
                  <a:gd name="T36" fmla="*/ 382 w 449"/>
                  <a:gd name="T37" fmla="*/ 536 h 545"/>
                  <a:gd name="T38" fmla="*/ 367 w 449"/>
                  <a:gd name="T39" fmla="*/ 464 h 545"/>
                  <a:gd name="T40" fmla="*/ 353 w 449"/>
                  <a:gd name="T41" fmla="*/ 483 h 545"/>
                  <a:gd name="T42" fmla="*/ 337 w 449"/>
                  <a:gd name="T43" fmla="*/ 499 h 545"/>
                  <a:gd name="T44" fmla="*/ 318 w 449"/>
                  <a:gd name="T45" fmla="*/ 512 h 545"/>
                  <a:gd name="T46" fmla="*/ 297 w 449"/>
                  <a:gd name="T47" fmla="*/ 525 h 545"/>
                  <a:gd name="T48" fmla="*/ 274 w 449"/>
                  <a:gd name="T49" fmla="*/ 534 h 545"/>
                  <a:gd name="T50" fmla="*/ 249 w 449"/>
                  <a:gd name="T51" fmla="*/ 540 h 545"/>
                  <a:gd name="T52" fmla="*/ 224 w 449"/>
                  <a:gd name="T53" fmla="*/ 544 h 545"/>
                  <a:gd name="T54" fmla="*/ 196 w 449"/>
                  <a:gd name="T55" fmla="*/ 545 h 545"/>
                  <a:gd name="T56" fmla="*/ 149 w 449"/>
                  <a:gd name="T57" fmla="*/ 543 h 545"/>
                  <a:gd name="T58" fmla="*/ 110 w 449"/>
                  <a:gd name="T59" fmla="*/ 534 h 545"/>
                  <a:gd name="T60" fmla="*/ 76 w 449"/>
                  <a:gd name="T61" fmla="*/ 520 h 545"/>
                  <a:gd name="T62" fmla="*/ 49 w 449"/>
                  <a:gd name="T63" fmla="*/ 500 h 545"/>
                  <a:gd name="T64" fmla="*/ 37 w 449"/>
                  <a:gd name="T65" fmla="*/ 487 h 545"/>
                  <a:gd name="T66" fmla="*/ 28 w 449"/>
                  <a:gd name="T67" fmla="*/ 472 h 545"/>
                  <a:gd name="T68" fmla="*/ 12 w 449"/>
                  <a:gd name="T69" fmla="*/ 438 h 545"/>
                  <a:gd name="T70" fmla="*/ 3 w 449"/>
                  <a:gd name="T71" fmla="*/ 398 h 545"/>
                  <a:gd name="T72" fmla="*/ 0 w 449"/>
                  <a:gd name="T73" fmla="*/ 351 h 545"/>
                  <a:gd name="T74" fmla="*/ 83 w 449"/>
                  <a:gd name="T75" fmla="*/ 0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9" h="545">
                    <a:moveTo>
                      <a:pt x="83" y="0"/>
                    </a:moveTo>
                    <a:lnTo>
                      <a:pt x="83" y="347"/>
                    </a:lnTo>
                    <a:lnTo>
                      <a:pt x="83" y="363"/>
                    </a:lnTo>
                    <a:lnTo>
                      <a:pt x="84" y="378"/>
                    </a:lnTo>
                    <a:lnTo>
                      <a:pt x="87" y="392"/>
                    </a:lnTo>
                    <a:lnTo>
                      <a:pt x="90" y="405"/>
                    </a:lnTo>
                    <a:lnTo>
                      <a:pt x="94" y="416"/>
                    </a:lnTo>
                    <a:lnTo>
                      <a:pt x="100" y="427"/>
                    </a:lnTo>
                    <a:lnTo>
                      <a:pt x="105" y="436"/>
                    </a:lnTo>
                    <a:lnTo>
                      <a:pt x="112" y="446"/>
                    </a:lnTo>
                    <a:lnTo>
                      <a:pt x="121" y="453"/>
                    </a:lnTo>
                    <a:lnTo>
                      <a:pt x="129" y="460"/>
                    </a:lnTo>
                    <a:lnTo>
                      <a:pt x="140" y="465"/>
                    </a:lnTo>
                    <a:lnTo>
                      <a:pt x="151" y="469"/>
                    </a:lnTo>
                    <a:lnTo>
                      <a:pt x="163" y="473"/>
                    </a:lnTo>
                    <a:lnTo>
                      <a:pt x="176" y="475"/>
                    </a:lnTo>
                    <a:lnTo>
                      <a:pt x="191" y="478"/>
                    </a:lnTo>
                    <a:lnTo>
                      <a:pt x="206" y="478"/>
                    </a:lnTo>
                    <a:lnTo>
                      <a:pt x="227" y="476"/>
                    </a:lnTo>
                    <a:lnTo>
                      <a:pt x="246" y="474"/>
                    </a:lnTo>
                    <a:lnTo>
                      <a:pt x="263" y="471"/>
                    </a:lnTo>
                    <a:lnTo>
                      <a:pt x="279" y="466"/>
                    </a:lnTo>
                    <a:lnTo>
                      <a:pt x="293" y="460"/>
                    </a:lnTo>
                    <a:lnTo>
                      <a:pt x="307" y="452"/>
                    </a:lnTo>
                    <a:lnTo>
                      <a:pt x="319" y="443"/>
                    </a:lnTo>
                    <a:lnTo>
                      <a:pt x="329" y="432"/>
                    </a:lnTo>
                    <a:lnTo>
                      <a:pt x="338" y="419"/>
                    </a:lnTo>
                    <a:lnTo>
                      <a:pt x="346" y="405"/>
                    </a:lnTo>
                    <a:lnTo>
                      <a:pt x="353" y="389"/>
                    </a:lnTo>
                    <a:lnTo>
                      <a:pt x="358" y="371"/>
                    </a:lnTo>
                    <a:lnTo>
                      <a:pt x="362" y="352"/>
                    </a:lnTo>
                    <a:lnTo>
                      <a:pt x="365" y="330"/>
                    </a:lnTo>
                    <a:lnTo>
                      <a:pt x="368" y="307"/>
                    </a:lnTo>
                    <a:lnTo>
                      <a:pt x="369" y="282"/>
                    </a:lnTo>
                    <a:lnTo>
                      <a:pt x="369" y="0"/>
                    </a:lnTo>
                    <a:lnTo>
                      <a:pt x="449" y="0"/>
                    </a:lnTo>
                    <a:lnTo>
                      <a:pt x="449" y="536"/>
                    </a:lnTo>
                    <a:lnTo>
                      <a:pt x="382" y="536"/>
                    </a:lnTo>
                    <a:lnTo>
                      <a:pt x="371" y="464"/>
                    </a:lnTo>
                    <a:lnTo>
                      <a:pt x="367" y="464"/>
                    </a:lnTo>
                    <a:lnTo>
                      <a:pt x="360" y="473"/>
                    </a:lnTo>
                    <a:lnTo>
                      <a:pt x="353" y="483"/>
                    </a:lnTo>
                    <a:lnTo>
                      <a:pt x="345" y="491"/>
                    </a:lnTo>
                    <a:lnTo>
                      <a:pt x="337" y="499"/>
                    </a:lnTo>
                    <a:lnTo>
                      <a:pt x="327" y="506"/>
                    </a:lnTo>
                    <a:lnTo>
                      <a:pt x="318" y="512"/>
                    </a:lnTo>
                    <a:lnTo>
                      <a:pt x="307" y="519"/>
                    </a:lnTo>
                    <a:lnTo>
                      <a:pt x="297" y="525"/>
                    </a:lnTo>
                    <a:lnTo>
                      <a:pt x="286" y="529"/>
                    </a:lnTo>
                    <a:lnTo>
                      <a:pt x="274" y="534"/>
                    </a:lnTo>
                    <a:lnTo>
                      <a:pt x="262" y="538"/>
                    </a:lnTo>
                    <a:lnTo>
                      <a:pt x="249" y="540"/>
                    </a:lnTo>
                    <a:lnTo>
                      <a:pt x="236" y="543"/>
                    </a:lnTo>
                    <a:lnTo>
                      <a:pt x="224" y="544"/>
                    </a:lnTo>
                    <a:lnTo>
                      <a:pt x="210" y="545"/>
                    </a:lnTo>
                    <a:lnTo>
                      <a:pt x="196" y="545"/>
                    </a:lnTo>
                    <a:lnTo>
                      <a:pt x="172" y="545"/>
                    </a:lnTo>
                    <a:lnTo>
                      <a:pt x="149" y="543"/>
                    </a:lnTo>
                    <a:lnTo>
                      <a:pt x="129" y="539"/>
                    </a:lnTo>
                    <a:lnTo>
                      <a:pt x="110" y="534"/>
                    </a:lnTo>
                    <a:lnTo>
                      <a:pt x="92" y="527"/>
                    </a:lnTo>
                    <a:lnTo>
                      <a:pt x="76" y="520"/>
                    </a:lnTo>
                    <a:lnTo>
                      <a:pt x="62" y="510"/>
                    </a:lnTo>
                    <a:lnTo>
                      <a:pt x="49" y="500"/>
                    </a:lnTo>
                    <a:lnTo>
                      <a:pt x="43" y="493"/>
                    </a:lnTo>
                    <a:lnTo>
                      <a:pt x="37" y="487"/>
                    </a:lnTo>
                    <a:lnTo>
                      <a:pt x="32" y="480"/>
                    </a:lnTo>
                    <a:lnTo>
                      <a:pt x="28" y="472"/>
                    </a:lnTo>
                    <a:lnTo>
                      <a:pt x="19" y="456"/>
                    </a:lnTo>
                    <a:lnTo>
                      <a:pt x="12" y="438"/>
                    </a:lnTo>
                    <a:lnTo>
                      <a:pt x="7" y="419"/>
                    </a:lnTo>
                    <a:lnTo>
                      <a:pt x="3" y="398"/>
                    </a:lnTo>
                    <a:lnTo>
                      <a:pt x="1" y="375"/>
                    </a:lnTo>
                    <a:lnTo>
                      <a:pt x="0" y="351"/>
                    </a:ln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Freeform 35"/>
              <p:cNvSpPr>
                <a:spLocks/>
              </p:cNvSpPr>
              <p:nvPr/>
            </p:nvSpPr>
            <p:spPr bwMode="auto">
              <a:xfrm>
                <a:off x="1134" y="2969"/>
                <a:ext cx="35" cy="50"/>
              </a:xfrm>
              <a:custGeom>
                <a:avLst/>
                <a:gdLst>
                  <a:gd name="T0" fmla="*/ 377 w 380"/>
                  <a:gd name="T1" fmla="*/ 435 h 555"/>
                  <a:gd name="T2" fmla="*/ 359 w 380"/>
                  <a:gd name="T3" fmla="*/ 480 h 555"/>
                  <a:gd name="T4" fmla="*/ 325 w 380"/>
                  <a:gd name="T5" fmla="*/ 515 h 555"/>
                  <a:gd name="T6" fmla="*/ 276 w 380"/>
                  <a:gd name="T7" fmla="*/ 539 h 555"/>
                  <a:gd name="T8" fmla="*/ 216 w 380"/>
                  <a:gd name="T9" fmla="*/ 553 h 555"/>
                  <a:gd name="T10" fmla="*/ 142 w 380"/>
                  <a:gd name="T11" fmla="*/ 555 h 555"/>
                  <a:gd name="T12" fmla="*/ 73 w 380"/>
                  <a:gd name="T13" fmla="*/ 547 h 555"/>
                  <a:gd name="T14" fmla="*/ 17 w 380"/>
                  <a:gd name="T15" fmla="*/ 530 h 555"/>
                  <a:gd name="T16" fmla="*/ 21 w 380"/>
                  <a:gd name="T17" fmla="*/ 456 h 555"/>
                  <a:gd name="T18" fmla="*/ 84 w 380"/>
                  <a:gd name="T19" fmla="*/ 477 h 555"/>
                  <a:gd name="T20" fmla="*/ 149 w 380"/>
                  <a:gd name="T21" fmla="*/ 488 h 555"/>
                  <a:gd name="T22" fmla="*/ 200 w 380"/>
                  <a:gd name="T23" fmla="*/ 488 h 555"/>
                  <a:gd name="T24" fmla="*/ 238 w 380"/>
                  <a:gd name="T25" fmla="*/ 480 h 555"/>
                  <a:gd name="T26" fmla="*/ 268 w 380"/>
                  <a:gd name="T27" fmla="*/ 468 h 555"/>
                  <a:gd name="T28" fmla="*/ 289 w 380"/>
                  <a:gd name="T29" fmla="*/ 450 h 555"/>
                  <a:gd name="T30" fmla="*/ 299 w 380"/>
                  <a:gd name="T31" fmla="*/ 426 h 555"/>
                  <a:gd name="T32" fmla="*/ 302 w 380"/>
                  <a:gd name="T33" fmla="*/ 399 h 555"/>
                  <a:gd name="T34" fmla="*/ 295 w 380"/>
                  <a:gd name="T35" fmla="*/ 377 h 555"/>
                  <a:gd name="T36" fmla="*/ 281 w 380"/>
                  <a:gd name="T37" fmla="*/ 358 h 555"/>
                  <a:gd name="T38" fmla="*/ 258 w 380"/>
                  <a:gd name="T39" fmla="*/ 341 h 555"/>
                  <a:gd name="T40" fmla="*/ 205 w 380"/>
                  <a:gd name="T41" fmla="*/ 315 h 555"/>
                  <a:gd name="T42" fmla="*/ 105 w 380"/>
                  <a:gd name="T43" fmla="*/ 274 h 555"/>
                  <a:gd name="T44" fmla="*/ 47 w 380"/>
                  <a:gd name="T45" fmla="*/ 241 h 555"/>
                  <a:gd name="T46" fmla="*/ 15 w 380"/>
                  <a:gd name="T47" fmla="*/ 204 h 555"/>
                  <a:gd name="T48" fmla="*/ 6 w 380"/>
                  <a:gd name="T49" fmla="*/ 183 h 555"/>
                  <a:gd name="T50" fmla="*/ 0 w 380"/>
                  <a:gd name="T51" fmla="*/ 141 h 555"/>
                  <a:gd name="T52" fmla="*/ 7 w 380"/>
                  <a:gd name="T53" fmla="*/ 96 h 555"/>
                  <a:gd name="T54" fmla="*/ 29 w 380"/>
                  <a:gd name="T55" fmla="*/ 59 h 555"/>
                  <a:gd name="T56" fmla="*/ 68 w 380"/>
                  <a:gd name="T57" fmla="*/ 29 h 555"/>
                  <a:gd name="T58" fmla="*/ 116 w 380"/>
                  <a:gd name="T59" fmla="*/ 9 h 555"/>
                  <a:gd name="T60" fmla="*/ 177 w 380"/>
                  <a:gd name="T61" fmla="*/ 1 h 555"/>
                  <a:gd name="T62" fmla="*/ 242 w 380"/>
                  <a:gd name="T63" fmla="*/ 2 h 555"/>
                  <a:gd name="T64" fmla="*/ 307 w 380"/>
                  <a:gd name="T65" fmla="*/ 13 h 555"/>
                  <a:gd name="T66" fmla="*/ 369 w 380"/>
                  <a:gd name="T67" fmla="*/ 36 h 555"/>
                  <a:gd name="T68" fmla="*/ 300 w 380"/>
                  <a:gd name="T69" fmla="*/ 86 h 555"/>
                  <a:gd name="T70" fmla="*/ 245 w 380"/>
                  <a:gd name="T71" fmla="*/ 73 h 555"/>
                  <a:gd name="T72" fmla="*/ 194 w 380"/>
                  <a:gd name="T73" fmla="*/ 68 h 555"/>
                  <a:gd name="T74" fmla="*/ 154 w 380"/>
                  <a:gd name="T75" fmla="*/ 71 h 555"/>
                  <a:gd name="T76" fmla="*/ 123 w 380"/>
                  <a:gd name="T77" fmla="*/ 78 h 555"/>
                  <a:gd name="T78" fmla="*/ 99 w 380"/>
                  <a:gd name="T79" fmla="*/ 91 h 555"/>
                  <a:gd name="T80" fmla="*/ 84 w 380"/>
                  <a:gd name="T81" fmla="*/ 108 h 555"/>
                  <a:gd name="T82" fmla="*/ 77 w 380"/>
                  <a:gd name="T83" fmla="*/ 128 h 555"/>
                  <a:gd name="T84" fmla="*/ 79 w 380"/>
                  <a:gd name="T85" fmla="*/ 156 h 555"/>
                  <a:gd name="T86" fmla="*/ 94 w 380"/>
                  <a:gd name="T87" fmla="*/ 181 h 555"/>
                  <a:gd name="T88" fmla="*/ 124 w 380"/>
                  <a:gd name="T89" fmla="*/ 202 h 555"/>
                  <a:gd name="T90" fmla="*/ 186 w 380"/>
                  <a:gd name="T91" fmla="*/ 229 h 555"/>
                  <a:gd name="T92" fmla="*/ 261 w 380"/>
                  <a:gd name="T93" fmla="*/ 259 h 555"/>
                  <a:gd name="T94" fmla="*/ 313 w 380"/>
                  <a:gd name="T95" fmla="*/ 284 h 555"/>
                  <a:gd name="T96" fmla="*/ 347 w 380"/>
                  <a:gd name="T97" fmla="*/ 311 h 555"/>
                  <a:gd name="T98" fmla="*/ 367 w 380"/>
                  <a:gd name="T99" fmla="*/ 340 h 555"/>
                  <a:gd name="T100" fmla="*/ 378 w 380"/>
                  <a:gd name="T101" fmla="*/ 374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0" h="555">
                    <a:moveTo>
                      <a:pt x="380" y="400"/>
                    </a:moveTo>
                    <a:lnTo>
                      <a:pt x="380" y="418"/>
                    </a:lnTo>
                    <a:lnTo>
                      <a:pt x="377" y="435"/>
                    </a:lnTo>
                    <a:lnTo>
                      <a:pt x="372" y="450"/>
                    </a:lnTo>
                    <a:lnTo>
                      <a:pt x="366" y="466"/>
                    </a:lnTo>
                    <a:lnTo>
                      <a:pt x="359" y="480"/>
                    </a:lnTo>
                    <a:lnTo>
                      <a:pt x="349" y="493"/>
                    </a:lnTo>
                    <a:lnTo>
                      <a:pt x="338" y="504"/>
                    </a:lnTo>
                    <a:lnTo>
                      <a:pt x="325" y="515"/>
                    </a:lnTo>
                    <a:lnTo>
                      <a:pt x="310" y="525"/>
                    </a:lnTo>
                    <a:lnTo>
                      <a:pt x="294" y="533"/>
                    </a:lnTo>
                    <a:lnTo>
                      <a:pt x="276" y="539"/>
                    </a:lnTo>
                    <a:lnTo>
                      <a:pt x="257" y="546"/>
                    </a:lnTo>
                    <a:lnTo>
                      <a:pt x="237" y="550"/>
                    </a:lnTo>
                    <a:lnTo>
                      <a:pt x="216" y="553"/>
                    </a:lnTo>
                    <a:lnTo>
                      <a:pt x="192" y="555"/>
                    </a:lnTo>
                    <a:lnTo>
                      <a:pt x="167" y="555"/>
                    </a:lnTo>
                    <a:lnTo>
                      <a:pt x="142" y="555"/>
                    </a:lnTo>
                    <a:lnTo>
                      <a:pt x="117" y="553"/>
                    </a:lnTo>
                    <a:lnTo>
                      <a:pt x="94" y="551"/>
                    </a:lnTo>
                    <a:lnTo>
                      <a:pt x="73" y="547"/>
                    </a:lnTo>
                    <a:lnTo>
                      <a:pt x="53" y="543"/>
                    </a:lnTo>
                    <a:lnTo>
                      <a:pt x="34" y="536"/>
                    </a:lnTo>
                    <a:lnTo>
                      <a:pt x="17" y="530"/>
                    </a:lnTo>
                    <a:lnTo>
                      <a:pt x="1" y="522"/>
                    </a:lnTo>
                    <a:lnTo>
                      <a:pt x="1" y="446"/>
                    </a:lnTo>
                    <a:lnTo>
                      <a:pt x="21" y="456"/>
                    </a:lnTo>
                    <a:lnTo>
                      <a:pt x="41" y="464"/>
                    </a:lnTo>
                    <a:lnTo>
                      <a:pt x="62" y="472"/>
                    </a:lnTo>
                    <a:lnTo>
                      <a:pt x="84" y="477"/>
                    </a:lnTo>
                    <a:lnTo>
                      <a:pt x="106" y="482"/>
                    </a:lnTo>
                    <a:lnTo>
                      <a:pt x="128" y="485"/>
                    </a:lnTo>
                    <a:lnTo>
                      <a:pt x="149" y="488"/>
                    </a:lnTo>
                    <a:lnTo>
                      <a:pt x="169" y="489"/>
                    </a:lnTo>
                    <a:lnTo>
                      <a:pt x="185" y="489"/>
                    </a:lnTo>
                    <a:lnTo>
                      <a:pt x="200" y="488"/>
                    </a:lnTo>
                    <a:lnTo>
                      <a:pt x="214" y="485"/>
                    </a:lnTo>
                    <a:lnTo>
                      <a:pt x="226" y="483"/>
                    </a:lnTo>
                    <a:lnTo>
                      <a:pt x="238" y="480"/>
                    </a:lnTo>
                    <a:lnTo>
                      <a:pt x="249" y="477"/>
                    </a:lnTo>
                    <a:lnTo>
                      <a:pt x="258" y="473"/>
                    </a:lnTo>
                    <a:lnTo>
                      <a:pt x="268" y="468"/>
                    </a:lnTo>
                    <a:lnTo>
                      <a:pt x="276" y="463"/>
                    </a:lnTo>
                    <a:lnTo>
                      <a:pt x="282" y="457"/>
                    </a:lnTo>
                    <a:lnTo>
                      <a:pt x="289" y="450"/>
                    </a:lnTo>
                    <a:lnTo>
                      <a:pt x="293" y="443"/>
                    </a:lnTo>
                    <a:lnTo>
                      <a:pt x="297" y="435"/>
                    </a:lnTo>
                    <a:lnTo>
                      <a:pt x="299" y="426"/>
                    </a:lnTo>
                    <a:lnTo>
                      <a:pt x="302" y="417"/>
                    </a:lnTo>
                    <a:lnTo>
                      <a:pt x="302" y="406"/>
                    </a:lnTo>
                    <a:lnTo>
                      <a:pt x="302" y="399"/>
                    </a:lnTo>
                    <a:lnTo>
                      <a:pt x="300" y="391"/>
                    </a:lnTo>
                    <a:lnTo>
                      <a:pt x="298" y="384"/>
                    </a:lnTo>
                    <a:lnTo>
                      <a:pt x="295" y="377"/>
                    </a:lnTo>
                    <a:lnTo>
                      <a:pt x="291" y="371"/>
                    </a:lnTo>
                    <a:lnTo>
                      <a:pt x="287" y="365"/>
                    </a:lnTo>
                    <a:lnTo>
                      <a:pt x="281" y="358"/>
                    </a:lnTo>
                    <a:lnTo>
                      <a:pt x="275" y="353"/>
                    </a:lnTo>
                    <a:lnTo>
                      <a:pt x="267" y="347"/>
                    </a:lnTo>
                    <a:lnTo>
                      <a:pt x="258" y="341"/>
                    </a:lnTo>
                    <a:lnTo>
                      <a:pt x="248" y="335"/>
                    </a:lnTo>
                    <a:lnTo>
                      <a:pt x="235" y="329"/>
                    </a:lnTo>
                    <a:lnTo>
                      <a:pt x="205" y="315"/>
                    </a:lnTo>
                    <a:lnTo>
                      <a:pt x="168" y="300"/>
                    </a:lnTo>
                    <a:lnTo>
                      <a:pt x="134" y="286"/>
                    </a:lnTo>
                    <a:lnTo>
                      <a:pt x="105" y="274"/>
                    </a:lnTo>
                    <a:lnTo>
                      <a:pt x="80" y="262"/>
                    </a:lnTo>
                    <a:lnTo>
                      <a:pt x="62" y="252"/>
                    </a:lnTo>
                    <a:lnTo>
                      <a:pt x="47" y="241"/>
                    </a:lnTo>
                    <a:lnTo>
                      <a:pt x="35" y="229"/>
                    </a:lnTo>
                    <a:lnTo>
                      <a:pt x="24" y="218"/>
                    </a:lnTo>
                    <a:lnTo>
                      <a:pt x="15" y="204"/>
                    </a:lnTo>
                    <a:lnTo>
                      <a:pt x="11" y="198"/>
                    </a:lnTo>
                    <a:lnTo>
                      <a:pt x="8" y="190"/>
                    </a:lnTo>
                    <a:lnTo>
                      <a:pt x="6" y="183"/>
                    </a:lnTo>
                    <a:lnTo>
                      <a:pt x="3" y="175"/>
                    </a:lnTo>
                    <a:lnTo>
                      <a:pt x="1" y="159"/>
                    </a:lnTo>
                    <a:lnTo>
                      <a:pt x="0" y="141"/>
                    </a:lnTo>
                    <a:lnTo>
                      <a:pt x="1" y="126"/>
                    </a:lnTo>
                    <a:lnTo>
                      <a:pt x="3" y="110"/>
                    </a:lnTo>
                    <a:lnTo>
                      <a:pt x="7" y="96"/>
                    </a:lnTo>
                    <a:lnTo>
                      <a:pt x="12" y="82"/>
                    </a:lnTo>
                    <a:lnTo>
                      <a:pt x="21" y="71"/>
                    </a:lnTo>
                    <a:lnTo>
                      <a:pt x="29" y="59"/>
                    </a:lnTo>
                    <a:lnTo>
                      <a:pt x="40" y="47"/>
                    </a:lnTo>
                    <a:lnTo>
                      <a:pt x="53" y="38"/>
                    </a:lnTo>
                    <a:lnTo>
                      <a:pt x="68" y="29"/>
                    </a:lnTo>
                    <a:lnTo>
                      <a:pt x="82" y="21"/>
                    </a:lnTo>
                    <a:lnTo>
                      <a:pt x="98" y="14"/>
                    </a:lnTo>
                    <a:lnTo>
                      <a:pt x="116" y="9"/>
                    </a:lnTo>
                    <a:lnTo>
                      <a:pt x="135" y="5"/>
                    </a:lnTo>
                    <a:lnTo>
                      <a:pt x="155" y="3"/>
                    </a:lnTo>
                    <a:lnTo>
                      <a:pt x="177" y="1"/>
                    </a:lnTo>
                    <a:lnTo>
                      <a:pt x="200" y="0"/>
                    </a:lnTo>
                    <a:lnTo>
                      <a:pt x="221" y="1"/>
                    </a:lnTo>
                    <a:lnTo>
                      <a:pt x="242" y="2"/>
                    </a:lnTo>
                    <a:lnTo>
                      <a:pt x="263" y="5"/>
                    </a:lnTo>
                    <a:lnTo>
                      <a:pt x="286" y="9"/>
                    </a:lnTo>
                    <a:lnTo>
                      <a:pt x="307" y="13"/>
                    </a:lnTo>
                    <a:lnTo>
                      <a:pt x="327" y="20"/>
                    </a:lnTo>
                    <a:lnTo>
                      <a:pt x="348" y="27"/>
                    </a:lnTo>
                    <a:lnTo>
                      <a:pt x="369" y="36"/>
                    </a:lnTo>
                    <a:lnTo>
                      <a:pt x="340" y="101"/>
                    </a:lnTo>
                    <a:lnTo>
                      <a:pt x="321" y="94"/>
                    </a:lnTo>
                    <a:lnTo>
                      <a:pt x="300" y="86"/>
                    </a:lnTo>
                    <a:lnTo>
                      <a:pt x="281" y="81"/>
                    </a:lnTo>
                    <a:lnTo>
                      <a:pt x="263" y="76"/>
                    </a:lnTo>
                    <a:lnTo>
                      <a:pt x="245" y="73"/>
                    </a:lnTo>
                    <a:lnTo>
                      <a:pt x="227" y="71"/>
                    </a:lnTo>
                    <a:lnTo>
                      <a:pt x="210" y="68"/>
                    </a:lnTo>
                    <a:lnTo>
                      <a:pt x="194" y="68"/>
                    </a:lnTo>
                    <a:lnTo>
                      <a:pt x="180" y="68"/>
                    </a:lnTo>
                    <a:lnTo>
                      <a:pt x="166" y="69"/>
                    </a:lnTo>
                    <a:lnTo>
                      <a:pt x="154" y="71"/>
                    </a:lnTo>
                    <a:lnTo>
                      <a:pt x="143" y="73"/>
                    </a:lnTo>
                    <a:lnTo>
                      <a:pt x="132" y="75"/>
                    </a:lnTo>
                    <a:lnTo>
                      <a:pt x="123" y="78"/>
                    </a:lnTo>
                    <a:lnTo>
                      <a:pt x="114" y="82"/>
                    </a:lnTo>
                    <a:lnTo>
                      <a:pt x="107" y="86"/>
                    </a:lnTo>
                    <a:lnTo>
                      <a:pt x="99" y="91"/>
                    </a:lnTo>
                    <a:lnTo>
                      <a:pt x="94" y="96"/>
                    </a:lnTo>
                    <a:lnTo>
                      <a:pt x="89" y="101"/>
                    </a:lnTo>
                    <a:lnTo>
                      <a:pt x="84" y="108"/>
                    </a:lnTo>
                    <a:lnTo>
                      <a:pt x="81" y="114"/>
                    </a:lnTo>
                    <a:lnTo>
                      <a:pt x="79" y="121"/>
                    </a:lnTo>
                    <a:lnTo>
                      <a:pt x="77" y="128"/>
                    </a:lnTo>
                    <a:lnTo>
                      <a:pt x="77" y="136"/>
                    </a:lnTo>
                    <a:lnTo>
                      <a:pt x="78" y="147"/>
                    </a:lnTo>
                    <a:lnTo>
                      <a:pt x="79" y="156"/>
                    </a:lnTo>
                    <a:lnTo>
                      <a:pt x="83" y="165"/>
                    </a:lnTo>
                    <a:lnTo>
                      <a:pt x="88" y="172"/>
                    </a:lnTo>
                    <a:lnTo>
                      <a:pt x="94" y="181"/>
                    </a:lnTo>
                    <a:lnTo>
                      <a:pt x="102" y="187"/>
                    </a:lnTo>
                    <a:lnTo>
                      <a:pt x="112" y="194"/>
                    </a:lnTo>
                    <a:lnTo>
                      <a:pt x="124" y="202"/>
                    </a:lnTo>
                    <a:lnTo>
                      <a:pt x="138" y="209"/>
                    </a:lnTo>
                    <a:lnTo>
                      <a:pt x="160" y="219"/>
                    </a:lnTo>
                    <a:lnTo>
                      <a:pt x="186" y="229"/>
                    </a:lnTo>
                    <a:lnTo>
                      <a:pt x="218" y="241"/>
                    </a:lnTo>
                    <a:lnTo>
                      <a:pt x="240" y="249"/>
                    </a:lnTo>
                    <a:lnTo>
                      <a:pt x="261" y="259"/>
                    </a:lnTo>
                    <a:lnTo>
                      <a:pt x="280" y="267"/>
                    </a:lnTo>
                    <a:lnTo>
                      <a:pt x="297" y="276"/>
                    </a:lnTo>
                    <a:lnTo>
                      <a:pt x="313" y="284"/>
                    </a:lnTo>
                    <a:lnTo>
                      <a:pt x="326" y="294"/>
                    </a:lnTo>
                    <a:lnTo>
                      <a:pt x="338" y="302"/>
                    </a:lnTo>
                    <a:lnTo>
                      <a:pt x="347" y="311"/>
                    </a:lnTo>
                    <a:lnTo>
                      <a:pt x="354" y="320"/>
                    </a:lnTo>
                    <a:lnTo>
                      <a:pt x="362" y="330"/>
                    </a:lnTo>
                    <a:lnTo>
                      <a:pt x="367" y="340"/>
                    </a:lnTo>
                    <a:lnTo>
                      <a:pt x="371" y="351"/>
                    </a:lnTo>
                    <a:lnTo>
                      <a:pt x="376" y="363"/>
                    </a:lnTo>
                    <a:lnTo>
                      <a:pt x="378" y="374"/>
                    </a:lnTo>
                    <a:lnTo>
                      <a:pt x="380" y="387"/>
                    </a:lnTo>
                    <a:lnTo>
                      <a:pt x="380" y="4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Freeform 36"/>
              <p:cNvSpPr>
                <a:spLocks/>
              </p:cNvSpPr>
              <p:nvPr/>
            </p:nvSpPr>
            <p:spPr bwMode="auto">
              <a:xfrm>
                <a:off x="1206" y="2953"/>
                <a:ext cx="64" cy="65"/>
              </a:xfrm>
              <a:custGeom>
                <a:avLst/>
                <a:gdLst>
                  <a:gd name="T0" fmla="*/ 318 w 710"/>
                  <a:gd name="T1" fmla="*/ 716 h 716"/>
                  <a:gd name="T2" fmla="*/ 74 w 710"/>
                  <a:gd name="T3" fmla="*/ 82 h 716"/>
                  <a:gd name="T4" fmla="*/ 70 w 710"/>
                  <a:gd name="T5" fmla="*/ 82 h 716"/>
                  <a:gd name="T6" fmla="*/ 72 w 710"/>
                  <a:gd name="T7" fmla="*/ 101 h 716"/>
                  <a:gd name="T8" fmla="*/ 73 w 710"/>
                  <a:gd name="T9" fmla="*/ 121 h 716"/>
                  <a:gd name="T10" fmla="*/ 74 w 710"/>
                  <a:gd name="T11" fmla="*/ 142 h 716"/>
                  <a:gd name="T12" fmla="*/ 76 w 710"/>
                  <a:gd name="T13" fmla="*/ 164 h 716"/>
                  <a:gd name="T14" fmla="*/ 77 w 710"/>
                  <a:gd name="T15" fmla="*/ 187 h 716"/>
                  <a:gd name="T16" fmla="*/ 77 w 710"/>
                  <a:gd name="T17" fmla="*/ 211 h 716"/>
                  <a:gd name="T18" fmla="*/ 78 w 710"/>
                  <a:gd name="T19" fmla="*/ 235 h 716"/>
                  <a:gd name="T20" fmla="*/ 78 w 710"/>
                  <a:gd name="T21" fmla="*/ 261 h 716"/>
                  <a:gd name="T22" fmla="*/ 78 w 710"/>
                  <a:gd name="T23" fmla="*/ 716 h 716"/>
                  <a:gd name="T24" fmla="*/ 0 w 710"/>
                  <a:gd name="T25" fmla="*/ 716 h 716"/>
                  <a:gd name="T26" fmla="*/ 0 w 710"/>
                  <a:gd name="T27" fmla="*/ 0 h 716"/>
                  <a:gd name="T28" fmla="*/ 126 w 710"/>
                  <a:gd name="T29" fmla="*/ 0 h 716"/>
                  <a:gd name="T30" fmla="*/ 353 w 710"/>
                  <a:gd name="T31" fmla="*/ 591 h 716"/>
                  <a:gd name="T32" fmla="*/ 357 w 710"/>
                  <a:gd name="T33" fmla="*/ 591 h 716"/>
                  <a:gd name="T34" fmla="*/ 586 w 710"/>
                  <a:gd name="T35" fmla="*/ 0 h 716"/>
                  <a:gd name="T36" fmla="*/ 710 w 710"/>
                  <a:gd name="T37" fmla="*/ 0 h 716"/>
                  <a:gd name="T38" fmla="*/ 710 w 710"/>
                  <a:gd name="T39" fmla="*/ 716 h 716"/>
                  <a:gd name="T40" fmla="*/ 627 w 710"/>
                  <a:gd name="T41" fmla="*/ 716 h 716"/>
                  <a:gd name="T42" fmla="*/ 627 w 710"/>
                  <a:gd name="T43" fmla="*/ 255 h 716"/>
                  <a:gd name="T44" fmla="*/ 627 w 710"/>
                  <a:gd name="T45" fmla="*/ 235 h 716"/>
                  <a:gd name="T46" fmla="*/ 627 w 710"/>
                  <a:gd name="T47" fmla="*/ 214 h 716"/>
                  <a:gd name="T48" fmla="*/ 628 w 710"/>
                  <a:gd name="T49" fmla="*/ 194 h 716"/>
                  <a:gd name="T50" fmla="*/ 628 w 710"/>
                  <a:gd name="T51" fmla="*/ 173 h 716"/>
                  <a:gd name="T52" fmla="*/ 629 w 710"/>
                  <a:gd name="T53" fmla="*/ 151 h 716"/>
                  <a:gd name="T54" fmla="*/ 630 w 710"/>
                  <a:gd name="T55" fmla="*/ 128 h 716"/>
                  <a:gd name="T56" fmla="*/ 632 w 710"/>
                  <a:gd name="T57" fmla="*/ 106 h 716"/>
                  <a:gd name="T58" fmla="*/ 634 w 710"/>
                  <a:gd name="T59" fmla="*/ 83 h 716"/>
                  <a:gd name="T60" fmla="*/ 630 w 710"/>
                  <a:gd name="T61" fmla="*/ 83 h 716"/>
                  <a:gd name="T62" fmla="*/ 385 w 710"/>
                  <a:gd name="T63" fmla="*/ 716 h 716"/>
                  <a:gd name="T64" fmla="*/ 318 w 710"/>
                  <a:gd name="T65" fmla="*/ 716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0" h="716">
                    <a:moveTo>
                      <a:pt x="318" y="716"/>
                    </a:moveTo>
                    <a:lnTo>
                      <a:pt x="74" y="82"/>
                    </a:lnTo>
                    <a:lnTo>
                      <a:pt x="70" y="82"/>
                    </a:lnTo>
                    <a:lnTo>
                      <a:pt x="72" y="101"/>
                    </a:lnTo>
                    <a:lnTo>
                      <a:pt x="73" y="121"/>
                    </a:lnTo>
                    <a:lnTo>
                      <a:pt x="74" y="142"/>
                    </a:lnTo>
                    <a:lnTo>
                      <a:pt x="76" y="164"/>
                    </a:lnTo>
                    <a:lnTo>
                      <a:pt x="77" y="187"/>
                    </a:lnTo>
                    <a:lnTo>
                      <a:pt x="77" y="211"/>
                    </a:lnTo>
                    <a:lnTo>
                      <a:pt x="78" y="235"/>
                    </a:lnTo>
                    <a:lnTo>
                      <a:pt x="78" y="261"/>
                    </a:lnTo>
                    <a:lnTo>
                      <a:pt x="78" y="716"/>
                    </a:lnTo>
                    <a:lnTo>
                      <a:pt x="0" y="716"/>
                    </a:lnTo>
                    <a:lnTo>
                      <a:pt x="0" y="0"/>
                    </a:lnTo>
                    <a:lnTo>
                      <a:pt x="126" y="0"/>
                    </a:lnTo>
                    <a:lnTo>
                      <a:pt x="353" y="591"/>
                    </a:lnTo>
                    <a:lnTo>
                      <a:pt x="357" y="591"/>
                    </a:lnTo>
                    <a:lnTo>
                      <a:pt x="586" y="0"/>
                    </a:lnTo>
                    <a:lnTo>
                      <a:pt x="710" y="0"/>
                    </a:lnTo>
                    <a:lnTo>
                      <a:pt x="710" y="716"/>
                    </a:lnTo>
                    <a:lnTo>
                      <a:pt x="627" y="716"/>
                    </a:lnTo>
                    <a:lnTo>
                      <a:pt x="627" y="255"/>
                    </a:lnTo>
                    <a:lnTo>
                      <a:pt x="627" y="235"/>
                    </a:lnTo>
                    <a:lnTo>
                      <a:pt x="627" y="214"/>
                    </a:lnTo>
                    <a:lnTo>
                      <a:pt x="628" y="194"/>
                    </a:lnTo>
                    <a:lnTo>
                      <a:pt x="628" y="173"/>
                    </a:lnTo>
                    <a:lnTo>
                      <a:pt x="629" y="151"/>
                    </a:lnTo>
                    <a:lnTo>
                      <a:pt x="630" y="128"/>
                    </a:lnTo>
                    <a:lnTo>
                      <a:pt x="632" y="106"/>
                    </a:lnTo>
                    <a:lnTo>
                      <a:pt x="634" y="83"/>
                    </a:lnTo>
                    <a:lnTo>
                      <a:pt x="630" y="83"/>
                    </a:lnTo>
                    <a:lnTo>
                      <a:pt x="385" y="716"/>
                    </a:lnTo>
                    <a:lnTo>
                      <a:pt x="318" y="7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16" name="Freeform 37"/>
              <p:cNvSpPr>
                <a:spLocks noEditPoints="1"/>
              </p:cNvSpPr>
              <p:nvPr/>
            </p:nvSpPr>
            <p:spPr bwMode="auto">
              <a:xfrm>
                <a:off x="1283" y="2969"/>
                <a:ext cx="39" cy="50"/>
              </a:xfrm>
              <a:custGeom>
                <a:avLst/>
                <a:gdLst>
                  <a:gd name="T0" fmla="*/ 350 w 431"/>
                  <a:gd name="T1" fmla="*/ 469 h 554"/>
                  <a:gd name="T2" fmla="*/ 321 w 431"/>
                  <a:gd name="T3" fmla="*/ 501 h 554"/>
                  <a:gd name="T4" fmla="*/ 290 w 431"/>
                  <a:gd name="T5" fmla="*/ 526 h 554"/>
                  <a:gd name="T6" fmla="*/ 260 w 431"/>
                  <a:gd name="T7" fmla="*/ 541 h 554"/>
                  <a:gd name="T8" fmla="*/ 225 w 431"/>
                  <a:gd name="T9" fmla="*/ 550 h 554"/>
                  <a:gd name="T10" fmla="*/ 185 w 431"/>
                  <a:gd name="T11" fmla="*/ 554 h 554"/>
                  <a:gd name="T12" fmla="*/ 133 w 431"/>
                  <a:gd name="T13" fmla="*/ 552 h 554"/>
                  <a:gd name="T14" fmla="*/ 84 w 431"/>
                  <a:gd name="T15" fmla="*/ 538 h 554"/>
                  <a:gd name="T16" fmla="*/ 45 w 431"/>
                  <a:gd name="T17" fmla="*/ 514 h 554"/>
                  <a:gd name="T18" fmla="*/ 18 w 431"/>
                  <a:gd name="T19" fmla="*/ 478 h 554"/>
                  <a:gd name="T20" fmla="*/ 3 w 431"/>
                  <a:gd name="T21" fmla="*/ 433 h 554"/>
                  <a:gd name="T22" fmla="*/ 0 w 431"/>
                  <a:gd name="T23" fmla="*/ 386 h 554"/>
                  <a:gd name="T24" fmla="*/ 4 w 431"/>
                  <a:gd name="T25" fmla="*/ 358 h 554"/>
                  <a:gd name="T26" fmla="*/ 12 w 431"/>
                  <a:gd name="T27" fmla="*/ 333 h 554"/>
                  <a:gd name="T28" fmla="*/ 25 w 431"/>
                  <a:gd name="T29" fmla="*/ 310 h 554"/>
                  <a:gd name="T30" fmla="*/ 43 w 431"/>
                  <a:gd name="T31" fmla="*/ 290 h 554"/>
                  <a:gd name="T32" fmla="*/ 65 w 431"/>
                  <a:gd name="T33" fmla="*/ 273 h 554"/>
                  <a:gd name="T34" fmla="*/ 123 w 431"/>
                  <a:gd name="T35" fmla="*/ 246 h 554"/>
                  <a:gd name="T36" fmla="*/ 199 w 431"/>
                  <a:gd name="T37" fmla="*/ 230 h 554"/>
                  <a:gd name="T38" fmla="*/ 351 w 431"/>
                  <a:gd name="T39" fmla="*/ 223 h 554"/>
                  <a:gd name="T40" fmla="*/ 349 w 431"/>
                  <a:gd name="T41" fmla="*/ 161 h 554"/>
                  <a:gd name="T42" fmla="*/ 341 w 431"/>
                  <a:gd name="T43" fmla="*/ 125 h 554"/>
                  <a:gd name="T44" fmla="*/ 324 w 431"/>
                  <a:gd name="T45" fmla="*/ 97 h 554"/>
                  <a:gd name="T46" fmla="*/ 299 w 431"/>
                  <a:gd name="T47" fmla="*/ 79 h 554"/>
                  <a:gd name="T48" fmla="*/ 264 w 431"/>
                  <a:gd name="T49" fmla="*/ 68 h 554"/>
                  <a:gd name="T50" fmla="*/ 220 w 431"/>
                  <a:gd name="T51" fmla="*/ 67 h 554"/>
                  <a:gd name="T52" fmla="*/ 166 w 431"/>
                  <a:gd name="T53" fmla="*/ 77 h 554"/>
                  <a:gd name="T54" fmla="*/ 107 w 431"/>
                  <a:gd name="T55" fmla="*/ 98 h 554"/>
                  <a:gd name="T56" fmla="*/ 80 w 431"/>
                  <a:gd name="T57" fmla="*/ 36 h 554"/>
                  <a:gd name="T58" fmla="*/ 147 w 431"/>
                  <a:gd name="T59" fmla="*/ 12 h 554"/>
                  <a:gd name="T60" fmla="*/ 218 w 431"/>
                  <a:gd name="T61" fmla="*/ 1 h 554"/>
                  <a:gd name="T62" fmla="*/ 287 w 431"/>
                  <a:gd name="T63" fmla="*/ 3 h 554"/>
                  <a:gd name="T64" fmla="*/ 343 w 431"/>
                  <a:gd name="T65" fmla="*/ 17 h 554"/>
                  <a:gd name="T66" fmla="*/ 384 w 431"/>
                  <a:gd name="T67" fmla="*/ 42 h 554"/>
                  <a:gd name="T68" fmla="*/ 400 w 431"/>
                  <a:gd name="T69" fmla="*/ 60 h 554"/>
                  <a:gd name="T70" fmla="*/ 419 w 431"/>
                  <a:gd name="T71" fmla="*/ 98 h 554"/>
                  <a:gd name="T72" fmla="*/ 430 w 431"/>
                  <a:gd name="T73" fmla="*/ 156 h 554"/>
                  <a:gd name="T74" fmla="*/ 370 w 431"/>
                  <a:gd name="T75" fmla="*/ 545 h 554"/>
                  <a:gd name="T76" fmla="*/ 222 w 431"/>
                  <a:gd name="T77" fmla="*/ 485 h 554"/>
                  <a:gd name="T78" fmla="*/ 269 w 431"/>
                  <a:gd name="T79" fmla="*/ 472 h 554"/>
                  <a:gd name="T80" fmla="*/ 306 w 431"/>
                  <a:gd name="T81" fmla="*/ 446 h 554"/>
                  <a:gd name="T82" fmla="*/ 332 w 431"/>
                  <a:gd name="T83" fmla="*/ 410 h 554"/>
                  <a:gd name="T84" fmla="*/ 347 w 431"/>
                  <a:gd name="T85" fmla="*/ 365 h 554"/>
                  <a:gd name="T86" fmla="*/ 349 w 431"/>
                  <a:gd name="T87" fmla="*/ 281 h 554"/>
                  <a:gd name="T88" fmla="*/ 223 w 431"/>
                  <a:gd name="T89" fmla="*/ 288 h 554"/>
                  <a:gd name="T90" fmla="*/ 168 w 431"/>
                  <a:gd name="T91" fmla="*/ 298 h 554"/>
                  <a:gd name="T92" fmla="*/ 128 w 431"/>
                  <a:gd name="T93" fmla="*/ 315 h 554"/>
                  <a:gd name="T94" fmla="*/ 102 w 431"/>
                  <a:gd name="T95" fmla="*/ 339 h 554"/>
                  <a:gd name="T96" fmla="*/ 88 w 431"/>
                  <a:gd name="T97" fmla="*/ 371 h 554"/>
                  <a:gd name="T98" fmla="*/ 85 w 431"/>
                  <a:gd name="T99" fmla="*/ 408 h 554"/>
                  <a:gd name="T100" fmla="*/ 92 w 431"/>
                  <a:gd name="T101" fmla="*/ 437 h 554"/>
                  <a:gd name="T102" fmla="*/ 106 w 431"/>
                  <a:gd name="T103" fmla="*/ 459 h 554"/>
                  <a:gd name="T104" fmla="*/ 127 w 431"/>
                  <a:gd name="T105" fmla="*/ 475 h 554"/>
                  <a:gd name="T106" fmla="*/ 153 w 431"/>
                  <a:gd name="T107" fmla="*/ 484 h 554"/>
                  <a:gd name="T108" fmla="*/ 187 w 431"/>
                  <a:gd name="T109" fmla="*/ 48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31" h="554">
                    <a:moveTo>
                      <a:pt x="370" y="545"/>
                    </a:moveTo>
                    <a:lnTo>
                      <a:pt x="354" y="469"/>
                    </a:lnTo>
                    <a:lnTo>
                      <a:pt x="350" y="469"/>
                    </a:lnTo>
                    <a:lnTo>
                      <a:pt x="341" y="480"/>
                    </a:lnTo>
                    <a:lnTo>
                      <a:pt x="330" y="492"/>
                    </a:lnTo>
                    <a:lnTo>
                      <a:pt x="321" y="501"/>
                    </a:lnTo>
                    <a:lnTo>
                      <a:pt x="310" y="511"/>
                    </a:lnTo>
                    <a:lnTo>
                      <a:pt x="300" y="518"/>
                    </a:lnTo>
                    <a:lnTo>
                      <a:pt x="290" y="526"/>
                    </a:lnTo>
                    <a:lnTo>
                      <a:pt x="280" y="532"/>
                    </a:lnTo>
                    <a:lnTo>
                      <a:pt x="270" y="537"/>
                    </a:lnTo>
                    <a:lnTo>
                      <a:pt x="260" y="541"/>
                    </a:lnTo>
                    <a:lnTo>
                      <a:pt x="249" y="545"/>
                    </a:lnTo>
                    <a:lnTo>
                      <a:pt x="238" y="548"/>
                    </a:lnTo>
                    <a:lnTo>
                      <a:pt x="225" y="550"/>
                    </a:lnTo>
                    <a:lnTo>
                      <a:pt x="213" y="552"/>
                    </a:lnTo>
                    <a:lnTo>
                      <a:pt x="199" y="553"/>
                    </a:lnTo>
                    <a:lnTo>
                      <a:pt x="185" y="554"/>
                    </a:lnTo>
                    <a:lnTo>
                      <a:pt x="170" y="554"/>
                    </a:lnTo>
                    <a:lnTo>
                      <a:pt x="151" y="554"/>
                    </a:lnTo>
                    <a:lnTo>
                      <a:pt x="133" y="552"/>
                    </a:lnTo>
                    <a:lnTo>
                      <a:pt x="115" y="549"/>
                    </a:lnTo>
                    <a:lnTo>
                      <a:pt x="99" y="545"/>
                    </a:lnTo>
                    <a:lnTo>
                      <a:pt x="84" y="538"/>
                    </a:lnTo>
                    <a:lnTo>
                      <a:pt x="70" y="532"/>
                    </a:lnTo>
                    <a:lnTo>
                      <a:pt x="57" y="524"/>
                    </a:lnTo>
                    <a:lnTo>
                      <a:pt x="45" y="514"/>
                    </a:lnTo>
                    <a:lnTo>
                      <a:pt x="35" y="502"/>
                    </a:lnTo>
                    <a:lnTo>
                      <a:pt x="25" y="491"/>
                    </a:lnTo>
                    <a:lnTo>
                      <a:pt x="18" y="478"/>
                    </a:lnTo>
                    <a:lnTo>
                      <a:pt x="11" y="463"/>
                    </a:lnTo>
                    <a:lnTo>
                      <a:pt x="6" y="448"/>
                    </a:lnTo>
                    <a:lnTo>
                      <a:pt x="3" y="433"/>
                    </a:lnTo>
                    <a:lnTo>
                      <a:pt x="1" y="415"/>
                    </a:lnTo>
                    <a:lnTo>
                      <a:pt x="0" y="397"/>
                    </a:lnTo>
                    <a:lnTo>
                      <a:pt x="0" y="386"/>
                    </a:lnTo>
                    <a:lnTo>
                      <a:pt x="1" y="376"/>
                    </a:lnTo>
                    <a:lnTo>
                      <a:pt x="2" y="367"/>
                    </a:lnTo>
                    <a:lnTo>
                      <a:pt x="4" y="358"/>
                    </a:lnTo>
                    <a:lnTo>
                      <a:pt x="6" y="349"/>
                    </a:lnTo>
                    <a:lnTo>
                      <a:pt x="9" y="340"/>
                    </a:lnTo>
                    <a:lnTo>
                      <a:pt x="12" y="333"/>
                    </a:lnTo>
                    <a:lnTo>
                      <a:pt x="17" y="325"/>
                    </a:lnTo>
                    <a:lnTo>
                      <a:pt x="21" y="317"/>
                    </a:lnTo>
                    <a:lnTo>
                      <a:pt x="25" y="310"/>
                    </a:lnTo>
                    <a:lnTo>
                      <a:pt x="30" y="303"/>
                    </a:lnTo>
                    <a:lnTo>
                      <a:pt x="37" y="296"/>
                    </a:lnTo>
                    <a:lnTo>
                      <a:pt x="43" y="290"/>
                    </a:lnTo>
                    <a:lnTo>
                      <a:pt x="49" y="284"/>
                    </a:lnTo>
                    <a:lnTo>
                      <a:pt x="57" y="278"/>
                    </a:lnTo>
                    <a:lnTo>
                      <a:pt x="65" y="273"/>
                    </a:lnTo>
                    <a:lnTo>
                      <a:pt x="82" y="262"/>
                    </a:lnTo>
                    <a:lnTo>
                      <a:pt x="101" y="254"/>
                    </a:lnTo>
                    <a:lnTo>
                      <a:pt x="123" y="246"/>
                    </a:lnTo>
                    <a:lnTo>
                      <a:pt x="146" y="240"/>
                    </a:lnTo>
                    <a:lnTo>
                      <a:pt x="171" y="235"/>
                    </a:lnTo>
                    <a:lnTo>
                      <a:pt x="199" y="230"/>
                    </a:lnTo>
                    <a:lnTo>
                      <a:pt x="228" y="228"/>
                    </a:lnTo>
                    <a:lnTo>
                      <a:pt x="260" y="226"/>
                    </a:lnTo>
                    <a:lnTo>
                      <a:pt x="351" y="223"/>
                    </a:lnTo>
                    <a:lnTo>
                      <a:pt x="351" y="190"/>
                    </a:lnTo>
                    <a:lnTo>
                      <a:pt x="351" y="174"/>
                    </a:lnTo>
                    <a:lnTo>
                      <a:pt x="349" y="161"/>
                    </a:lnTo>
                    <a:lnTo>
                      <a:pt x="347" y="148"/>
                    </a:lnTo>
                    <a:lnTo>
                      <a:pt x="345" y="135"/>
                    </a:lnTo>
                    <a:lnTo>
                      <a:pt x="341" y="125"/>
                    </a:lnTo>
                    <a:lnTo>
                      <a:pt x="336" y="114"/>
                    </a:lnTo>
                    <a:lnTo>
                      <a:pt x="330" y="106"/>
                    </a:lnTo>
                    <a:lnTo>
                      <a:pt x="324" y="97"/>
                    </a:lnTo>
                    <a:lnTo>
                      <a:pt x="316" y="90"/>
                    </a:lnTo>
                    <a:lnTo>
                      <a:pt x="309" y="84"/>
                    </a:lnTo>
                    <a:lnTo>
                      <a:pt x="299" y="79"/>
                    </a:lnTo>
                    <a:lnTo>
                      <a:pt x="289" y="75"/>
                    </a:lnTo>
                    <a:lnTo>
                      <a:pt x="277" y="72"/>
                    </a:lnTo>
                    <a:lnTo>
                      <a:pt x="264" y="68"/>
                    </a:lnTo>
                    <a:lnTo>
                      <a:pt x="252" y="67"/>
                    </a:lnTo>
                    <a:lnTo>
                      <a:pt x="237" y="67"/>
                    </a:lnTo>
                    <a:lnTo>
                      <a:pt x="220" y="67"/>
                    </a:lnTo>
                    <a:lnTo>
                      <a:pt x="202" y="70"/>
                    </a:lnTo>
                    <a:lnTo>
                      <a:pt x="184" y="73"/>
                    </a:lnTo>
                    <a:lnTo>
                      <a:pt x="166" y="77"/>
                    </a:lnTo>
                    <a:lnTo>
                      <a:pt x="146" y="83"/>
                    </a:lnTo>
                    <a:lnTo>
                      <a:pt x="127" y="90"/>
                    </a:lnTo>
                    <a:lnTo>
                      <a:pt x="107" y="98"/>
                    </a:lnTo>
                    <a:lnTo>
                      <a:pt x="85" y="108"/>
                    </a:lnTo>
                    <a:lnTo>
                      <a:pt x="60" y="46"/>
                    </a:lnTo>
                    <a:lnTo>
                      <a:pt x="80" y="36"/>
                    </a:lnTo>
                    <a:lnTo>
                      <a:pt x="101" y="27"/>
                    </a:lnTo>
                    <a:lnTo>
                      <a:pt x="124" y="19"/>
                    </a:lnTo>
                    <a:lnTo>
                      <a:pt x="147" y="12"/>
                    </a:lnTo>
                    <a:lnTo>
                      <a:pt x="171" y="7"/>
                    </a:lnTo>
                    <a:lnTo>
                      <a:pt x="195" y="3"/>
                    </a:lnTo>
                    <a:lnTo>
                      <a:pt x="218" y="1"/>
                    </a:lnTo>
                    <a:lnTo>
                      <a:pt x="242" y="0"/>
                    </a:lnTo>
                    <a:lnTo>
                      <a:pt x="265" y="1"/>
                    </a:lnTo>
                    <a:lnTo>
                      <a:pt x="287" y="3"/>
                    </a:lnTo>
                    <a:lnTo>
                      <a:pt x="307" y="6"/>
                    </a:lnTo>
                    <a:lnTo>
                      <a:pt x="326" y="10"/>
                    </a:lnTo>
                    <a:lnTo>
                      <a:pt x="343" y="17"/>
                    </a:lnTo>
                    <a:lnTo>
                      <a:pt x="358" y="24"/>
                    </a:lnTo>
                    <a:lnTo>
                      <a:pt x="372" y="33"/>
                    </a:lnTo>
                    <a:lnTo>
                      <a:pt x="384" y="42"/>
                    </a:lnTo>
                    <a:lnTo>
                      <a:pt x="390" y="48"/>
                    </a:lnTo>
                    <a:lnTo>
                      <a:pt x="395" y="54"/>
                    </a:lnTo>
                    <a:lnTo>
                      <a:pt x="400" y="60"/>
                    </a:lnTo>
                    <a:lnTo>
                      <a:pt x="404" y="67"/>
                    </a:lnTo>
                    <a:lnTo>
                      <a:pt x="413" y="81"/>
                    </a:lnTo>
                    <a:lnTo>
                      <a:pt x="419" y="98"/>
                    </a:lnTo>
                    <a:lnTo>
                      <a:pt x="424" y="116"/>
                    </a:lnTo>
                    <a:lnTo>
                      <a:pt x="427" y="135"/>
                    </a:lnTo>
                    <a:lnTo>
                      <a:pt x="430" y="156"/>
                    </a:lnTo>
                    <a:lnTo>
                      <a:pt x="431" y="179"/>
                    </a:lnTo>
                    <a:lnTo>
                      <a:pt x="431" y="545"/>
                    </a:lnTo>
                    <a:lnTo>
                      <a:pt x="370" y="545"/>
                    </a:lnTo>
                    <a:close/>
                    <a:moveTo>
                      <a:pt x="187" y="488"/>
                    </a:moveTo>
                    <a:lnTo>
                      <a:pt x="205" y="487"/>
                    </a:lnTo>
                    <a:lnTo>
                      <a:pt x="222" y="485"/>
                    </a:lnTo>
                    <a:lnTo>
                      <a:pt x="239" y="481"/>
                    </a:lnTo>
                    <a:lnTo>
                      <a:pt x="255" y="477"/>
                    </a:lnTo>
                    <a:lnTo>
                      <a:pt x="269" y="472"/>
                    </a:lnTo>
                    <a:lnTo>
                      <a:pt x="282" y="464"/>
                    </a:lnTo>
                    <a:lnTo>
                      <a:pt x="294" y="456"/>
                    </a:lnTo>
                    <a:lnTo>
                      <a:pt x="306" y="446"/>
                    </a:lnTo>
                    <a:lnTo>
                      <a:pt x="316" y="435"/>
                    </a:lnTo>
                    <a:lnTo>
                      <a:pt x="325" y="423"/>
                    </a:lnTo>
                    <a:lnTo>
                      <a:pt x="332" y="410"/>
                    </a:lnTo>
                    <a:lnTo>
                      <a:pt x="339" y="397"/>
                    </a:lnTo>
                    <a:lnTo>
                      <a:pt x="343" y="381"/>
                    </a:lnTo>
                    <a:lnTo>
                      <a:pt x="347" y="365"/>
                    </a:lnTo>
                    <a:lnTo>
                      <a:pt x="349" y="348"/>
                    </a:lnTo>
                    <a:lnTo>
                      <a:pt x="349" y="330"/>
                    </a:lnTo>
                    <a:lnTo>
                      <a:pt x="349" y="281"/>
                    </a:lnTo>
                    <a:lnTo>
                      <a:pt x="268" y="284"/>
                    </a:lnTo>
                    <a:lnTo>
                      <a:pt x="244" y="287"/>
                    </a:lnTo>
                    <a:lnTo>
                      <a:pt x="223" y="288"/>
                    </a:lnTo>
                    <a:lnTo>
                      <a:pt x="203" y="291"/>
                    </a:lnTo>
                    <a:lnTo>
                      <a:pt x="185" y="294"/>
                    </a:lnTo>
                    <a:lnTo>
                      <a:pt x="168" y="298"/>
                    </a:lnTo>
                    <a:lnTo>
                      <a:pt x="153" y="303"/>
                    </a:lnTo>
                    <a:lnTo>
                      <a:pt x="139" y="309"/>
                    </a:lnTo>
                    <a:lnTo>
                      <a:pt x="128" y="315"/>
                    </a:lnTo>
                    <a:lnTo>
                      <a:pt x="118" y="321"/>
                    </a:lnTo>
                    <a:lnTo>
                      <a:pt x="110" y="330"/>
                    </a:lnTo>
                    <a:lnTo>
                      <a:pt x="102" y="339"/>
                    </a:lnTo>
                    <a:lnTo>
                      <a:pt x="96" y="349"/>
                    </a:lnTo>
                    <a:lnTo>
                      <a:pt x="91" y="360"/>
                    </a:lnTo>
                    <a:lnTo>
                      <a:pt x="88" y="371"/>
                    </a:lnTo>
                    <a:lnTo>
                      <a:pt x="85" y="384"/>
                    </a:lnTo>
                    <a:lnTo>
                      <a:pt x="85" y="398"/>
                    </a:lnTo>
                    <a:lnTo>
                      <a:pt x="85" y="408"/>
                    </a:lnTo>
                    <a:lnTo>
                      <a:pt x="87" y="419"/>
                    </a:lnTo>
                    <a:lnTo>
                      <a:pt x="89" y="427"/>
                    </a:lnTo>
                    <a:lnTo>
                      <a:pt x="92" y="437"/>
                    </a:lnTo>
                    <a:lnTo>
                      <a:pt x="96" y="444"/>
                    </a:lnTo>
                    <a:lnTo>
                      <a:pt x="100" y="452"/>
                    </a:lnTo>
                    <a:lnTo>
                      <a:pt x="106" y="459"/>
                    </a:lnTo>
                    <a:lnTo>
                      <a:pt x="112" y="464"/>
                    </a:lnTo>
                    <a:lnTo>
                      <a:pt x="119" y="470"/>
                    </a:lnTo>
                    <a:lnTo>
                      <a:pt x="127" y="475"/>
                    </a:lnTo>
                    <a:lnTo>
                      <a:pt x="135" y="478"/>
                    </a:lnTo>
                    <a:lnTo>
                      <a:pt x="144" y="482"/>
                    </a:lnTo>
                    <a:lnTo>
                      <a:pt x="153" y="484"/>
                    </a:lnTo>
                    <a:lnTo>
                      <a:pt x="164" y="487"/>
                    </a:lnTo>
                    <a:lnTo>
                      <a:pt x="174" y="488"/>
                    </a:lnTo>
                    <a:lnTo>
                      <a:pt x="187" y="4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Freeform 38"/>
              <p:cNvSpPr>
                <a:spLocks/>
              </p:cNvSpPr>
              <p:nvPr/>
            </p:nvSpPr>
            <p:spPr bwMode="auto">
              <a:xfrm>
                <a:off x="1338" y="2969"/>
                <a:ext cx="40" cy="49"/>
              </a:xfrm>
              <a:custGeom>
                <a:avLst/>
                <a:gdLst>
                  <a:gd name="T0" fmla="*/ 368 w 449"/>
                  <a:gd name="T1" fmla="*/ 199 h 546"/>
                  <a:gd name="T2" fmla="*/ 366 w 449"/>
                  <a:gd name="T3" fmla="*/ 168 h 546"/>
                  <a:gd name="T4" fmla="*/ 361 w 449"/>
                  <a:gd name="T5" fmla="*/ 141 h 546"/>
                  <a:gd name="T6" fmla="*/ 351 w 449"/>
                  <a:gd name="T7" fmla="*/ 119 h 546"/>
                  <a:gd name="T8" fmla="*/ 338 w 449"/>
                  <a:gd name="T9" fmla="*/ 101 h 546"/>
                  <a:gd name="T10" fmla="*/ 321 w 449"/>
                  <a:gd name="T11" fmla="*/ 87 h 546"/>
                  <a:gd name="T12" fmla="*/ 300 w 449"/>
                  <a:gd name="T13" fmla="*/ 77 h 546"/>
                  <a:gd name="T14" fmla="*/ 274 w 449"/>
                  <a:gd name="T15" fmla="*/ 71 h 546"/>
                  <a:gd name="T16" fmla="*/ 245 w 449"/>
                  <a:gd name="T17" fmla="*/ 69 h 546"/>
                  <a:gd name="T18" fmla="*/ 205 w 449"/>
                  <a:gd name="T19" fmla="*/ 72 h 546"/>
                  <a:gd name="T20" fmla="*/ 171 w 449"/>
                  <a:gd name="T21" fmla="*/ 80 h 546"/>
                  <a:gd name="T22" fmla="*/ 143 w 449"/>
                  <a:gd name="T23" fmla="*/ 95 h 546"/>
                  <a:gd name="T24" fmla="*/ 121 w 449"/>
                  <a:gd name="T25" fmla="*/ 114 h 546"/>
                  <a:gd name="T26" fmla="*/ 104 w 449"/>
                  <a:gd name="T27" fmla="*/ 140 h 546"/>
                  <a:gd name="T28" fmla="*/ 91 w 449"/>
                  <a:gd name="T29" fmla="*/ 174 h 546"/>
                  <a:gd name="T30" fmla="*/ 84 w 449"/>
                  <a:gd name="T31" fmla="*/ 216 h 546"/>
                  <a:gd name="T32" fmla="*/ 81 w 449"/>
                  <a:gd name="T33" fmla="*/ 264 h 546"/>
                  <a:gd name="T34" fmla="*/ 0 w 449"/>
                  <a:gd name="T35" fmla="*/ 546 h 546"/>
                  <a:gd name="T36" fmla="*/ 67 w 449"/>
                  <a:gd name="T37" fmla="*/ 10 h 546"/>
                  <a:gd name="T38" fmla="*/ 84 w 449"/>
                  <a:gd name="T39" fmla="*/ 83 h 546"/>
                  <a:gd name="T40" fmla="*/ 97 w 449"/>
                  <a:gd name="T41" fmla="*/ 64 h 546"/>
                  <a:gd name="T42" fmla="*/ 113 w 449"/>
                  <a:gd name="T43" fmla="*/ 48 h 546"/>
                  <a:gd name="T44" fmla="*/ 132 w 449"/>
                  <a:gd name="T45" fmla="*/ 34 h 546"/>
                  <a:gd name="T46" fmla="*/ 153 w 449"/>
                  <a:gd name="T47" fmla="*/ 22 h 546"/>
                  <a:gd name="T48" fmla="*/ 177 w 449"/>
                  <a:gd name="T49" fmla="*/ 12 h 546"/>
                  <a:gd name="T50" fmla="*/ 201 w 449"/>
                  <a:gd name="T51" fmla="*/ 5 h 546"/>
                  <a:gd name="T52" fmla="*/ 228 w 449"/>
                  <a:gd name="T53" fmla="*/ 2 h 546"/>
                  <a:gd name="T54" fmla="*/ 254 w 449"/>
                  <a:gd name="T55" fmla="*/ 0 h 546"/>
                  <a:gd name="T56" fmla="*/ 300 w 449"/>
                  <a:gd name="T57" fmla="*/ 3 h 546"/>
                  <a:gd name="T58" fmla="*/ 340 w 449"/>
                  <a:gd name="T59" fmla="*/ 11 h 546"/>
                  <a:gd name="T60" fmla="*/ 373 w 449"/>
                  <a:gd name="T61" fmla="*/ 26 h 546"/>
                  <a:gd name="T62" fmla="*/ 400 w 449"/>
                  <a:gd name="T63" fmla="*/ 46 h 546"/>
                  <a:gd name="T64" fmla="*/ 412 w 449"/>
                  <a:gd name="T65" fmla="*/ 59 h 546"/>
                  <a:gd name="T66" fmla="*/ 421 w 449"/>
                  <a:gd name="T67" fmla="*/ 74 h 546"/>
                  <a:gd name="T68" fmla="*/ 430 w 449"/>
                  <a:gd name="T69" fmla="*/ 90 h 546"/>
                  <a:gd name="T70" fmla="*/ 437 w 449"/>
                  <a:gd name="T71" fmla="*/ 108 h 546"/>
                  <a:gd name="T72" fmla="*/ 446 w 449"/>
                  <a:gd name="T73" fmla="*/ 148 h 546"/>
                  <a:gd name="T74" fmla="*/ 449 w 449"/>
                  <a:gd name="T75" fmla="*/ 196 h 546"/>
                  <a:gd name="T76" fmla="*/ 368 w 449"/>
                  <a:gd name="T77" fmla="*/ 54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9" h="546">
                    <a:moveTo>
                      <a:pt x="368" y="546"/>
                    </a:moveTo>
                    <a:lnTo>
                      <a:pt x="368" y="199"/>
                    </a:lnTo>
                    <a:lnTo>
                      <a:pt x="367" y="183"/>
                    </a:lnTo>
                    <a:lnTo>
                      <a:pt x="366" y="168"/>
                    </a:lnTo>
                    <a:lnTo>
                      <a:pt x="364" y="154"/>
                    </a:lnTo>
                    <a:lnTo>
                      <a:pt x="361" y="141"/>
                    </a:lnTo>
                    <a:lnTo>
                      <a:pt x="357" y="130"/>
                    </a:lnTo>
                    <a:lnTo>
                      <a:pt x="351" y="119"/>
                    </a:lnTo>
                    <a:lnTo>
                      <a:pt x="345" y="110"/>
                    </a:lnTo>
                    <a:lnTo>
                      <a:pt x="338" y="101"/>
                    </a:lnTo>
                    <a:lnTo>
                      <a:pt x="330" y="94"/>
                    </a:lnTo>
                    <a:lnTo>
                      <a:pt x="321" y="87"/>
                    </a:lnTo>
                    <a:lnTo>
                      <a:pt x="311" y="81"/>
                    </a:lnTo>
                    <a:lnTo>
                      <a:pt x="300" y="77"/>
                    </a:lnTo>
                    <a:lnTo>
                      <a:pt x="288" y="74"/>
                    </a:lnTo>
                    <a:lnTo>
                      <a:pt x="274" y="71"/>
                    </a:lnTo>
                    <a:lnTo>
                      <a:pt x="259" y="69"/>
                    </a:lnTo>
                    <a:lnTo>
                      <a:pt x="245" y="69"/>
                    </a:lnTo>
                    <a:lnTo>
                      <a:pt x="224" y="69"/>
                    </a:lnTo>
                    <a:lnTo>
                      <a:pt x="205" y="72"/>
                    </a:lnTo>
                    <a:lnTo>
                      <a:pt x="187" y="76"/>
                    </a:lnTo>
                    <a:lnTo>
                      <a:pt x="171" y="80"/>
                    </a:lnTo>
                    <a:lnTo>
                      <a:pt x="157" y="86"/>
                    </a:lnTo>
                    <a:lnTo>
                      <a:pt x="143" y="95"/>
                    </a:lnTo>
                    <a:lnTo>
                      <a:pt x="131" y="103"/>
                    </a:lnTo>
                    <a:lnTo>
                      <a:pt x="121" y="114"/>
                    </a:lnTo>
                    <a:lnTo>
                      <a:pt x="112" y="127"/>
                    </a:lnTo>
                    <a:lnTo>
                      <a:pt x="104" y="140"/>
                    </a:lnTo>
                    <a:lnTo>
                      <a:pt x="97" y="157"/>
                    </a:lnTo>
                    <a:lnTo>
                      <a:pt x="91" y="174"/>
                    </a:lnTo>
                    <a:lnTo>
                      <a:pt x="87" y="194"/>
                    </a:lnTo>
                    <a:lnTo>
                      <a:pt x="84" y="216"/>
                    </a:lnTo>
                    <a:lnTo>
                      <a:pt x="83" y="240"/>
                    </a:lnTo>
                    <a:lnTo>
                      <a:pt x="81" y="264"/>
                    </a:lnTo>
                    <a:lnTo>
                      <a:pt x="81" y="546"/>
                    </a:lnTo>
                    <a:lnTo>
                      <a:pt x="0" y="546"/>
                    </a:lnTo>
                    <a:lnTo>
                      <a:pt x="0" y="10"/>
                    </a:lnTo>
                    <a:lnTo>
                      <a:pt x="67" y="10"/>
                    </a:lnTo>
                    <a:lnTo>
                      <a:pt x="79" y="83"/>
                    </a:lnTo>
                    <a:lnTo>
                      <a:pt x="84" y="83"/>
                    </a:lnTo>
                    <a:lnTo>
                      <a:pt x="90" y="74"/>
                    </a:lnTo>
                    <a:lnTo>
                      <a:pt x="97" y="64"/>
                    </a:lnTo>
                    <a:lnTo>
                      <a:pt x="105" y="56"/>
                    </a:lnTo>
                    <a:lnTo>
                      <a:pt x="113" y="48"/>
                    </a:lnTo>
                    <a:lnTo>
                      <a:pt x="123" y="41"/>
                    </a:lnTo>
                    <a:lnTo>
                      <a:pt x="132" y="34"/>
                    </a:lnTo>
                    <a:lnTo>
                      <a:pt x="143" y="27"/>
                    </a:lnTo>
                    <a:lnTo>
                      <a:pt x="153" y="22"/>
                    </a:lnTo>
                    <a:lnTo>
                      <a:pt x="165" y="17"/>
                    </a:lnTo>
                    <a:lnTo>
                      <a:pt x="177" y="12"/>
                    </a:lnTo>
                    <a:lnTo>
                      <a:pt x="189" y="8"/>
                    </a:lnTo>
                    <a:lnTo>
                      <a:pt x="201" y="5"/>
                    </a:lnTo>
                    <a:lnTo>
                      <a:pt x="214" y="3"/>
                    </a:lnTo>
                    <a:lnTo>
                      <a:pt x="228" y="2"/>
                    </a:lnTo>
                    <a:lnTo>
                      <a:pt x="240" y="1"/>
                    </a:lnTo>
                    <a:lnTo>
                      <a:pt x="254" y="0"/>
                    </a:lnTo>
                    <a:lnTo>
                      <a:pt x="277" y="1"/>
                    </a:lnTo>
                    <a:lnTo>
                      <a:pt x="300" y="3"/>
                    </a:lnTo>
                    <a:lnTo>
                      <a:pt x="321" y="6"/>
                    </a:lnTo>
                    <a:lnTo>
                      <a:pt x="340" y="11"/>
                    </a:lnTo>
                    <a:lnTo>
                      <a:pt x="357" y="18"/>
                    </a:lnTo>
                    <a:lnTo>
                      <a:pt x="373" y="26"/>
                    </a:lnTo>
                    <a:lnTo>
                      <a:pt x="387" y="36"/>
                    </a:lnTo>
                    <a:lnTo>
                      <a:pt x="400" y="46"/>
                    </a:lnTo>
                    <a:lnTo>
                      <a:pt x="406" y="53"/>
                    </a:lnTo>
                    <a:lnTo>
                      <a:pt x="412" y="59"/>
                    </a:lnTo>
                    <a:lnTo>
                      <a:pt x="417" y="66"/>
                    </a:lnTo>
                    <a:lnTo>
                      <a:pt x="421" y="74"/>
                    </a:lnTo>
                    <a:lnTo>
                      <a:pt x="427" y="81"/>
                    </a:lnTo>
                    <a:lnTo>
                      <a:pt x="430" y="90"/>
                    </a:lnTo>
                    <a:lnTo>
                      <a:pt x="434" y="98"/>
                    </a:lnTo>
                    <a:lnTo>
                      <a:pt x="437" y="108"/>
                    </a:lnTo>
                    <a:lnTo>
                      <a:pt x="442" y="127"/>
                    </a:lnTo>
                    <a:lnTo>
                      <a:pt x="446" y="148"/>
                    </a:lnTo>
                    <a:lnTo>
                      <a:pt x="449" y="171"/>
                    </a:lnTo>
                    <a:lnTo>
                      <a:pt x="449" y="196"/>
                    </a:lnTo>
                    <a:lnTo>
                      <a:pt x="449" y="546"/>
                    </a:lnTo>
                    <a:lnTo>
                      <a:pt x="368" y="5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Freeform 39"/>
              <p:cNvSpPr>
                <a:spLocks noEditPoints="1"/>
              </p:cNvSpPr>
              <p:nvPr/>
            </p:nvSpPr>
            <p:spPr bwMode="auto">
              <a:xfrm>
                <a:off x="1390" y="2969"/>
                <a:ext cx="39" cy="50"/>
              </a:xfrm>
              <a:custGeom>
                <a:avLst/>
                <a:gdLst>
                  <a:gd name="T0" fmla="*/ 350 w 431"/>
                  <a:gd name="T1" fmla="*/ 469 h 554"/>
                  <a:gd name="T2" fmla="*/ 321 w 431"/>
                  <a:gd name="T3" fmla="*/ 501 h 554"/>
                  <a:gd name="T4" fmla="*/ 290 w 431"/>
                  <a:gd name="T5" fmla="*/ 526 h 554"/>
                  <a:gd name="T6" fmla="*/ 260 w 431"/>
                  <a:gd name="T7" fmla="*/ 541 h 554"/>
                  <a:gd name="T8" fmla="*/ 225 w 431"/>
                  <a:gd name="T9" fmla="*/ 550 h 554"/>
                  <a:gd name="T10" fmla="*/ 185 w 431"/>
                  <a:gd name="T11" fmla="*/ 554 h 554"/>
                  <a:gd name="T12" fmla="*/ 133 w 431"/>
                  <a:gd name="T13" fmla="*/ 552 h 554"/>
                  <a:gd name="T14" fmla="*/ 85 w 431"/>
                  <a:gd name="T15" fmla="*/ 538 h 554"/>
                  <a:gd name="T16" fmla="*/ 45 w 431"/>
                  <a:gd name="T17" fmla="*/ 514 h 554"/>
                  <a:gd name="T18" fmla="*/ 18 w 431"/>
                  <a:gd name="T19" fmla="*/ 478 h 554"/>
                  <a:gd name="T20" fmla="*/ 3 w 431"/>
                  <a:gd name="T21" fmla="*/ 433 h 554"/>
                  <a:gd name="T22" fmla="*/ 0 w 431"/>
                  <a:gd name="T23" fmla="*/ 386 h 554"/>
                  <a:gd name="T24" fmla="*/ 4 w 431"/>
                  <a:gd name="T25" fmla="*/ 358 h 554"/>
                  <a:gd name="T26" fmla="*/ 13 w 431"/>
                  <a:gd name="T27" fmla="*/ 333 h 554"/>
                  <a:gd name="T28" fmla="*/ 25 w 431"/>
                  <a:gd name="T29" fmla="*/ 310 h 554"/>
                  <a:gd name="T30" fmla="*/ 43 w 431"/>
                  <a:gd name="T31" fmla="*/ 290 h 554"/>
                  <a:gd name="T32" fmla="*/ 66 w 431"/>
                  <a:gd name="T33" fmla="*/ 273 h 554"/>
                  <a:gd name="T34" fmla="*/ 123 w 431"/>
                  <a:gd name="T35" fmla="*/ 246 h 554"/>
                  <a:gd name="T36" fmla="*/ 199 w 431"/>
                  <a:gd name="T37" fmla="*/ 230 h 554"/>
                  <a:gd name="T38" fmla="*/ 351 w 431"/>
                  <a:gd name="T39" fmla="*/ 223 h 554"/>
                  <a:gd name="T40" fmla="*/ 349 w 431"/>
                  <a:gd name="T41" fmla="*/ 161 h 554"/>
                  <a:gd name="T42" fmla="*/ 341 w 431"/>
                  <a:gd name="T43" fmla="*/ 125 h 554"/>
                  <a:gd name="T44" fmla="*/ 324 w 431"/>
                  <a:gd name="T45" fmla="*/ 97 h 554"/>
                  <a:gd name="T46" fmla="*/ 300 w 431"/>
                  <a:gd name="T47" fmla="*/ 79 h 554"/>
                  <a:gd name="T48" fmla="*/ 265 w 431"/>
                  <a:gd name="T49" fmla="*/ 68 h 554"/>
                  <a:gd name="T50" fmla="*/ 220 w 431"/>
                  <a:gd name="T51" fmla="*/ 67 h 554"/>
                  <a:gd name="T52" fmla="*/ 166 w 431"/>
                  <a:gd name="T53" fmla="*/ 77 h 554"/>
                  <a:gd name="T54" fmla="*/ 106 w 431"/>
                  <a:gd name="T55" fmla="*/ 98 h 554"/>
                  <a:gd name="T56" fmla="*/ 80 w 431"/>
                  <a:gd name="T57" fmla="*/ 36 h 554"/>
                  <a:gd name="T58" fmla="*/ 147 w 431"/>
                  <a:gd name="T59" fmla="*/ 12 h 554"/>
                  <a:gd name="T60" fmla="*/ 218 w 431"/>
                  <a:gd name="T61" fmla="*/ 1 h 554"/>
                  <a:gd name="T62" fmla="*/ 287 w 431"/>
                  <a:gd name="T63" fmla="*/ 3 h 554"/>
                  <a:gd name="T64" fmla="*/ 343 w 431"/>
                  <a:gd name="T65" fmla="*/ 17 h 554"/>
                  <a:gd name="T66" fmla="*/ 384 w 431"/>
                  <a:gd name="T67" fmla="*/ 42 h 554"/>
                  <a:gd name="T68" fmla="*/ 400 w 431"/>
                  <a:gd name="T69" fmla="*/ 60 h 554"/>
                  <a:gd name="T70" fmla="*/ 419 w 431"/>
                  <a:gd name="T71" fmla="*/ 98 h 554"/>
                  <a:gd name="T72" fmla="*/ 430 w 431"/>
                  <a:gd name="T73" fmla="*/ 156 h 554"/>
                  <a:gd name="T74" fmla="*/ 370 w 431"/>
                  <a:gd name="T75" fmla="*/ 545 h 554"/>
                  <a:gd name="T76" fmla="*/ 222 w 431"/>
                  <a:gd name="T77" fmla="*/ 485 h 554"/>
                  <a:gd name="T78" fmla="*/ 269 w 431"/>
                  <a:gd name="T79" fmla="*/ 472 h 554"/>
                  <a:gd name="T80" fmla="*/ 306 w 431"/>
                  <a:gd name="T81" fmla="*/ 446 h 554"/>
                  <a:gd name="T82" fmla="*/ 332 w 431"/>
                  <a:gd name="T83" fmla="*/ 410 h 554"/>
                  <a:gd name="T84" fmla="*/ 347 w 431"/>
                  <a:gd name="T85" fmla="*/ 365 h 554"/>
                  <a:gd name="T86" fmla="*/ 349 w 431"/>
                  <a:gd name="T87" fmla="*/ 281 h 554"/>
                  <a:gd name="T88" fmla="*/ 223 w 431"/>
                  <a:gd name="T89" fmla="*/ 288 h 554"/>
                  <a:gd name="T90" fmla="*/ 168 w 431"/>
                  <a:gd name="T91" fmla="*/ 298 h 554"/>
                  <a:gd name="T92" fmla="*/ 128 w 431"/>
                  <a:gd name="T93" fmla="*/ 315 h 554"/>
                  <a:gd name="T94" fmla="*/ 102 w 431"/>
                  <a:gd name="T95" fmla="*/ 339 h 554"/>
                  <a:gd name="T96" fmla="*/ 88 w 431"/>
                  <a:gd name="T97" fmla="*/ 371 h 554"/>
                  <a:gd name="T98" fmla="*/ 86 w 431"/>
                  <a:gd name="T99" fmla="*/ 408 h 554"/>
                  <a:gd name="T100" fmla="*/ 92 w 431"/>
                  <a:gd name="T101" fmla="*/ 437 h 554"/>
                  <a:gd name="T102" fmla="*/ 106 w 431"/>
                  <a:gd name="T103" fmla="*/ 459 h 554"/>
                  <a:gd name="T104" fmla="*/ 127 w 431"/>
                  <a:gd name="T105" fmla="*/ 475 h 554"/>
                  <a:gd name="T106" fmla="*/ 153 w 431"/>
                  <a:gd name="T107" fmla="*/ 484 h 554"/>
                  <a:gd name="T108" fmla="*/ 186 w 431"/>
                  <a:gd name="T109" fmla="*/ 488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31" h="554">
                    <a:moveTo>
                      <a:pt x="370" y="545"/>
                    </a:moveTo>
                    <a:lnTo>
                      <a:pt x="355" y="469"/>
                    </a:lnTo>
                    <a:lnTo>
                      <a:pt x="350" y="469"/>
                    </a:lnTo>
                    <a:lnTo>
                      <a:pt x="340" y="480"/>
                    </a:lnTo>
                    <a:lnTo>
                      <a:pt x="330" y="492"/>
                    </a:lnTo>
                    <a:lnTo>
                      <a:pt x="321" y="501"/>
                    </a:lnTo>
                    <a:lnTo>
                      <a:pt x="310" y="511"/>
                    </a:lnTo>
                    <a:lnTo>
                      <a:pt x="301" y="518"/>
                    </a:lnTo>
                    <a:lnTo>
                      <a:pt x="290" y="526"/>
                    </a:lnTo>
                    <a:lnTo>
                      <a:pt x="280" y="532"/>
                    </a:lnTo>
                    <a:lnTo>
                      <a:pt x="270" y="537"/>
                    </a:lnTo>
                    <a:lnTo>
                      <a:pt x="260" y="541"/>
                    </a:lnTo>
                    <a:lnTo>
                      <a:pt x="249" y="545"/>
                    </a:lnTo>
                    <a:lnTo>
                      <a:pt x="237" y="548"/>
                    </a:lnTo>
                    <a:lnTo>
                      <a:pt x="225" y="550"/>
                    </a:lnTo>
                    <a:lnTo>
                      <a:pt x="213" y="552"/>
                    </a:lnTo>
                    <a:lnTo>
                      <a:pt x="199" y="553"/>
                    </a:lnTo>
                    <a:lnTo>
                      <a:pt x="185" y="554"/>
                    </a:lnTo>
                    <a:lnTo>
                      <a:pt x="170" y="554"/>
                    </a:lnTo>
                    <a:lnTo>
                      <a:pt x="151" y="554"/>
                    </a:lnTo>
                    <a:lnTo>
                      <a:pt x="133" y="552"/>
                    </a:lnTo>
                    <a:lnTo>
                      <a:pt x="115" y="549"/>
                    </a:lnTo>
                    <a:lnTo>
                      <a:pt x="99" y="545"/>
                    </a:lnTo>
                    <a:lnTo>
                      <a:pt x="85" y="538"/>
                    </a:lnTo>
                    <a:lnTo>
                      <a:pt x="70" y="532"/>
                    </a:lnTo>
                    <a:lnTo>
                      <a:pt x="57" y="524"/>
                    </a:lnTo>
                    <a:lnTo>
                      <a:pt x="45" y="514"/>
                    </a:lnTo>
                    <a:lnTo>
                      <a:pt x="35" y="502"/>
                    </a:lnTo>
                    <a:lnTo>
                      <a:pt x="25" y="491"/>
                    </a:lnTo>
                    <a:lnTo>
                      <a:pt x="18" y="478"/>
                    </a:lnTo>
                    <a:lnTo>
                      <a:pt x="12" y="463"/>
                    </a:lnTo>
                    <a:lnTo>
                      <a:pt x="6" y="448"/>
                    </a:lnTo>
                    <a:lnTo>
                      <a:pt x="3" y="433"/>
                    </a:lnTo>
                    <a:lnTo>
                      <a:pt x="1" y="415"/>
                    </a:lnTo>
                    <a:lnTo>
                      <a:pt x="0" y="397"/>
                    </a:lnTo>
                    <a:lnTo>
                      <a:pt x="0" y="386"/>
                    </a:lnTo>
                    <a:lnTo>
                      <a:pt x="1" y="376"/>
                    </a:lnTo>
                    <a:lnTo>
                      <a:pt x="2" y="367"/>
                    </a:lnTo>
                    <a:lnTo>
                      <a:pt x="4" y="358"/>
                    </a:lnTo>
                    <a:lnTo>
                      <a:pt x="6" y="349"/>
                    </a:lnTo>
                    <a:lnTo>
                      <a:pt x="9" y="340"/>
                    </a:lnTo>
                    <a:lnTo>
                      <a:pt x="13" y="333"/>
                    </a:lnTo>
                    <a:lnTo>
                      <a:pt x="16" y="325"/>
                    </a:lnTo>
                    <a:lnTo>
                      <a:pt x="21" y="317"/>
                    </a:lnTo>
                    <a:lnTo>
                      <a:pt x="25" y="310"/>
                    </a:lnTo>
                    <a:lnTo>
                      <a:pt x="31" y="303"/>
                    </a:lnTo>
                    <a:lnTo>
                      <a:pt x="37" y="296"/>
                    </a:lnTo>
                    <a:lnTo>
                      <a:pt x="43" y="290"/>
                    </a:lnTo>
                    <a:lnTo>
                      <a:pt x="50" y="284"/>
                    </a:lnTo>
                    <a:lnTo>
                      <a:pt x="57" y="278"/>
                    </a:lnTo>
                    <a:lnTo>
                      <a:pt x="66" y="273"/>
                    </a:lnTo>
                    <a:lnTo>
                      <a:pt x="82" y="262"/>
                    </a:lnTo>
                    <a:lnTo>
                      <a:pt x="102" y="254"/>
                    </a:lnTo>
                    <a:lnTo>
                      <a:pt x="123" y="246"/>
                    </a:lnTo>
                    <a:lnTo>
                      <a:pt x="146" y="240"/>
                    </a:lnTo>
                    <a:lnTo>
                      <a:pt x="171" y="235"/>
                    </a:lnTo>
                    <a:lnTo>
                      <a:pt x="199" y="230"/>
                    </a:lnTo>
                    <a:lnTo>
                      <a:pt x="229" y="228"/>
                    </a:lnTo>
                    <a:lnTo>
                      <a:pt x="260" y="226"/>
                    </a:lnTo>
                    <a:lnTo>
                      <a:pt x="351" y="223"/>
                    </a:lnTo>
                    <a:lnTo>
                      <a:pt x="351" y="190"/>
                    </a:lnTo>
                    <a:lnTo>
                      <a:pt x="350" y="174"/>
                    </a:lnTo>
                    <a:lnTo>
                      <a:pt x="349" y="161"/>
                    </a:lnTo>
                    <a:lnTo>
                      <a:pt x="347" y="148"/>
                    </a:lnTo>
                    <a:lnTo>
                      <a:pt x="344" y="135"/>
                    </a:lnTo>
                    <a:lnTo>
                      <a:pt x="341" y="125"/>
                    </a:lnTo>
                    <a:lnTo>
                      <a:pt x="336" y="114"/>
                    </a:lnTo>
                    <a:lnTo>
                      <a:pt x="330" y="106"/>
                    </a:lnTo>
                    <a:lnTo>
                      <a:pt x="324" y="97"/>
                    </a:lnTo>
                    <a:lnTo>
                      <a:pt x="316" y="90"/>
                    </a:lnTo>
                    <a:lnTo>
                      <a:pt x="308" y="84"/>
                    </a:lnTo>
                    <a:lnTo>
                      <a:pt x="300" y="79"/>
                    </a:lnTo>
                    <a:lnTo>
                      <a:pt x="289" y="75"/>
                    </a:lnTo>
                    <a:lnTo>
                      <a:pt x="277" y="72"/>
                    </a:lnTo>
                    <a:lnTo>
                      <a:pt x="265" y="68"/>
                    </a:lnTo>
                    <a:lnTo>
                      <a:pt x="252" y="67"/>
                    </a:lnTo>
                    <a:lnTo>
                      <a:pt x="237" y="67"/>
                    </a:lnTo>
                    <a:lnTo>
                      <a:pt x="220" y="67"/>
                    </a:lnTo>
                    <a:lnTo>
                      <a:pt x="202" y="70"/>
                    </a:lnTo>
                    <a:lnTo>
                      <a:pt x="184" y="73"/>
                    </a:lnTo>
                    <a:lnTo>
                      <a:pt x="166" y="77"/>
                    </a:lnTo>
                    <a:lnTo>
                      <a:pt x="146" y="83"/>
                    </a:lnTo>
                    <a:lnTo>
                      <a:pt x="127" y="90"/>
                    </a:lnTo>
                    <a:lnTo>
                      <a:pt x="106" y="98"/>
                    </a:lnTo>
                    <a:lnTo>
                      <a:pt x="86" y="108"/>
                    </a:lnTo>
                    <a:lnTo>
                      <a:pt x="60" y="46"/>
                    </a:lnTo>
                    <a:lnTo>
                      <a:pt x="80" y="36"/>
                    </a:lnTo>
                    <a:lnTo>
                      <a:pt x="102" y="27"/>
                    </a:lnTo>
                    <a:lnTo>
                      <a:pt x="124" y="19"/>
                    </a:lnTo>
                    <a:lnTo>
                      <a:pt x="147" y="12"/>
                    </a:lnTo>
                    <a:lnTo>
                      <a:pt x="171" y="7"/>
                    </a:lnTo>
                    <a:lnTo>
                      <a:pt x="195" y="3"/>
                    </a:lnTo>
                    <a:lnTo>
                      <a:pt x="218" y="1"/>
                    </a:lnTo>
                    <a:lnTo>
                      <a:pt x="242" y="0"/>
                    </a:lnTo>
                    <a:lnTo>
                      <a:pt x="266" y="1"/>
                    </a:lnTo>
                    <a:lnTo>
                      <a:pt x="287" y="3"/>
                    </a:lnTo>
                    <a:lnTo>
                      <a:pt x="307" y="6"/>
                    </a:lnTo>
                    <a:lnTo>
                      <a:pt x="326" y="10"/>
                    </a:lnTo>
                    <a:lnTo>
                      <a:pt x="343" y="17"/>
                    </a:lnTo>
                    <a:lnTo>
                      <a:pt x="358" y="24"/>
                    </a:lnTo>
                    <a:lnTo>
                      <a:pt x="372" y="33"/>
                    </a:lnTo>
                    <a:lnTo>
                      <a:pt x="384" y="42"/>
                    </a:lnTo>
                    <a:lnTo>
                      <a:pt x="390" y="48"/>
                    </a:lnTo>
                    <a:lnTo>
                      <a:pt x="395" y="54"/>
                    </a:lnTo>
                    <a:lnTo>
                      <a:pt x="400" y="60"/>
                    </a:lnTo>
                    <a:lnTo>
                      <a:pt x="404" y="67"/>
                    </a:lnTo>
                    <a:lnTo>
                      <a:pt x="413" y="81"/>
                    </a:lnTo>
                    <a:lnTo>
                      <a:pt x="419" y="98"/>
                    </a:lnTo>
                    <a:lnTo>
                      <a:pt x="424" y="116"/>
                    </a:lnTo>
                    <a:lnTo>
                      <a:pt x="428" y="135"/>
                    </a:lnTo>
                    <a:lnTo>
                      <a:pt x="430" y="156"/>
                    </a:lnTo>
                    <a:lnTo>
                      <a:pt x="431" y="179"/>
                    </a:lnTo>
                    <a:lnTo>
                      <a:pt x="431" y="545"/>
                    </a:lnTo>
                    <a:lnTo>
                      <a:pt x="370" y="545"/>
                    </a:lnTo>
                    <a:close/>
                    <a:moveTo>
                      <a:pt x="186" y="488"/>
                    </a:moveTo>
                    <a:lnTo>
                      <a:pt x="205" y="487"/>
                    </a:lnTo>
                    <a:lnTo>
                      <a:pt x="222" y="485"/>
                    </a:lnTo>
                    <a:lnTo>
                      <a:pt x="239" y="481"/>
                    </a:lnTo>
                    <a:lnTo>
                      <a:pt x="254" y="477"/>
                    </a:lnTo>
                    <a:lnTo>
                      <a:pt x="269" y="472"/>
                    </a:lnTo>
                    <a:lnTo>
                      <a:pt x="283" y="464"/>
                    </a:lnTo>
                    <a:lnTo>
                      <a:pt x="294" y="456"/>
                    </a:lnTo>
                    <a:lnTo>
                      <a:pt x="306" y="446"/>
                    </a:lnTo>
                    <a:lnTo>
                      <a:pt x="316" y="435"/>
                    </a:lnTo>
                    <a:lnTo>
                      <a:pt x="325" y="423"/>
                    </a:lnTo>
                    <a:lnTo>
                      <a:pt x="332" y="410"/>
                    </a:lnTo>
                    <a:lnTo>
                      <a:pt x="339" y="397"/>
                    </a:lnTo>
                    <a:lnTo>
                      <a:pt x="343" y="381"/>
                    </a:lnTo>
                    <a:lnTo>
                      <a:pt x="347" y="365"/>
                    </a:lnTo>
                    <a:lnTo>
                      <a:pt x="348" y="348"/>
                    </a:lnTo>
                    <a:lnTo>
                      <a:pt x="349" y="330"/>
                    </a:lnTo>
                    <a:lnTo>
                      <a:pt x="349" y="281"/>
                    </a:lnTo>
                    <a:lnTo>
                      <a:pt x="268" y="284"/>
                    </a:lnTo>
                    <a:lnTo>
                      <a:pt x="244" y="287"/>
                    </a:lnTo>
                    <a:lnTo>
                      <a:pt x="223" y="288"/>
                    </a:lnTo>
                    <a:lnTo>
                      <a:pt x="203" y="291"/>
                    </a:lnTo>
                    <a:lnTo>
                      <a:pt x="184" y="294"/>
                    </a:lnTo>
                    <a:lnTo>
                      <a:pt x="168" y="298"/>
                    </a:lnTo>
                    <a:lnTo>
                      <a:pt x="153" y="303"/>
                    </a:lnTo>
                    <a:lnTo>
                      <a:pt x="140" y="309"/>
                    </a:lnTo>
                    <a:lnTo>
                      <a:pt x="128" y="315"/>
                    </a:lnTo>
                    <a:lnTo>
                      <a:pt x="118" y="321"/>
                    </a:lnTo>
                    <a:lnTo>
                      <a:pt x="109" y="330"/>
                    </a:lnTo>
                    <a:lnTo>
                      <a:pt x="102" y="339"/>
                    </a:lnTo>
                    <a:lnTo>
                      <a:pt x="96" y="349"/>
                    </a:lnTo>
                    <a:lnTo>
                      <a:pt x="91" y="360"/>
                    </a:lnTo>
                    <a:lnTo>
                      <a:pt x="88" y="371"/>
                    </a:lnTo>
                    <a:lnTo>
                      <a:pt x="86" y="384"/>
                    </a:lnTo>
                    <a:lnTo>
                      <a:pt x="86" y="398"/>
                    </a:lnTo>
                    <a:lnTo>
                      <a:pt x="86" y="408"/>
                    </a:lnTo>
                    <a:lnTo>
                      <a:pt x="87" y="419"/>
                    </a:lnTo>
                    <a:lnTo>
                      <a:pt x="89" y="427"/>
                    </a:lnTo>
                    <a:lnTo>
                      <a:pt x="92" y="437"/>
                    </a:lnTo>
                    <a:lnTo>
                      <a:pt x="96" y="444"/>
                    </a:lnTo>
                    <a:lnTo>
                      <a:pt x="100" y="452"/>
                    </a:lnTo>
                    <a:lnTo>
                      <a:pt x="106" y="459"/>
                    </a:lnTo>
                    <a:lnTo>
                      <a:pt x="112" y="464"/>
                    </a:lnTo>
                    <a:lnTo>
                      <a:pt x="120" y="470"/>
                    </a:lnTo>
                    <a:lnTo>
                      <a:pt x="127" y="475"/>
                    </a:lnTo>
                    <a:lnTo>
                      <a:pt x="135" y="478"/>
                    </a:lnTo>
                    <a:lnTo>
                      <a:pt x="144" y="482"/>
                    </a:lnTo>
                    <a:lnTo>
                      <a:pt x="153" y="484"/>
                    </a:lnTo>
                    <a:lnTo>
                      <a:pt x="164" y="487"/>
                    </a:lnTo>
                    <a:lnTo>
                      <a:pt x="175" y="488"/>
                    </a:lnTo>
                    <a:lnTo>
                      <a:pt x="186" y="4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19" name="Freeform 40"/>
              <p:cNvSpPr>
                <a:spLocks/>
              </p:cNvSpPr>
              <p:nvPr/>
            </p:nvSpPr>
            <p:spPr bwMode="auto">
              <a:xfrm>
                <a:off x="1444" y="2969"/>
                <a:ext cx="41" cy="50"/>
              </a:xfrm>
              <a:custGeom>
                <a:avLst/>
                <a:gdLst>
                  <a:gd name="T0" fmla="*/ 81 w 449"/>
                  <a:gd name="T1" fmla="*/ 347 h 545"/>
                  <a:gd name="T2" fmla="*/ 83 w 449"/>
                  <a:gd name="T3" fmla="*/ 378 h 545"/>
                  <a:gd name="T4" fmla="*/ 90 w 449"/>
                  <a:gd name="T5" fmla="*/ 405 h 545"/>
                  <a:gd name="T6" fmla="*/ 98 w 449"/>
                  <a:gd name="T7" fmla="*/ 427 h 545"/>
                  <a:gd name="T8" fmla="*/ 112 w 449"/>
                  <a:gd name="T9" fmla="*/ 446 h 545"/>
                  <a:gd name="T10" fmla="*/ 129 w 449"/>
                  <a:gd name="T11" fmla="*/ 460 h 545"/>
                  <a:gd name="T12" fmla="*/ 150 w 449"/>
                  <a:gd name="T13" fmla="*/ 469 h 545"/>
                  <a:gd name="T14" fmla="*/ 176 w 449"/>
                  <a:gd name="T15" fmla="*/ 475 h 545"/>
                  <a:gd name="T16" fmla="*/ 205 w 449"/>
                  <a:gd name="T17" fmla="*/ 478 h 545"/>
                  <a:gd name="T18" fmla="*/ 244 w 449"/>
                  <a:gd name="T19" fmla="*/ 474 h 545"/>
                  <a:gd name="T20" fmla="*/ 278 w 449"/>
                  <a:gd name="T21" fmla="*/ 466 h 545"/>
                  <a:gd name="T22" fmla="*/ 306 w 449"/>
                  <a:gd name="T23" fmla="*/ 452 h 545"/>
                  <a:gd name="T24" fmla="*/ 329 w 449"/>
                  <a:gd name="T25" fmla="*/ 432 h 545"/>
                  <a:gd name="T26" fmla="*/ 346 w 449"/>
                  <a:gd name="T27" fmla="*/ 405 h 545"/>
                  <a:gd name="T28" fmla="*/ 358 w 449"/>
                  <a:gd name="T29" fmla="*/ 371 h 545"/>
                  <a:gd name="T30" fmla="*/ 365 w 449"/>
                  <a:gd name="T31" fmla="*/ 330 h 545"/>
                  <a:gd name="T32" fmla="*/ 367 w 449"/>
                  <a:gd name="T33" fmla="*/ 282 h 545"/>
                  <a:gd name="T34" fmla="*/ 449 w 449"/>
                  <a:gd name="T35" fmla="*/ 0 h 545"/>
                  <a:gd name="T36" fmla="*/ 382 w 449"/>
                  <a:gd name="T37" fmla="*/ 536 h 545"/>
                  <a:gd name="T38" fmla="*/ 366 w 449"/>
                  <a:gd name="T39" fmla="*/ 464 h 545"/>
                  <a:gd name="T40" fmla="*/ 352 w 449"/>
                  <a:gd name="T41" fmla="*/ 483 h 545"/>
                  <a:gd name="T42" fmla="*/ 335 w 449"/>
                  <a:gd name="T43" fmla="*/ 499 h 545"/>
                  <a:gd name="T44" fmla="*/ 317 w 449"/>
                  <a:gd name="T45" fmla="*/ 512 h 545"/>
                  <a:gd name="T46" fmla="*/ 296 w 449"/>
                  <a:gd name="T47" fmla="*/ 525 h 545"/>
                  <a:gd name="T48" fmla="*/ 273 w 449"/>
                  <a:gd name="T49" fmla="*/ 534 h 545"/>
                  <a:gd name="T50" fmla="*/ 249 w 449"/>
                  <a:gd name="T51" fmla="*/ 540 h 545"/>
                  <a:gd name="T52" fmla="*/ 223 w 449"/>
                  <a:gd name="T53" fmla="*/ 544 h 545"/>
                  <a:gd name="T54" fmla="*/ 195 w 449"/>
                  <a:gd name="T55" fmla="*/ 545 h 545"/>
                  <a:gd name="T56" fmla="*/ 149 w 449"/>
                  <a:gd name="T57" fmla="*/ 543 h 545"/>
                  <a:gd name="T58" fmla="*/ 109 w 449"/>
                  <a:gd name="T59" fmla="*/ 534 h 545"/>
                  <a:gd name="T60" fmla="*/ 76 w 449"/>
                  <a:gd name="T61" fmla="*/ 520 h 545"/>
                  <a:gd name="T62" fmla="*/ 48 w 449"/>
                  <a:gd name="T63" fmla="*/ 500 h 545"/>
                  <a:gd name="T64" fmla="*/ 37 w 449"/>
                  <a:gd name="T65" fmla="*/ 487 h 545"/>
                  <a:gd name="T66" fmla="*/ 27 w 449"/>
                  <a:gd name="T67" fmla="*/ 472 h 545"/>
                  <a:gd name="T68" fmla="*/ 11 w 449"/>
                  <a:gd name="T69" fmla="*/ 438 h 545"/>
                  <a:gd name="T70" fmla="*/ 3 w 449"/>
                  <a:gd name="T71" fmla="*/ 398 h 545"/>
                  <a:gd name="T72" fmla="*/ 0 w 449"/>
                  <a:gd name="T73" fmla="*/ 351 h 545"/>
                  <a:gd name="T74" fmla="*/ 81 w 449"/>
                  <a:gd name="T75" fmla="*/ 0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9" h="545">
                    <a:moveTo>
                      <a:pt x="81" y="0"/>
                    </a:moveTo>
                    <a:lnTo>
                      <a:pt x="81" y="347"/>
                    </a:lnTo>
                    <a:lnTo>
                      <a:pt x="82" y="363"/>
                    </a:lnTo>
                    <a:lnTo>
                      <a:pt x="83" y="378"/>
                    </a:lnTo>
                    <a:lnTo>
                      <a:pt x="86" y="392"/>
                    </a:lnTo>
                    <a:lnTo>
                      <a:pt x="90" y="405"/>
                    </a:lnTo>
                    <a:lnTo>
                      <a:pt x="93" y="416"/>
                    </a:lnTo>
                    <a:lnTo>
                      <a:pt x="98" y="427"/>
                    </a:lnTo>
                    <a:lnTo>
                      <a:pt x="105" y="436"/>
                    </a:lnTo>
                    <a:lnTo>
                      <a:pt x="112" y="446"/>
                    </a:lnTo>
                    <a:lnTo>
                      <a:pt x="119" y="453"/>
                    </a:lnTo>
                    <a:lnTo>
                      <a:pt x="129" y="460"/>
                    </a:lnTo>
                    <a:lnTo>
                      <a:pt x="138" y="465"/>
                    </a:lnTo>
                    <a:lnTo>
                      <a:pt x="150" y="469"/>
                    </a:lnTo>
                    <a:lnTo>
                      <a:pt x="163" y="473"/>
                    </a:lnTo>
                    <a:lnTo>
                      <a:pt x="176" y="475"/>
                    </a:lnTo>
                    <a:lnTo>
                      <a:pt x="190" y="478"/>
                    </a:lnTo>
                    <a:lnTo>
                      <a:pt x="205" y="478"/>
                    </a:lnTo>
                    <a:lnTo>
                      <a:pt x="225" y="476"/>
                    </a:lnTo>
                    <a:lnTo>
                      <a:pt x="244" y="474"/>
                    </a:lnTo>
                    <a:lnTo>
                      <a:pt x="262" y="471"/>
                    </a:lnTo>
                    <a:lnTo>
                      <a:pt x="278" y="466"/>
                    </a:lnTo>
                    <a:lnTo>
                      <a:pt x="293" y="460"/>
                    </a:lnTo>
                    <a:lnTo>
                      <a:pt x="306" y="452"/>
                    </a:lnTo>
                    <a:lnTo>
                      <a:pt x="318" y="443"/>
                    </a:lnTo>
                    <a:lnTo>
                      <a:pt x="329" y="432"/>
                    </a:lnTo>
                    <a:lnTo>
                      <a:pt x="338" y="419"/>
                    </a:lnTo>
                    <a:lnTo>
                      <a:pt x="346" y="405"/>
                    </a:lnTo>
                    <a:lnTo>
                      <a:pt x="352" y="389"/>
                    </a:lnTo>
                    <a:lnTo>
                      <a:pt x="358" y="371"/>
                    </a:lnTo>
                    <a:lnTo>
                      <a:pt x="362" y="352"/>
                    </a:lnTo>
                    <a:lnTo>
                      <a:pt x="365" y="330"/>
                    </a:lnTo>
                    <a:lnTo>
                      <a:pt x="367" y="307"/>
                    </a:lnTo>
                    <a:lnTo>
                      <a:pt x="367" y="282"/>
                    </a:lnTo>
                    <a:lnTo>
                      <a:pt x="367" y="0"/>
                    </a:lnTo>
                    <a:lnTo>
                      <a:pt x="449" y="0"/>
                    </a:lnTo>
                    <a:lnTo>
                      <a:pt x="449" y="536"/>
                    </a:lnTo>
                    <a:lnTo>
                      <a:pt x="382" y="536"/>
                    </a:lnTo>
                    <a:lnTo>
                      <a:pt x="370" y="464"/>
                    </a:lnTo>
                    <a:lnTo>
                      <a:pt x="366" y="464"/>
                    </a:lnTo>
                    <a:lnTo>
                      <a:pt x="359" y="473"/>
                    </a:lnTo>
                    <a:lnTo>
                      <a:pt x="352" y="483"/>
                    </a:lnTo>
                    <a:lnTo>
                      <a:pt x="344" y="491"/>
                    </a:lnTo>
                    <a:lnTo>
                      <a:pt x="335" y="499"/>
                    </a:lnTo>
                    <a:lnTo>
                      <a:pt x="327" y="506"/>
                    </a:lnTo>
                    <a:lnTo>
                      <a:pt x="317" y="512"/>
                    </a:lnTo>
                    <a:lnTo>
                      <a:pt x="307" y="519"/>
                    </a:lnTo>
                    <a:lnTo>
                      <a:pt x="296" y="525"/>
                    </a:lnTo>
                    <a:lnTo>
                      <a:pt x="285" y="529"/>
                    </a:lnTo>
                    <a:lnTo>
                      <a:pt x="273" y="534"/>
                    </a:lnTo>
                    <a:lnTo>
                      <a:pt x="261" y="538"/>
                    </a:lnTo>
                    <a:lnTo>
                      <a:pt x="249" y="540"/>
                    </a:lnTo>
                    <a:lnTo>
                      <a:pt x="236" y="543"/>
                    </a:lnTo>
                    <a:lnTo>
                      <a:pt x="223" y="544"/>
                    </a:lnTo>
                    <a:lnTo>
                      <a:pt x="209" y="545"/>
                    </a:lnTo>
                    <a:lnTo>
                      <a:pt x="195" y="545"/>
                    </a:lnTo>
                    <a:lnTo>
                      <a:pt x="171" y="545"/>
                    </a:lnTo>
                    <a:lnTo>
                      <a:pt x="149" y="543"/>
                    </a:lnTo>
                    <a:lnTo>
                      <a:pt x="129" y="539"/>
                    </a:lnTo>
                    <a:lnTo>
                      <a:pt x="109" y="534"/>
                    </a:lnTo>
                    <a:lnTo>
                      <a:pt x="92" y="527"/>
                    </a:lnTo>
                    <a:lnTo>
                      <a:pt x="76" y="520"/>
                    </a:lnTo>
                    <a:lnTo>
                      <a:pt x="61" y="510"/>
                    </a:lnTo>
                    <a:lnTo>
                      <a:pt x="48" y="500"/>
                    </a:lnTo>
                    <a:lnTo>
                      <a:pt x="42" y="493"/>
                    </a:lnTo>
                    <a:lnTo>
                      <a:pt x="37" y="487"/>
                    </a:lnTo>
                    <a:lnTo>
                      <a:pt x="32" y="480"/>
                    </a:lnTo>
                    <a:lnTo>
                      <a:pt x="27" y="472"/>
                    </a:lnTo>
                    <a:lnTo>
                      <a:pt x="19" y="456"/>
                    </a:lnTo>
                    <a:lnTo>
                      <a:pt x="11" y="438"/>
                    </a:lnTo>
                    <a:lnTo>
                      <a:pt x="6" y="419"/>
                    </a:lnTo>
                    <a:lnTo>
                      <a:pt x="3" y="398"/>
                    </a:lnTo>
                    <a:lnTo>
                      <a:pt x="0" y="375"/>
                    </a:lnTo>
                    <a:lnTo>
                      <a:pt x="0" y="351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0" name="Freeform 41"/>
              <p:cNvSpPr>
                <a:spLocks/>
              </p:cNvSpPr>
              <p:nvPr/>
            </p:nvSpPr>
            <p:spPr bwMode="auto">
              <a:xfrm>
                <a:off x="1497" y="2969"/>
                <a:ext cx="35" cy="50"/>
              </a:xfrm>
              <a:custGeom>
                <a:avLst/>
                <a:gdLst>
                  <a:gd name="T0" fmla="*/ 377 w 380"/>
                  <a:gd name="T1" fmla="*/ 435 h 555"/>
                  <a:gd name="T2" fmla="*/ 359 w 380"/>
                  <a:gd name="T3" fmla="*/ 480 h 555"/>
                  <a:gd name="T4" fmla="*/ 324 w 380"/>
                  <a:gd name="T5" fmla="*/ 515 h 555"/>
                  <a:gd name="T6" fmla="*/ 277 w 380"/>
                  <a:gd name="T7" fmla="*/ 539 h 555"/>
                  <a:gd name="T8" fmla="*/ 215 w 380"/>
                  <a:gd name="T9" fmla="*/ 553 h 555"/>
                  <a:gd name="T10" fmla="*/ 142 w 380"/>
                  <a:gd name="T11" fmla="*/ 555 h 555"/>
                  <a:gd name="T12" fmla="*/ 73 w 380"/>
                  <a:gd name="T13" fmla="*/ 547 h 555"/>
                  <a:gd name="T14" fmla="*/ 17 w 380"/>
                  <a:gd name="T15" fmla="*/ 530 h 555"/>
                  <a:gd name="T16" fmla="*/ 22 w 380"/>
                  <a:gd name="T17" fmla="*/ 456 h 555"/>
                  <a:gd name="T18" fmla="*/ 84 w 380"/>
                  <a:gd name="T19" fmla="*/ 477 h 555"/>
                  <a:gd name="T20" fmla="*/ 150 w 380"/>
                  <a:gd name="T21" fmla="*/ 488 h 555"/>
                  <a:gd name="T22" fmla="*/ 199 w 380"/>
                  <a:gd name="T23" fmla="*/ 488 h 555"/>
                  <a:gd name="T24" fmla="*/ 238 w 380"/>
                  <a:gd name="T25" fmla="*/ 480 h 555"/>
                  <a:gd name="T26" fmla="*/ 268 w 380"/>
                  <a:gd name="T27" fmla="*/ 468 h 555"/>
                  <a:gd name="T28" fmla="*/ 288 w 380"/>
                  <a:gd name="T29" fmla="*/ 450 h 555"/>
                  <a:gd name="T30" fmla="*/ 300 w 380"/>
                  <a:gd name="T31" fmla="*/ 426 h 555"/>
                  <a:gd name="T32" fmla="*/ 302 w 380"/>
                  <a:gd name="T33" fmla="*/ 399 h 555"/>
                  <a:gd name="T34" fmla="*/ 296 w 380"/>
                  <a:gd name="T35" fmla="*/ 377 h 555"/>
                  <a:gd name="T36" fmla="*/ 281 w 380"/>
                  <a:gd name="T37" fmla="*/ 358 h 555"/>
                  <a:gd name="T38" fmla="*/ 259 w 380"/>
                  <a:gd name="T39" fmla="*/ 341 h 555"/>
                  <a:gd name="T40" fmla="*/ 205 w 380"/>
                  <a:gd name="T41" fmla="*/ 315 h 555"/>
                  <a:gd name="T42" fmla="*/ 105 w 380"/>
                  <a:gd name="T43" fmla="*/ 274 h 555"/>
                  <a:gd name="T44" fmla="*/ 48 w 380"/>
                  <a:gd name="T45" fmla="*/ 241 h 555"/>
                  <a:gd name="T46" fmla="*/ 15 w 380"/>
                  <a:gd name="T47" fmla="*/ 204 h 555"/>
                  <a:gd name="T48" fmla="*/ 6 w 380"/>
                  <a:gd name="T49" fmla="*/ 183 h 555"/>
                  <a:gd name="T50" fmla="*/ 0 w 380"/>
                  <a:gd name="T51" fmla="*/ 141 h 555"/>
                  <a:gd name="T52" fmla="*/ 8 w 380"/>
                  <a:gd name="T53" fmla="*/ 96 h 555"/>
                  <a:gd name="T54" fmla="*/ 30 w 380"/>
                  <a:gd name="T55" fmla="*/ 59 h 555"/>
                  <a:gd name="T56" fmla="*/ 67 w 380"/>
                  <a:gd name="T57" fmla="*/ 29 h 555"/>
                  <a:gd name="T58" fmla="*/ 117 w 380"/>
                  <a:gd name="T59" fmla="*/ 9 h 555"/>
                  <a:gd name="T60" fmla="*/ 177 w 380"/>
                  <a:gd name="T61" fmla="*/ 1 h 555"/>
                  <a:gd name="T62" fmla="*/ 243 w 380"/>
                  <a:gd name="T63" fmla="*/ 2 h 555"/>
                  <a:gd name="T64" fmla="*/ 306 w 380"/>
                  <a:gd name="T65" fmla="*/ 13 h 555"/>
                  <a:gd name="T66" fmla="*/ 369 w 380"/>
                  <a:gd name="T67" fmla="*/ 36 h 555"/>
                  <a:gd name="T68" fmla="*/ 301 w 380"/>
                  <a:gd name="T69" fmla="*/ 86 h 555"/>
                  <a:gd name="T70" fmla="*/ 245 w 380"/>
                  <a:gd name="T71" fmla="*/ 73 h 555"/>
                  <a:gd name="T72" fmla="*/ 194 w 380"/>
                  <a:gd name="T73" fmla="*/ 68 h 555"/>
                  <a:gd name="T74" fmla="*/ 155 w 380"/>
                  <a:gd name="T75" fmla="*/ 71 h 555"/>
                  <a:gd name="T76" fmla="*/ 123 w 380"/>
                  <a:gd name="T77" fmla="*/ 78 h 555"/>
                  <a:gd name="T78" fmla="*/ 100 w 380"/>
                  <a:gd name="T79" fmla="*/ 91 h 555"/>
                  <a:gd name="T80" fmla="*/ 85 w 380"/>
                  <a:gd name="T81" fmla="*/ 108 h 555"/>
                  <a:gd name="T82" fmla="*/ 78 w 380"/>
                  <a:gd name="T83" fmla="*/ 128 h 555"/>
                  <a:gd name="T84" fmla="*/ 80 w 380"/>
                  <a:gd name="T85" fmla="*/ 156 h 555"/>
                  <a:gd name="T86" fmla="*/ 95 w 380"/>
                  <a:gd name="T87" fmla="*/ 181 h 555"/>
                  <a:gd name="T88" fmla="*/ 124 w 380"/>
                  <a:gd name="T89" fmla="*/ 202 h 555"/>
                  <a:gd name="T90" fmla="*/ 186 w 380"/>
                  <a:gd name="T91" fmla="*/ 229 h 555"/>
                  <a:gd name="T92" fmla="*/ 262 w 380"/>
                  <a:gd name="T93" fmla="*/ 259 h 555"/>
                  <a:gd name="T94" fmla="*/ 313 w 380"/>
                  <a:gd name="T95" fmla="*/ 284 h 555"/>
                  <a:gd name="T96" fmla="*/ 347 w 380"/>
                  <a:gd name="T97" fmla="*/ 311 h 555"/>
                  <a:gd name="T98" fmla="*/ 368 w 380"/>
                  <a:gd name="T99" fmla="*/ 340 h 555"/>
                  <a:gd name="T100" fmla="*/ 378 w 380"/>
                  <a:gd name="T101" fmla="*/ 374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0" h="555">
                    <a:moveTo>
                      <a:pt x="380" y="400"/>
                    </a:moveTo>
                    <a:lnTo>
                      <a:pt x="379" y="418"/>
                    </a:lnTo>
                    <a:lnTo>
                      <a:pt x="377" y="435"/>
                    </a:lnTo>
                    <a:lnTo>
                      <a:pt x="373" y="450"/>
                    </a:lnTo>
                    <a:lnTo>
                      <a:pt x="367" y="466"/>
                    </a:lnTo>
                    <a:lnTo>
                      <a:pt x="359" y="480"/>
                    </a:lnTo>
                    <a:lnTo>
                      <a:pt x="349" y="493"/>
                    </a:lnTo>
                    <a:lnTo>
                      <a:pt x="338" y="504"/>
                    </a:lnTo>
                    <a:lnTo>
                      <a:pt x="324" y="515"/>
                    </a:lnTo>
                    <a:lnTo>
                      <a:pt x="311" y="525"/>
                    </a:lnTo>
                    <a:lnTo>
                      <a:pt x="294" y="533"/>
                    </a:lnTo>
                    <a:lnTo>
                      <a:pt x="277" y="539"/>
                    </a:lnTo>
                    <a:lnTo>
                      <a:pt x="258" y="546"/>
                    </a:lnTo>
                    <a:lnTo>
                      <a:pt x="238" y="550"/>
                    </a:lnTo>
                    <a:lnTo>
                      <a:pt x="215" y="553"/>
                    </a:lnTo>
                    <a:lnTo>
                      <a:pt x="192" y="555"/>
                    </a:lnTo>
                    <a:lnTo>
                      <a:pt x="168" y="555"/>
                    </a:lnTo>
                    <a:lnTo>
                      <a:pt x="142" y="555"/>
                    </a:lnTo>
                    <a:lnTo>
                      <a:pt x="118" y="553"/>
                    </a:lnTo>
                    <a:lnTo>
                      <a:pt x="95" y="551"/>
                    </a:lnTo>
                    <a:lnTo>
                      <a:pt x="73" y="547"/>
                    </a:lnTo>
                    <a:lnTo>
                      <a:pt x="53" y="543"/>
                    </a:lnTo>
                    <a:lnTo>
                      <a:pt x="34" y="536"/>
                    </a:lnTo>
                    <a:lnTo>
                      <a:pt x="17" y="530"/>
                    </a:lnTo>
                    <a:lnTo>
                      <a:pt x="1" y="522"/>
                    </a:lnTo>
                    <a:lnTo>
                      <a:pt x="1" y="446"/>
                    </a:lnTo>
                    <a:lnTo>
                      <a:pt x="22" y="456"/>
                    </a:lnTo>
                    <a:lnTo>
                      <a:pt x="42" y="464"/>
                    </a:lnTo>
                    <a:lnTo>
                      <a:pt x="63" y="472"/>
                    </a:lnTo>
                    <a:lnTo>
                      <a:pt x="84" y="477"/>
                    </a:lnTo>
                    <a:lnTo>
                      <a:pt x="106" y="482"/>
                    </a:lnTo>
                    <a:lnTo>
                      <a:pt x="129" y="485"/>
                    </a:lnTo>
                    <a:lnTo>
                      <a:pt x="150" y="488"/>
                    </a:lnTo>
                    <a:lnTo>
                      <a:pt x="170" y="489"/>
                    </a:lnTo>
                    <a:lnTo>
                      <a:pt x="186" y="489"/>
                    </a:lnTo>
                    <a:lnTo>
                      <a:pt x="199" y="488"/>
                    </a:lnTo>
                    <a:lnTo>
                      <a:pt x="213" y="485"/>
                    </a:lnTo>
                    <a:lnTo>
                      <a:pt x="226" y="483"/>
                    </a:lnTo>
                    <a:lnTo>
                      <a:pt x="238" y="480"/>
                    </a:lnTo>
                    <a:lnTo>
                      <a:pt x="249" y="477"/>
                    </a:lnTo>
                    <a:lnTo>
                      <a:pt x="259" y="473"/>
                    </a:lnTo>
                    <a:lnTo>
                      <a:pt x="268" y="468"/>
                    </a:lnTo>
                    <a:lnTo>
                      <a:pt x="276" y="463"/>
                    </a:lnTo>
                    <a:lnTo>
                      <a:pt x="283" y="457"/>
                    </a:lnTo>
                    <a:lnTo>
                      <a:pt x="288" y="450"/>
                    </a:lnTo>
                    <a:lnTo>
                      <a:pt x="294" y="443"/>
                    </a:lnTo>
                    <a:lnTo>
                      <a:pt x="298" y="435"/>
                    </a:lnTo>
                    <a:lnTo>
                      <a:pt x="300" y="426"/>
                    </a:lnTo>
                    <a:lnTo>
                      <a:pt x="302" y="417"/>
                    </a:lnTo>
                    <a:lnTo>
                      <a:pt x="302" y="406"/>
                    </a:lnTo>
                    <a:lnTo>
                      <a:pt x="302" y="399"/>
                    </a:lnTo>
                    <a:lnTo>
                      <a:pt x="301" y="391"/>
                    </a:lnTo>
                    <a:lnTo>
                      <a:pt x="298" y="384"/>
                    </a:lnTo>
                    <a:lnTo>
                      <a:pt x="296" y="377"/>
                    </a:lnTo>
                    <a:lnTo>
                      <a:pt x="292" y="371"/>
                    </a:lnTo>
                    <a:lnTo>
                      <a:pt x="287" y="365"/>
                    </a:lnTo>
                    <a:lnTo>
                      <a:pt x="281" y="358"/>
                    </a:lnTo>
                    <a:lnTo>
                      <a:pt x="275" y="353"/>
                    </a:lnTo>
                    <a:lnTo>
                      <a:pt x="267" y="347"/>
                    </a:lnTo>
                    <a:lnTo>
                      <a:pt x="259" y="341"/>
                    </a:lnTo>
                    <a:lnTo>
                      <a:pt x="247" y="335"/>
                    </a:lnTo>
                    <a:lnTo>
                      <a:pt x="235" y="329"/>
                    </a:lnTo>
                    <a:lnTo>
                      <a:pt x="205" y="315"/>
                    </a:lnTo>
                    <a:lnTo>
                      <a:pt x="169" y="300"/>
                    </a:lnTo>
                    <a:lnTo>
                      <a:pt x="134" y="286"/>
                    </a:lnTo>
                    <a:lnTo>
                      <a:pt x="105" y="274"/>
                    </a:lnTo>
                    <a:lnTo>
                      <a:pt x="81" y="262"/>
                    </a:lnTo>
                    <a:lnTo>
                      <a:pt x="63" y="252"/>
                    </a:lnTo>
                    <a:lnTo>
                      <a:pt x="48" y="241"/>
                    </a:lnTo>
                    <a:lnTo>
                      <a:pt x="35" y="229"/>
                    </a:lnTo>
                    <a:lnTo>
                      <a:pt x="24" y="218"/>
                    </a:lnTo>
                    <a:lnTo>
                      <a:pt x="15" y="204"/>
                    </a:lnTo>
                    <a:lnTo>
                      <a:pt x="12" y="198"/>
                    </a:lnTo>
                    <a:lnTo>
                      <a:pt x="9" y="190"/>
                    </a:lnTo>
                    <a:lnTo>
                      <a:pt x="6" y="183"/>
                    </a:lnTo>
                    <a:lnTo>
                      <a:pt x="4" y="175"/>
                    </a:lnTo>
                    <a:lnTo>
                      <a:pt x="1" y="159"/>
                    </a:lnTo>
                    <a:lnTo>
                      <a:pt x="0" y="141"/>
                    </a:lnTo>
                    <a:lnTo>
                      <a:pt x="0" y="126"/>
                    </a:lnTo>
                    <a:lnTo>
                      <a:pt x="4" y="110"/>
                    </a:lnTo>
                    <a:lnTo>
                      <a:pt x="8" y="96"/>
                    </a:lnTo>
                    <a:lnTo>
                      <a:pt x="13" y="82"/>
                    </a:lnTo>
                    <a:lnTo>
                      <a:pt x="21" y="71"/>
                    </a:lnTo>
                    <a:lnTo>
                      <a:pt x="30" y="59"/>
                    </a:lnTo>
                    <a:lnTo>
                      <a:pt x="41" y="47"/>
                    </a:lnTo>
                    <a:lnTo>
                      <a:pt x="53" y="38"/>
                    </a:lnTo>
                    <a:lnTo>
                      <a:pt x="67" y="29"/>
                    </a:lnTo>
                    <a:lnTo>
                      <a:pt x="83" y="21"/>
                    </a:lnTo>
                    <a:lnTo>
                      <a:pt x="99" y="14"/>
                    </a:lnTo>
                    <a:lnTo>
                      <a:pt x="117" y="9"/>
                    </a:lnTo>
                    <a:lnTo>
                      <a:pt x="136" y="5"/>
                    </a:lnTo>
                    <a:lnTo>
                      <a:pt x="156" y="3"/>
                    </a:lnTo>
                    <a:lnTo>
                      <a:pt x="177" y="1"/>
                    </a:lnTo>
                    <a:lnTo>
                      <a:pt x="199" y="0"/>
                    </a:lnTo>
                    <a:lnTo>
                      <a:pt x="222" y="1"/>
                    </a:lnTo>
                    <a:lnTo>
                      <a:pt x="243" y="2"/>
                    </a:lnTo>
                    <a:lnTo>
                      <a:pt x="264" y="5"/>
                    </a:lnTo>
                    <a:lnTo>
                      <a:pt x="285" y="9"/>
                    </a:lnTo>
                    <a:lnTo>
                      <a:pt x="306" y="13"/>
                    </a:lnTo>
                    <a:lnTo>
                      <a:pt x="328" y="20"/>
                    </a:lnTo>
                    <a:lnTo>
                      <a:pt x="349" y="27"/>
                    </a:lnTo>
                    <a:lnTo>
                      <a:pt x="369" y="36"/>
                    </a:lnTo>
                    <a:lnTo>
                      <a:pt x="340" y="101"/>
                    </a:lnTo>
                    <a:lnTo>
                      <a:pt x="320" y="94"/>
                    </a:lnTo>
                    <a:lnTo>
                      <a:pt x="301" y="86"/>
                    </a:lnTo>
                    <a:lnTo>
                      <a:pt x="282" y="81"/>
                    </a:lnTo>
                    <a:lnTo>
                      <a:pt x="263" y="76"/>
                    </a:lnTo>
                    <a:lnTo>
                      <a:pt x="245" y="73"/>
                    </a:lnTo>
                    <a:lnTo>
                      <a:pt x="228" y="71"/>
                    </a:lnTo>
                    <a:lnTo>
                      <a:pt x="211" y="68"/>
                    </a:lnTo>
                    <a:lnTo>
                      <a:pt x="194" y="68"/>
                    </a:lnTo>
                    <a:lnTo>
                      <a:pt x="180" y="68"/>
                    </a:lnTo>
                    <a:lnTo>
                      <a:pt x="167" y="69"/>
                    </a:lnTo>
                    <a:lnTo>
                      <a:pt x="155" y="71"/>
                    </a:lnTo>
                    <a:lnTo>
                      <a:pt x="143" y="73"/>
                    </a:lnTo>
                    <a:lnTo>
                      <a:pt x="133" y="75"/>
                    </a:lnTo>
                    <a:lnTo>
                      <a:pt x="123" y="78"/>
                    </a:lnTo>
                    <a:lnTo>
                      <a:pt x="115" y="82"/>
                    </a:lnTo>
                    <a:lnTo>
                      <a:pt x="106" y="86"/>
                    </a:lnTo>
                    <a:lnTo>
                      <a:pt x="100" y="91"/>
                    </a:lnTo>
                    <a:lnTo>
                      <a:pt x="94" y="96"/>
                    </a:lnTo>
                    <a:lnTo>
                      <a:pt x="89" y="101"/>
                    </a:lnTo>
                    <a:lnTo>
                      <a:pt x="85" y="108"/>
                    </a:lnTo>
                    <a:lnTo>
                      <a:pt x="82" y="114"/>
                    </a:lnTo>
                    <a:lnTo>
                      <a:pt x="79" y="121"/>
                    </a:lnTo>
                    <a:lnTo>
                      <a:pt x="78" y="128"/>
                    </a:lnTo>
                    <a:lnTo>
                      <a:pt x="78" y="136"/>
                    </a:lnTo>
                    <a:lnTo>
                      <a:pt x="78" y="147"/>
                    </a:lnTo>
                    <a:lnTo>
                      <a:pt x="80" y="156"/>
                    </a:lnTo>
                    <a:lnTo>
                      <a:pt x="84" y="165"/>
                    </a:lnTo>
                    <a:lnTo>
                      <a:pt x="88" y="172"/>
                    </a:lnTo>
                    <a:lnTo>
                      <a:pt x="95" y="181"/>
                    </a:lnTo>
                    <a:lnTo>
                      <a:pt x="103" y="187"/>
                    </a:lnTo>
                    <a:lnTo>
                      <a:pt x="113" y="194"/>
                    </a:lnTo>
                    <a:lnTo>
                      <a:pt x="124" y="202"/>
                    </a:lnTo>
                    <a:lnTo>
                      <a:pt x="139" y="209"/>
                    </a:lnTo>
                    <a:lnTo>
                      <a:pt x="159" y="219"/>
                    </a:lnTo>
                    <a:lnTo>
                      <a:pt x="186" y="229"/>
                    </a:lnTo>
                    <a:lnTo>
                      <a:pt x="217" y="241"/>
                    </a:lnTo>
                    <a:lnTo>
                      <a:pt x="241" y="249"/>
                    </a:lnTo>
                    <a:lnTo>
                      <a:pt x="262" y="259"/>
                    </a:lnTo>
                    <a:lnTo>
                      <a:pt x="281" y="267"/>
                    </a:lnTo>
                    <a:lnTo>
                      <a:pt x="298" y="276"/>
                    </a:lnTo>
                    <a:lnTo>
                      <a:pt x="313" y="284"/>
                    </a:lnTo>
                    <a:lnTo>
                      <a:pt x="326" y="294"/>
                    </a:lnTo>
                    <a:lnTo>
                      <a:pt x="338" y="302"/>
                    </a:lnTo>
                    <a:lnTo>
                      <a:pt x="347" y="311"/>
                    </a:lnTo>
                    <a:lnTo>
                      <a:pt x="355" y="320"/>
                    </a:lnTo>
                    <a:lnTo>
                      <a:pt x="361" y="330"/>
                    </a:lnTo>
                    <a:lnTo>
                      <a:pt x="368" y="340"/>
                    </a:lnTo>
                    <a:lnTo>
                      <a:pt x="372" y="351"/>
                    </a:lnTo>
                    <a:lnTo>
                      <a:pt x="376" y="363"/>
                    </a:lnTo>
                    <a:lnTo>
                      <a:pt x="378" y="374"/>
                    </a:lnTo>
                    <a:lnTo>
                      <a:pt x="380" y="387"/>
                    </a:lnTo>
                    <a:lnTo>
                      <a:pt x="380" y="4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Freeform 42"/>
              <p:cNvSpPr>
                <a:spLocks/>
              </p:cNvSpPr>
              <p:nvPr/>
            </p:nvSpPr>
            <p:spPr bwMode="auto">
              <a:xfrm>
                <a:off x="1565" y="2952"/>
                <a:ext cx="50" cy="67"/>
              </a:xfrm>
              <a:custGeom>
                <a:avLst/>
                <a:gdLst>
                  <a:gd name="T0" fmla="*/ 315 w 542"/>
                  <a:gd name="T1" fmla="*/ 75 h 734"/>
                  <a:gd name="T2" fmla="*/ 275 w 542"/>
                  <a:gd name="T3" fmla="*/ 81 h 734"/>
                  <a:gd name="T4" fmla="*/ 238 w 542"/>
                  <a:gd name="T5" fmla="*/ 93 h 734"/>
                  <a:gd name="T6" fmla="*/ 205 w 542"/>
                  <a:gd name="T7" fmla="*/ 111 h 734"/>
                  <a:gd name="T8" fmla="*/ 175 w 542"/>
                  <a:gd name="T9" fmla="*/ 134 h 734"/>
                  <a:gd name="T10" fmla="*/ 149 w 542"/>
                  <a:gd name="T11" fmla="*/ 163 h 734"/>
                  <a:gd name="T12" fmla="*/ 127 w 542"/>
                  <a:gd name="T13" fmla="*/ 196 h 734"/>
                  <a:gd name="T14" fmla="*/ 110 w 542"/>
                  <a:gd name="T15" fmla="*/ 232 h 734"/>
                  <a:gd name="T16" fmla="*/ 98 w 542"/>
                  <a:gd name="T17" fmla="*/ 273 h 734"/>
                  <a:gd name="T18" fmla="*/ 91 w 542"/>
                  <a:gd name="T19" fmla="*/ 318 h 734"/>
                  <a:gd name="T20" fmla="*/ 89 w 542"/>
                  <a:gd name="T21" fmla="*/ 367 h 734"/>
                  <a:gd name="T22" fmla="*/ 91 w 542"/>
                  <a:gd name="T23" fmla="*/ 418 h 734"/>
                  <a:gd name="T24" fmla="*/ 98 w 542"/>
                  <a:gd name="T25" fmla="*/ 463 h 734"/>
                  <a:gd name="T26" fmla="*/ 110 w 542"/>
                  <a:gd name="T27" fmla="*/ 505 h 734"/>
                  <a:gd name="T28" fmla="*/ 126 w 542"/>
                  <a:gd name="T29" fmla="*/ 542 h 734"/>
                  <a:gd name="T30" fmla="*/ 147 w 542"/>
                  <a:gd name="T31" fmla="*/ 574 h 734"/>
                  <a:gd name="T32" fmla="*/ 173 w 542"/>
                  <a:gd name="T33" fmla="*/ 602 h 734"/>
                  <a:gd name="T34" fmla="*/ 201 w 542"/>
                  <a:gd name="T35" fmla="*/ 624 h 734"/>
                  <a:gd name="T36" fmla="*/ 235 w 542"/>
                  <a:gd name="T37" fmla="*/ 641 h 734"/>
                  <a:gd name="T38" fmla="*/ 272 w 542"/>
                  <a:gd name="T39" fmla="*/ 653 h 734"/>
                  <a:gd name="T40" fmla="*/ 313 w 542"/>
                  <a:gd name="T41" fmla="*/ 659 h 734"/>
                  <a:gd name="T42" fmla="*/ 362 w 542"/>
                  <a:gd name="T43" fmla="*/ 660 h 734"/>
                  <a:gd name="T44" fmla="*/ 423 w 542"/>
                  <a:gd name="T45" fmla="*/ 654 h 734"/>
                  <a:gd name="T46" fmla="*/ 490 w 542"/>
                  <a:gd name="T47" fmla="*/ 640 h 734"/>
                  <a:gd name="T48" fmla="*/ 494 w 542"/>
                  <a:gd name="T49" fmla="*/ 713 h 734"/>
                  <a:gd name="T50" fmla="*/ 431 w 542"/>
                  <a:gd name="T51" fmla="*/ 728 h 734"/>
                  <a:gd name="T52" fmla="*/ 357 w 542"/>
                  <a:gd name="T53" fmla="*/ 734 h 734"/>
                  <a:gd name="T54" fmla="*/ 291 w 542"/>
                  <a:gd name="T55" fmla="*/ 733 h 734"/>
                  <a:gd name="T56" fmla="*/ 238 w 542"/>
                  <a:gd name="T57" fmla="*/ 726 h 734"/>
                  <a:gd name="T58" fmla="*/ 189 w 542"/>
                  <a:gd name="T59" fmla="*/ 711 h 734"/>
                  <a:gd name="T60" fmla="*/ 146 w 542"/>
                  <a:gd name="T61" fmla="*/ 690 h 734"/>
                  <a:gd name="T62" fmla="*/ 108 w 542"/>
                  <a:gd name="T63" fmla="*/ 661 h 734"/>
                  <a:gd name="T64" fmla="*/ 75 w 542"/>
                  <a:gd name="T65" fmla="*/ 626 h 734"/>
                  <a:gd name="T66" fmla="*/ 48 w 542"/>
                  <a:gd name="T67" fmla="*/ 586 h 734"/>
                  <a:gd name="T68" fmla="*/ 26 w 542"/>
                  <a:gd name="T69" fmla="*/ 540 h 734"/>
                  <a:gd name="T70" fmla="*/ 12 w 542"/>
                  <a:gd name="T71" fmla="*/ 488 h 734"/>
                  <a:gd name="T72" fmla="*/ 3 w 542"/>
                  <a:gd name="T73" fmla="*/ 429 h 734"/>
                  <a:gd name="T74" fmla="*/ 0 w 542"/>
                  <a:gd name="T75" fmla="*/ 367 h 734"/>
                  <a:gd name="T76" fmla="*/ 5 w 542"/>
                  <a:gd name="T77" fmla="*/ 288 h 734"/>
                  <a:gd name="T78" fmla="*/ 23 w 542"/>
                  <a:gd name="T79" fmla="*/ 216 h 734"/>
                  <a:gd name="T80" fmla="*/ 52 w 542"/>
                  <a:gd name="T81" fmla="*/ 152 h 734"/>
                  <a:gd name="T82" fmla="*/ 92 w 542"/>
                  <a:gd name="T83" fmla="*/ 99 h 734"/>
                  <a:gd name="T84" fmla="*/ 142 w 542"/>
                  <a:gd name="T85" fmla="*/ 57 h 734"/>
                  <a:gd name="T86" fmla="*/ 201 w 542"/>
                  <a:gd name="T87" fmla="*/ 25 h 734"/>
                  <a:gd name="T88" fmla="*/ 269 w 542"/>
                  <a:gd name="T89" fmla="*/ 6 h 734"/>
                  <a:gd name="T90" fmla="*/ 345 w 542"/>
                  <a:gd name="T91" fmla="*/ 0 h 734"/>
                  <a:gd name="T92" fmla="*/ 426 w 542"/>
                  <a:gd name="T93" fmla="*/ 5 h 734"/>
                  <a:gd name="T94" fmla="*/ 498 w 542"/>
                  <a:gd name="T95" fmla="*/ 23 h 734"/>
                  <a:gd name="T96" fmla="*/ 506 w 542"/>
                  <a:gd name="T97" fmla="*/ 112 h 734"/>
                  <a:gd name="T98" fmla="*/ 446 w 542"/>
                  <a:gd name="T99" fmla="*/ 89 h 734"/>
                  <a:gd name="T100" fmla="*/ 384 w 542"/>
                  <a:gd name="T101" fmla="*/ 76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2" h="734">
                    <a:moveTo>
                      <a:pt x="344" y="74"/>
                    </a:moveTo>
                    <a:lnTo>
                      <a:pt x="329" y="74"/>
                    </a:lnTo>
                    <a:lnTo>
                      <a:pt x="315" y="75"/>
                    </a:lnTo>
                    <a:lnTo>
                      <a:pt x="302" y="77"/>
                    </a:lnTo>
                    <a:lnTo>
                      <a:pt x="288" y="79"/>
                    </a:lnTo>
                    <a:lnTo>
                      <a:pt x="275" y="81"/>
                    </a:lnTo>
                    <a:lnTo>
                      <a:pt x="263" y="84"/>
                    </a:lnTo>
                    <a:lnTo>
                      <a:pt x="250" y="89"/>
                    </a:lnTo>
                    <a:lnTo>
                      <a:pt x="238" y="93"/>
                    </a:lnTo>
                    <a:lnTo>
                      <a:pt x="227" y="98"/>
                    </a:lnTo>
                    <a:lnTo>
                      <a:pt x="216" y="105"/>
                    </a:lnTo>
                    <a:lnTo>
                      <a:pt x="205" y="111"/>
                    </a:lnTo>
                    <a:lnTo>
                      <a:pt x="195" y="118"/>
                    </a:lnTo>
                    <a:lnTo>
                      <a:pt x="184" y="126"/>
                    </a:lnTo>
                    <a:lnTo>
                      <a:pt x="175" y="134"/>
                    </a:lnTo>
                    <a:lnTo>
                      <a:pt x="166" y="143"/>
                    </a:lnTo>
                    <a:lnTo>
                      <a:pt x="157" y="152"/>
                    </a:lnTo>
                    <a:lnTo>
                      <a:pt x="149" y="163"/>
                    </a:lnTo>
                    <a:lnTo>
                      <a:pt x="141" y="172"/>
                    </a:lnTo>
                    <a:lnTo>
                      <a:pt x="134" y="184"/>
                    </a:lnTo>
                    <a:lnTo>
                      <a:pt x="127" y="196"/>
                    </a:lnTo>
                    <a:lnTo>
                      <a:pt x="122" y="207"/>
                    </a:lnTo>
                    <a:lnTo>
                      <a:pt x="115" y="219"/>
                    </a:lnTo>
                    <a:lnTo>
                      <a:pt x="110" y="232"/>
                    </a:lnTo>
                    <a:lnTo>
                      <a:pt x="106" y="245"/>
                    </a:lnTo>
                    <a:lnTo>
                      <a:pt x="102" y="259"/>
                    </a:lnTo>
                    <a:lnTo>
                      <a:pt x="98" y="273"/>
                    </a:lnTo>
                    <a:lnTo>
                      <a:pt x="95" y="288"/>
                    </a:lnTo>
                    <a:lnTo>
                      <a:pt x="93" y="302"/>
                    </a:lnTo>
                    <a:lnTo>
                      <a:pt x="91" y="318"/>
                    </a:lnTo>
                    <a:lnTo>
                      <a:pt x="90" y="334"/>
                    </a:lnTo>
                    <a:lnTo>
                      <a:pt x="89" y="350"/>
                    </a:lnTo>
                    <a:lnTo>
                      <a:pt x="89" y="367"/>
                    </a:lnTo>
                    <a:lnTo>
                      <a:pt x="89" y="384"/>
                    </a:lnTo>
                    <a:lnTo>
                      <a:pt x="90" y="401"/>
                    </a:lnTo>
                    <a:lnTo>
                      <a:pt x="91" y="418"/>
                    </a:lnTo>
                    <a:lnTo>
                      <a:pt x="93" y="434"/>
                    </a:lnTo>
                    <a:lnTo>
                      <a:pt x="95" y="449"/>
                    </a:lnTo>
                    <a:lnTo>
                      <a:pt x="98" y="463"/>
                    </a:lnTo>
                    <a:lnTo>
                      <a:pt x="102" y="478"/>
                    </a:lnTo>
                    <a:lnTo>
                      <a:pt x="106" y="492"/>
                    </a:lnTo>
                    <a:lnTo>
                      <a:pt x="110" y="505"/>
                    </a:lnTo>
                    <a:lnTo>
                      <a:pt x="114" y="517"/>
                    </a:lnTo>
                    <a:lnTo>
                      <a:pt x="120" y="530"/>
                    </a:lnTo>
                    <a:lnTo>
                      <a:pt x="126" y="542"/>
                    </a:lnTo>
                    <a:lnTo>
                      <a:pt x="132" y="553"/>
                    </a:lnTo>
                    <a:lnTo>
                      <a:pt x="140" y="564"/>
                    </a:lnTo>
                    <a:lnTo>
                      <a:pt x="147" y="574"/>
                    </a:lnTo>
                    <a:lnTo>
                      <a:pt x="155" y="584"/>
                    </a:lnTo>
                    <a:lnTo>
                      <a:pt x="163" y="594"/>
                    </a:lnTo>
                    <a:lnTo>
                      <a:pt x="173" y="602"/>
                    </a:lnTo>
                    <a:lnTo>
                      <a:pt x="181" y="610"/>
                    </a:lnTo>
                    <a:lnTo>
                      <a:pt x="192" y="618"/>
                    </a:lnTo>
                    <a:lnTo>
                      <a:pt x="201" y="624"/>
                    </a:lnTo>
                    <a:lnTo>
                      <a:pt x="212" y="631"/>
                    </a:lnTo>
                    <a:lnTo>
                      <a:pt x="223" y="636"/>
                    </a:lnTo>
                    <a:lnTo>
                      <a:pt x="235" y="641"/>
                    </a:lnTo>
                    <a:lnTo>
                      <a:pt x="247" y="646"/>
                    </a:lnTo>
                    <a:lnTo>
                      <a:pt x="259" y="650"/>
                    </a:lnTo>
                    <a:lnTo>
                      <a:pt x="272" y="653"/>
                    </a:lnTo>
                    <a:lnTo>
                      <a:pt x="285" y="656"/>
                    </a:lnTo>
                    <a:lnTo>
                      <a:pt x="299" y="658"/>
                    </a:lnTo>
                    <a:lnTo>
                      <a:pt x="313" y="659"/>
                    </a:lnTo>
                    <a:lnTo>
                      <a:pt x="328" y="660"/>
                    </a:lnTo>
                    <a:lnTo>
                      <a:pt x="343" y="660"/>
                    </a:lnTo>
                    <a:lnTo>
                      <a:pt x="362" y="660"/>
                    </a:lnTo>
                    <a:lnTo>
                      <a:pt x="381" y="659"/>
                    </a:lnTo>
                    <a:lnTo>
                      <a:pt x="402" y="657"/>
                    </a:lnTo>
                    <a:lnTo>
                      <a:pt x="423" y="654"/>
                    </a:lnTo>
                    <a:lnTo>
                      <a:pt x="445" y="650"/>
                    </a:lnTo>
                    <a:lnTo>
                      <a:pt x="467" y="645"/>
                    </a:lnTo>
                    <a:lnTo>
                      <a:pt x="490" y="640"/>
                    </a:lnTo>
                    <a:lnTo>
                      <a:pt x="513" y="634"/>
                    </a:lnTo>
                    <a:lnTo>
                      <a:pt x="513" y="707"/>
                    </a:lnTo>
                    <a:lnTo>
                      <a:pt x="494" y="713"/>
                    </a:lnTo>
                    <a:lnTo>
                      <a:pt x="474" y="718"/>
                    </a:lnTo>
                    <a:lnTo>
                      <a:pt x="453" y="724"/>
                    </a:lnTo>
                    <a:lnTo>
                      <a:pt x="431" y="728"/>
                    </a:lnTo>
                    <a:lnTo>
                      <a:pt x="406" y="731"/>
                    </a:lnTo>
                    <a:lnTo>
                      <a:pt x="382" y="733"/>
                    </a:lnTo>
                    <a:lnTo>
                      <a:pt x="357" y="734"/>
                    </a:lnTo>
                    <a:lnTo>
                      <a:pt x="330" y="734"/>
                    </a:lnTo>
                    <a:lnTo>
                      <a:pt x="310" y="734"/>
                    </a:lnTo>
                    <a:lnTo>
                      <a:pt x="291" y="733"/>
                    </a:lnTo>
                    <a:lnTo>
                      <a:pt x="273" y="731"/>
                    </a:lnTo>
                    <a:lnTo>
                      <a:pt x="255" y="729"/>
                    </a:lnTo>
                    <a:lnTo>
                      <a:pt x="238" y="726"/>
                    </a:lnTo>
                    <a:lnTo>
                      <a:pt x="221" y="722"/>
                    </a:lnTo>
                    <a:lnTo>
                      <a:pt x="205" y="716"/>
                    </a:lnTo>
                    <a:lnTo>
                      <a:pt x="189" y="711"/>
                    </a:lnTo>
                    <a:lnTo>
                      <a:pt x="175" y="705"/>
                    </a:lnTo>
                    <a:lnTo>
                      <a:pt x="160" y="697"/>
                    </a:lnTo>
                    <a:lnTo>
                      <a:pt x="146" y="690"/>
                    </a:lnTo>
                    <a:lnTo>
                      <a:pt x="133" y="680"/>
                    </a:lnTo>
                    <a:lnTo>
                      <a:pt x="121" y="672"/>
                    </a:lnTo>
                    <a:lnTo>
                      <a:pt x="108" y="661"/>
                    </a:lnTo>
                    <a:lnTo>
                      <a:pt x="96" y="651"/>
                    </a:lnTo>
                    <a:lnTo>
                      <a:pt x="86" y="639"/>
                    </a:lnTo>
                    <a:lnTo>
                      <a:pt x="75" y="626"/>
                    </a:lnTo>
                    <a:lnTo>
                      <a:pt x="66" y="614"/>
                    </a:lnTo>
                    <a:lnTo>
                      <a:pt x="56" y="600"/>
                    </a:lnTo>
                    <a:lnTo>
                      <a:pt x="48" y="586"/>
                    </a:lnTo>
                    <a:lnTo>
                      <a:pt x="40" y="571"/>
                    </a:lnTo>
                    <a:lnTo>
                      <a:pt x="33" y="555"/>
                    </a:lnTo>
                    <a:lnTo>
                      <a:pt x="26" y="540"/>
                    </a:lnTo>
                    <a:lnTo>
                      <a:pt x="21" y="523"/>
                    </a:lnTo>
                    <a:lnTo>
                      <a:pt x="16" y="506"/>
                    </a:lnTo>
                    <a:lnTo>
                      <a:pt x="12" y="488"/>
                    </a:lnTo>
                    <a:lnTo>
                      <a:pt x="8" y="469"/>
                    </a:lnTo>
                    <a:lnTo>
                      <a:pt x="5" y="450"/>
                    </a:lnTo>
                    <a:lnTo>
                      <a:pt x="3" y="429"/>
                    </a:lnTo>
                    <a:lnTo>
                      <a:pt x="1" y="409"/>
                    </a:lnTo>
                    <a:lnTo>
                      <a:pt x="0" y="388"/>
                    </a:lnTo>
                    <a:lnTo>
                      <a:pt x="0" y="367"/>
                    </a:lnTo>
                    <a:lnTo>
                      <a:pt x="0" y="340"/>
                    </a:lnTo>
                    <a:lnTo>
                      <a:pt x="2" y="313"/>
                    </a:lnTo>
                    <a:lnTo>
                      <a:pt x="5" y="288"/>
                    </a:lnTo>
                    <a:lnTo>
                      <a:pt x="11" y="262"/>
                    </a:lnTo>
                    <a:lnTo>
                      <a:pt x="16" y="239"/>
                    </a:lnTo>
                    <a:lnTo>
                      <a:pt x="23" y="216"/>
                    </a:lnTo>
                    <a:lnTo>
                      <a:pt x="32" y="193"/>
                    </a:lnTo>
                    <a:lnTo>
                      <a:pt x="41" y="172"/>
                    </a:lnTo>
                    <a:lnTo>
                      <a:pt x="52" y="152"/>
                    </a:lnTo>
                    <a:lnTo>
                      <a:pt x="65" y="133"/>
                    </a:lnTo>
                    <a:lnTo>
                      <a:pt x="77" y="116"/>
                    </a:lnTo>
                    <a:lnTo>
                      <a:pt x="92" y="99"/>
                    </a:lnTo>
                    <a:lnTo>
                      <a:pt x="107" y="83"/>
                    </a:lnTo>
                    <a:lnTo>
                      <a:pt x="124" y="70"/>
                    </a:lnTo>
                    <a:lnTo>
                      <a:pt x="142" y="57"/>
                    </a:lnTo>
                    <a:lnTo>
                      <a:pt x="161" y="44"/>
                    </a:lnTo>
                    <a:lnTo>
                      <a:pt x="181" y="34"/>
                    </a:lnTo>
                    <a:lnTo>
                      <a:pt x="201" y="25"/>
                    </a:lnTo>
                    <a:lnTo>
                      <a:pt x="223" y="18"/>
                    </a:lnTo>
                    <a:lnTo>
                      <a:pt x="246" y="11"/>
                    </a:lnTo>
                    <a:lnTo>
                      <a:pt x="269" y="6"/>
                    </a:lnTo>
                    <a:lnTo>
                      <a:pt x="293" y="3"/>
                    </a:lnTo>
                    <a:lnTo>
                      <a:pt x="319" y="1"/>
                    </a:lnTo>
                    <a:lnTo>
                      <a:pt x="345" y="0"/>
                    </a:lnTo>
                    <a:lnTo>
                      <a:pt x="373" y="1"/>
                    </a:lnTo>
                    <a:lnTo>
                      <a:pt x="399" y="2"/>
                    </a:lnTo>
                    <a:lnTo>
                      <a:pt x="426" y="5"/>
                    </a:lnTo>
                    <a:lnTo>
                      <a:pt x="450" y="10"/>
                    </a:lnTo>
                    <a:lnTo>
                      <a:pt x="474" y="16"/>
                    </a:lnTo>
                    <a:lnTo>
                      <a:pt x="498" y="23"/>
                    </a:lnTo>
                    <a:lnTo>
                      <a:pt x="520" y="30"/>
                    </a:lnTo>
                    <a:lnTo>
                      <a:pt x="542" y="41"/>
                    </a:lnTo>
                    <a:lnTo>
                      <a:pt x="506" y="112"/>
                    </a:lnTo>
                    <a:lnTo>
                      <a:pt x="486" y="103"/>
                    </a:lnTo>
                    <a:lnTo>
                      <a:pt x="466" y="95"/>
                    </a:lnTo>
                    <a:lnTo>
                      <a:pt x="446" y="89"/>
                    </a:lnTo>
                    <a:lnTo>
                      <a:pt x="426" y="83"/>
                    </a:lnTo>
                    <a:lnTo>
                      <a:pt x="404" y="79"/>
                    </a:lnTo>
                    <a:lnTo>
                      <a:pt x="384" y="76"/>
                    </a:lnTo>
                    <a:lnTo>
                      <a:pt x="364" y="74"/>
                    </a:lnTo>
                    <a:lnTo>
                      <a:pt x="344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Freeform 43"/>
              <p:cNvSpPr>
                <a:spLocks noEditPoints="1"/>
              </p:cNvSpPr>
              <p:nvPr/>
            </p:nvSpPr>
            <p:spPr bwMode="auto">
              <a:xfrm>
                <a:off x="1622" y="2969"/>
                <a:ext cx="42" cy="50"/>
              </a:xfrm>
              <a:custGeom>
                <a:avLst/>
                <a:gdLst>
                  <a:gd name="T0" fmla="*/ 227 w 454"/>
                  <a:gd name="T1" fmla="*/ 554 h 555"/>
                  <a:gd name="T2" fmla="*/ 187 w 454"/>
                  <a:gd name="T3" fmla="*/ 549 h 555"/>
                  <a:gd name="T4" fmla="*/ 150 w 454"/>
                  <a:gd name="T5" fmla="*/ 537 h 555"/>
                  <a:gd name="T6" fmla="*/ 116 w 454"/>
                  <a:gd name="T7" fmla="*/ 521 h 555"/>
                  <a:gd name="T8" fmla="*/ 87 w 454"/>
                  <a:gd name="T9" fmla="*/ 500 h 555"/>
                  <a:gd name="T10" fmla="*/ 60 w 454"/>
                  <a:gd name="T11" fmla="*/ 474 h 555"/>
                  <a:gd name="T12" fmla="*/ 39 w 454"/>
                  <a:gd name="T13" fmla="*/ 443 h 555"/>
                  <a:gd name="T14" fmla="*/ 22 w 454"/>
                  <a:gd name="T15" fmla="*/ 409 h 555"/>
                  <a:gd name="T16" fmla="*/ 9 w 454"/>
                  <a:gd name="T17" fmla="*/ 371 h 555"/>
                  <a:gd name="T18" fmla="*/ 2 w 454"/>
                  <a:gd name="T19" fmla="*/ 329 h 555"/>
                  <a:gd name="T20" fmla="*/ 0 w 454"/>
                  <a:gd name="T21" fmla="*/ 282 h 555"/>
                  <a:gd name="T22" fmla="*/ 6 w 454"/>
                  <a:gd name="T23" fmla="*/ 206 h 555"/>
                  <a:gd name="T24" fmla="*/ 16 w 454"/>
                  <a:gd name="T25" fmla="*/ 166 h 555"/>
                  <a:gd name="T26" fmla="*/ 29 w 454"/>
                  <a:gd name="T27" fmla="*/ 129 h 555"/>
                  <a:gd name="T28" fmla="*/ 48 w 454"/>
                  <a:gd name="T29" fmla="*/ 96 h 555"/>
                  <a:gd name="T30" fmla="*/ 72 w 454"/>
                  <a:gd name="T31" fmla="*/ 67 h 555"/>
                  <a:gd name="T32" fmla="*/ 98 w 454"/>
                  <a:gd name="T33" fmla="*/ 43 h 555"/>
                  <a:gd name="T34" fmla="*/ 128 w 454"/>
                  <a:gd name="T35" fmla="*/ 24 h 555"/>
                  <a:gd name="T36" fmla="*/ 161 w 454"/>
                  <a:gd name="T37" fmla="*/ 10 h 555"/>
                  <a:gd name="T38" fmla="*/ 197 w 454"/>
                  <a:gd name="T39" fmla="*/ 3 h 555"/>
                  <a:gd name="T40" fmla="*/ 236 w 454"/>
                  <a:gd name="T41" fmla="*/ 0 h 555"/>
                  <a:gd name="T42" fmla="*/ 272 w 454"/>
                  <a:gd name="T43" fmla="*/ 2 h 555"/>
                  <a:gd name="T44" fmla="*/ 305 w 454"/>
                  <a:gd name="T45" fmla="*/ 9 h 555"/>
                  <a:gd name="T46" fmla="*/ 335 w 454"/>
                  <a:gd name="T47" fmla="*/ 21 h 555"/>
                  <a:gd name="T48" fmla="*/ 363 w 454"/>
                  <a:gd name="T49" fmla="*/ 37 h 555"/>
                  <a:gd name="T50" fmla="*/ 387 w 454"/>
                  <a:gd name="T51" fmla="*/ 58 h 555"/>
                  <a:gd name="T52" fmla="*/ 408 w 454"/>
                  <a:gd name="T53" fmla="*/ 83 h 555"/>
                  <a:gd name="T54" fmla="*/ 426 w 454"/>
                  <a:gd name="T55" fmla="*/ 112 h 555"/>
                  <a:gd name="T56" fmla="*/ 439 w 454"/>
                  <a:gd name="T57" fmla="*/ 143 h 555"/>
                  <a:gd name="T58" fmla="*/ 453 w 454"/>
                  <a:gd name="T59" fmla="*/ 214 h 555"/>
                  <a:gd name="T60" fmla="*/ 84 w 454"/>
                  <a:gd name="T61" fmla="*/ 293 h 555"/>
                  <a:gd name="T62" fmla="*/ 92 w 454"/>
                  <a:gd name="T63" fmla="*/ 356 h 555"/>
                  <a:gd name="T64" fmla="*/ 112 w 454"/>
                  <a:gd name="T65" fmla="*/ 408 h 555"/>
                  <a:gd name="T66" fmla="*/ 144 w 454"/>
                  <a:gd name="T67" fmla="*/ 447 h 555"/>
                  <a:gd name="T68" fmla="*/ 186 w 454"/>
                  <a:gd name="T69" fmla="*/ 473 h 555"/>
                  <a:gd name="T70" fmla="*/ 239 w 454"/>
                  <a:gd name="T71" fmla="*/ 483 h 555"/>
                  <a:gd name="T72" fmla="*/ 303 w 454"/>
                  <a:gd name="T73" fmla="*/ 482 h 555"/>
                  <a:gd name="T74" fmla="*/ 367 w 454"/>
                  <a:gd name="T75" fmla="*/ 471 h 555"/>
                  <a:gd name="T76" fmla="*/ 431 w 454"/>
                  <a:gd name="T77" fmla="*/ 448 h 555"/>
                  <a:gd name="T78" fmla="*/ 389 w 454"/>
                  <a:gd name="T79" fmla="*/ 537 h 555"/>
                  <a:gd name="T80" fmla="*/ 329 w 454"/>
                  <a:gd name="T81" fmla="*/ 551 h 555"/>
                  <a:gd name="T82" fmla="*/ 256 w 454"/>
                  <a:gd name="T83" fmla="*/ 555 h 555"/>
                  <a:gd name="T84" fmla="*/ 204 w 454"/>
                  <a:gd name="T85" fmla="*/ 71 h 555"/>
                  <a:gd name="T86" fmla="*/ 164 w 454"/>
                  <a:gd name="T87" fmla="*/ 84 h 555"/>
                  <a:gd name="T88" fmla="*/ 131 w 454"/>
                  <a:gd name="T89" fmla="*/ 110 h 555"/>
                  <a:gd name="T90" fmla="*/ 107 w 454"/>
                  <a:gd name="T91" fmla="*/ 146 h 555"/>
                  <a:gd name="T92" fmla="*/ 92 w 454"/>
                  <a:gd name="T93" fmla="*/ 191 h 555"/>
                  <a:gd name="T94" fmla="*/ 367 w 454"/>
                  <a:gd name="T95" fmla="*/ 226 h 555"/>
                  <a:gd name="T96" fmla="*/ 362 w 454"/>
                  <a:gd name="T97" fmla="*/ 174 h 555"/>
                  <a:gd name="T98" fmla="*/ 347 w 454"/>
                  <a:gd name="T99" fmla="*/ 131 h 555"/>
                  <a:gd name="T100" fmla="*/ 324 w 454"/>
                  <a:gd name="T101" fmla="*/ 99 h 555"/>
                  <a:gd name="T102" fmla="*/ 291 w 454"/>
                  <a:gd name="T103" fmla="*/ 78 h 555"/>
                  <a:gd name="T104" fmla="*/ 250 w 454"/>
                  <a:gd name="T105" fmla="*/ 68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54" h="555">
                    <a:moveTo>
                      <a:pt x="256" y="555"/>
                    </a:moveTo>
                    <a:lnTo>
                      <a:pt x="242" y="555"/>
                    </a:lnTo>
                    <a:lnTo>
                      <a:pt x="227" y="554"/>
                    </a:lnTo>
                    <a:lnTo>
                      <a:pt x="214" y="553"/>
                    </a:lnTo>
                    <a:lnTo>
                      <a:pt x="200" y="551"/>
                    </a:lnTo>
                    <a:lnTo>
                      <a:pt x="187" y="549"/>
                    </a:lnTo>
                    <a:lnTo>
                      <a:pt x="174" y="546"/>
                    </a:lnTo>
                    <a:lnTo>
                      <a:pt x="162" y="542"/>
                    </a:lnTo>
                    <a:lnTo>
                      <a:pt x="150" y="537"/>
                    </a:lnTo>
                    <a:lnTo>
                      <a:pt x="138" y="533"/>
                    </a:lnTo>
                    <a:lnTo>
                      <a:pt x="127" y="528"/>
                    </a:lnTo>
                    <a:lnTo>
                      <a:pt x="116" y="521"/>
                    </a:lnTo>
                    <a:lnTo>
                      <a:pt x="106" y="515"/>
                    </a:lnTo>
                    <a:lnTo>
                      <a:pt x="96" y="508"/>
                    </a:lnTo>
                    <a:lnTo>
                      <a:pt x="87" y="500"/>
                    </a:lnTo>
                    <a:lnTo>
                      <a:pt x="77" y="492"/>
                    </a:lnTo>
                    <a:lnTo>
                      <a:pt x="69" y="483"/>
                    </a:lnTo>
                    <a:lnTo>
                      <a:pt x="60" y="474"/>
                    </a:lnTo>
                    <a:lnTo>
                      <a:pt x="53" y="464"/>
                    </a:lnTo>
                    <a:lnTo>
                      <a:pt x="45" y="454"/>
                    </a:lnTo>
                    <a:lnTo>
                      <a:pt x="39" y="443"/>
                    </a:lnTo>
                    <a:lnTo>
                      <a:pt x="33" y="433"/>
                    </a:lnTo>
                    <a:lnTo>
                      <a:pt x="26" y="421"/>
                    </a:lnTo>
                    <a:lnTo>
                      <a:pt x="22" y="409"/>
                    </a:lnTo>
                    <a:lnTo>
                      <a:pt x="17" y="397"/>
                    </a:lnTo>
                    <a:lnTo>
                      <a:pt x="12" y="384"/>
                    </a:lnTo>
                    <a:lnTo>
                      <a:pt x="9" y="371"/>
                    </a:lnTo>
                    <a:lnTo>
                      <a:pt x="6" y="357"/>
                    </a:lnTo>
                    <a:lnTo>
                      <a:pt x="4" y="343"/>
                    </a:lnTo>
                    <a:lnTo>
                      <a:pt x="2" y="329"/>
                    </a:lnTo>
                    <a:lnTo>
                      <a:pt x="1" y="313"/>
                    </a:lnTo>
                    <a:lnTo>
                      <a:pt x="0" y="298"/>
                    </a:lnTo>
                    <a:lnTo>
                      <a:pt x="0" y="282"/>
                    </a:lnTo>
                    <a:lnTo>
                      <a:pt x="1" y="250"/>
                    </a:lnTo>
                    <a:lnTo>
                      <a:pt x="4" y="221"/>
                    </a:lnTo>
                    <a:lnTo>
                      <a:pt x="6" y="206"/>
                    </a:lnTo>
                    <a:lnTo>
                      <a:pt x="8" y="192"/>
                    </a:lnTo>
                    <a:lnTo>
                      <a:pt x="12" y="178"/>
                    </a:lnTo>
                    <a:lnTo>
                      <a:pt x="16" y="166"/>
                    </a:lnTo>
                    <a:lnTo>
                      <a:pt x="20" y="153"/>
                    </a:lnTo>
                    <a:lnTo>
                      <a:pt x="25" y="140"/>
                    </a:lnTo>
                    <a:lnTo>
                      <a:pt x="29" y="129"/>
                    </a:lnTo>
                    <a:lnTo>
                      <a:pt x="36" y="118"/>
                    </a:lnTo>
                    <a:lnTo>
                      <a:pt x="42" y="107"/>
                    </a:lnTo>
                    <a:lnTo>
                      <a:pt x="48" y="96"/>
                    </a:lnTo>
                    <a:lnTo>
                      <a:pt x="56" y="86"/>
                    </a:lnTo>
                    <a:lnTo>
                      <a:pt x="63" y="76"/>
                    </a:lnTo>
                    <a:lnTo>
                      <a:pt x="72" y="67"/>
                    </a:lnTo>
                    <a:lnTo>
                      <a:pt x="80" y="58"/>
                    </a:lnTo>
                    <a:lnTo>
                      <a:pt x="89" y="50"/>
                    </a:lnTo>
                    <a:lnTo>
                      <a:pt x="98" y="43"/>
                    </a:lnTo>
                    <a:lnTo>
                      <a:pt x="108" y="36"/>
                    </a:lnTo>
                    <a:lnTo>
                      <a:pt x="117" y="29"/>
                    </a:lnTo>
                    <a:lnTo>
                      <a:pt x="128" y="24"/>
                    </a:lnTo>
                    <a:lnTo>
                      <a:pt x="138" y="19"/>
                    </a:lnTo>
                    <a:lnTo>
                      <a:pt x="149" y="14"/>
                    </a:lnTo>
                    <a:lnTo>
                      <a:pt x="161" y="10"/>
                    </a:lnTo>
                    <a:lnTo>
                      <a:pt x="172" y="7"/>
                    </a:lnTo>
                    <a:lnTo>
                      <a:pt x="184" y="5"/>
                    </a:lnTo>
                    <a:lnTo>
                      <a:pt x="197" y="3"/>
                    </a:lnTo>
                    <a:lnTo>
                      <a:pt x="209" y="1"/>
                    </a:lnTo>
                    <a:lnTo>
                      <a:pt x="222" y="1"/>
                    </a:lnTo>
                    <a:lnTo>
                      <a:pt x="236" y="0"/>
                    </a:lnTo>
                    <a:lnTo>
                      <a:pt x="248" y="1"/>
                    </a:lnTo>
                    <a:lnTo>
                      <a:pt x="260" y="1"/>
                    </a:lnTo>
                    <a:lnTo>
                      <a:pt x="272" y="2"/>
                    </a:lnTo>
                    <a:lnTo>
                      <a:pt x="284" y="4"/>
                    </a:lnTo>
                    <a:lnTo>
                      <a:pt x="294" y="6"/>
                    </a:lnTo>
                    <a:lnTo>
                      <a:pt x="305" y="9"/>
                    </a:lnTo>
                    <a:lnTo>
                      <a:pt x="315" y="12"/>
                    </a:lnTo>
                    <a:lnTo>
                      <a:pt x="326" y="17"/>
                    </a:lnTo>
                    <a:lnTo>
                      <a:pt x="335" y="21"/>
                    </a:lnTo>
                    <a:lnTo>
                      <a:pt x="345" y="26"/>
                    </a:lnTo>
                    <a:lnTo>
                      <a:pt x="354" y="31"/>
                    </a:lnTo>
                    <a:lnTo>
                      <a:pt x="363" y="37"/>
                    </a:lnTo>
                    <a:lnTo>
                      <a:pt x="371" y="44"/>
                    </a:lnTo>
                    <a:lnTo>
                      <a:pt x="380" y="50"/>
                    </a:lnTo>
                    <a:lnTo>
                      <a:pt x="387" y="58"/>
                    </a:lnTo>
                    <a:lnTo>
                      <a:pt x="395" y="66"/>
                    </a:lnTo>
                    <a:lnTo>
                      <a:pt x="402" y="75"/>
                    </a:lnTo>
                    <a:lnTo>
                      <a:pt x="408" y="83"/>
                    </a:lnTo>
                    <a:lnTo>
                      <a:pt x="415" y="93"/>
                    </a:lnTo>
                    <a:lnTo>
                      <a:pt x="421" y="102"/>
                    </a:lnTo>
                    <a:lnTo>
                      <a:pt x="426" y="112"/>
                    </a:lnTo>
                    <a:lnTo>
                      <a:pt x="431" y="121"/>
                    </a:lnTo>
                    <a:lnTo>
                      <a:pt x="435" y="132"/>
                    </a:lnTo>
                    <a:lnTo>
                      <a:pt x="439" y="143"/>
                    </a:lnTo>
                    <a:lnTo>
                      <a:pt x="446" y="166"/>
                    </a:lnTo>
                    <a:lnTo>
                      <a:pt x="451" y="189"/>
                    </a:lnTo>
                    <a:lnTo>
                      <a:pt x="453" y="214"/>
                    </a:lnTo>
                    <a:lnTo>
                      <a:pt x="454" y="241"/>
                    </a:lnTo>
                    <a:lnTo>
                      <a:pt x="454" y="293"/>
                    </a:lnTo>
                    <a:lnTo>
                      <a:pt x="84" y="293"/>
                    </a:lnTo>
                    <a:lnTo>
                      <a:pt x="86" y="315"/>
                    </a:lnTo>
                    <a:lnTo>
                      <a:pt x="88" y="336"/>
                    </a:lnTo>
                    <a:lnTo>
                      <a:pt x="92" y="356"/>
                    </a:lnTo>
                    <a:lnTo>
                      <a:pt x="97" y="375"/>
                    </a:lnTo>
                    <a:lnTo>
                      <a:pt x="104" y="392"/>
                    </a:lnTo>
                    <a:lnTo>
                      <a:pt x="112" y="408"/>
                    </a:lnTo>
                    <a:lnTo>
                      <a:pt x="122" y="423"/>
                    </a:lnTo>
                    <a:lnTo>
                      <a:pt x="132" y="436"/>
                    </a:lnTo>
                    <a:lnTo>
                      <a:pt x="144" y="447"/>
                    </a:lnTo>
                    <a:lnTo>
                      <a:pt x="156" y="457"/>
                    </a:lnTo>
                    <a:lnTo>
                      <a:pt x="171" y="465"/>
                    </a:lnTo>
                    <a:lnTo>
                      <a:pt x="186" y="473"/>
                    </a:lnTo>
                    <a:lnTo>
                      <a:pt x="203" y="478"/>
                    </a:lnTo>
                    <a:lnTo>
                      <a:pt x="221" y="481"/>
                    </a:lnTo>
                    <a:lnTo>
                      <a:pt x="239" y="483"/>
                    </a:lnTo>
                    <a:lnTo>
                      <a:pt x="259" y="484"/>
                    </a:lnTo>
                    <a:lnTo>
                      <a:pt x="281" y="484"/>
                    </a:lnTo>
                    <a:lnTo>
                      <a:pt x="303" y="482"/>
                    </a:lnTo>
                    <a:lnTo>
                      <a:pt x="324" y="479"/>
                    </a:lnTo>
                    <a:lnTo>
                      <a:pt x="346" y="476"/>
                    </a:lnTo>
                    <a:lnTo>
                      <a:pt x="367" y="471"/>
                    </a:lnTo>
                    <a:lnTo>
                      <a:pt x="388" y="464"/>
                    </a:lnTo>
                    <a:lnTo>
                      <a:pt x="410" y="457"/>
                    </a:lnTo>
                    <a:lnTo>
                      <a:pt x="431" y="448"/>
                    </a:lnTo>
                    <a:lnTo>
                      <a:pt x="431" y="520"/>
                    </a:lnTo>
                    <a:lnTo>
                      <a:pt x="410" y="530"/>
                    </a:lnTo>
                    <a:lnTo>
                      <a:pt x="389" y="537"/>
                    </a:lnTo>
                    <a:lnTo>
                      <a:pt x="369" y="543"/>
                    </a:lnTo>
                    <a:lnTo>
                      <a:pt x="349" y="548"/>
                    </a:lnTo>
                    <a:lnTo>
                      <a:pt x="329" y="551"/>
                    </a:lnTo>
                    <a:lnTo>
                      <a:pt x="307" y="553"/>
                    </a:lnTo>
                    <a:lnTo>
                      <a:pt x="282" y="555"/>
                    </a:lnTo>
                    <a:lnTo>
                      <a:pt x="256" y="555"/>
                    </a:lnTo>
                    <a:close/>
                    <a:moveTo>
                      <a:pt x="235" y="68"/>
                    </a:moveTo>
                    <a:lnTo>
                      <a:pt x="219" y="68"/>
                    </a:lnTo>
                    <a:lnTo>
                      <a:pt x="204" y="71"/>
                    </a:lnTo>
                    <a:lnTo>
                      <a:pt x="189" y="74"/>
                    </a:lnTo>
                    <a:lnTo>
                      <a:pt x="177" y="79"/>
                    </a:lnTo>
                    <a:lnTo>
                      <a:pt x="164" y="84"/>
                    </a:lnTo>
                    <a:lnTo>
                      <a:pt x="152" y="92"/>
                    </a:lnTo>
                    <a:lnTo>
                      <a:pt x="142" y="100"/>
                    </a:lnTo>
                    <a:lnTo>
                      <a:pt x="131" y="110"/>
                    </a:lnTo>
                    <a:lnTo>
                      <a:pt x="123" y="121"/>
                    </a:lnTo>
                    <a:lnTo>
                      <a:pt x="114" y="133"/>
                    </a:lnTo>
                    <a:lnTo>
                      <a:pt x="107" y="146"/>
                    </a:lnTo>
                    <a:lnTo>
                      <a:pt x="100" y="161"/>
                    </a:lnTo>
                    <a:lnTo>
                      <a:pt x="96" y="175"/>
                    </a:lnTo>
                    <a:lnTo>
                      <a:pt x="92" y="191"/>
                    </a:lnTo>
                    <a:lnTo>
                      <a:pt x="89" y="208"/>
                    </a:lnTo>
                    <a:lnTo>
                      <a:pt x="86" y="226"/>
                    </a:lnTo>
                    <a:lnTo>
                      <a:pt x="367" y="226"/>
                    </a:lnTo>
                    <a:lnTo>
                      <a:pt x="366" y="208"/>
                    </a:lnTo>
                    <a:lnTo>
                      <a:pt x="365" y="190"/>
                    </a:lnTo>
                    <a:lnTo>
                      <a:pt x="362" y="174"/>
                    </a:lnTo>
                    <a:lnTo>
                      <a:pt x="358" y="158"/>
                    </a:lnTo>
                    <a:lnTo>
                      <a:pt x="353" y="145"/>
                    </a:lnTo>
                    <a:lnTo>
                      <a:pt x="347" y="131"/>
                    </a:lnTo>
                    <a:lnTo>
                      <a:pt x="341" y="119"/>
                    </a:lnTo>
                    <a:lnTo>
                      <a:pt x="332" y="109"/>
                    </a:lnTo>
                    <a:lnTo>
                      <a:pt x="324" y="99"/>
                    </a:lnTo>
                    <a:lnTo>
                      <a:pt x="313" y="91"/>
                    </a:lnTo>
                    <a:lnTo>
                      <a:pt x="303" y="84"/>
                    </a:lnTo>
                    <a:lnTo>
                      <a:pt x="291" y="78"/>
                    </a:lnTo>
                    <a:lnTo>
                      <a:pt x="278" y="74"/>
                    </a:lnTo>
                    <a:lnTo>
                      <a:pt x="264" y="71"/>
                    </a:lnTo>
                    <a:lnTo>
                      <a:pt x="250" y="68"/>
                    </a:lnTo>
                    <a:lnTo>
                      <a:pt x="235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3" name="Freeform 44"/>
              <p:cNvSpPr>
                <a:spLocks/>
              </p:cNvSpPr>
              <p:nvPr/>
            </p:nvSpPr>
            <p:spPr bwMode="auto">
              <a:xfrm>
                <a:off x="1676" y="2969"/>
                <a:ext cx="41" cy="49"/>
              </a:xfrm>
              <a:custGeom>
                <a:avLst/>
                <a:gdLst>
                  <a:gd name="T0" fmla="*/ 367 w 449"/>
                  <a:gd name="T1" fmla="*/ 199 h 546"/>
                  <a:gd name="T2" fmla="*/ 365 w 449"/>
                  <a:gd name="T3" fmla="*/ 168 h 546"/>
                  <a:gd name="T4" fmla="*/ 360 w 449"/>
                  <a:gd name="T5" fmla="*/ 141 h 546"/>
                  <a:gd name="T6" fmla="*/ 350 w 449"/>
                  <a:gd name="T7" fmla="*/ 119 h 546"/>
                  <a:gd name="T8" fmla="*/ 337 w 449"/>
                  <a:gd name="T9" fmla="*/ 101 h 546"/>
                  <a:gd name="T10" fmla="*/ 320 w 449"/>
                  <a:gd name="T11" fmla="*/ 87 h 546"/>
                  <a:gd name="T12" fmla="*/ 299 w 449"/>
                  <a:gd name="T13" fmla="*/ 77 h 546"/>
                  <a:gd name="T14" fmla="*/ 274 w 449"/>
                  <a:gd name="T15" fmla="*/ 71 h 546"/>
                  <a:gd name="T16" fmla="*/ 243 w 449"/>
                  <a:gd name="T17" fmla="*/ 69 h 546"/>
                  <a:gd name="T18" fmla="*/ 204 w 449"/>
                  <a:gd name="T19" fmla="*/ 72 h 546"/>
                  <a:gd name="T20" fmla="*/ 170 w 449"/>
                  <a:gd name="T21" fmla="*/ 80 h 546"/>
                  <a:gd name="T22" fmla="*/ 143 w 449"/>
                  <a:gd name="T23" fmla="*/ 95 h 546"/>
                  <a:gd name="T24" fmla="*/ 120 w 449"/>
                  <a:gd name="T25" fmla="*/ 114 h 546"/>
                  <a:gd name="T26" fmla="*/ 103 w 449"/>
                  <a:gd name="T27" fmla="*/ 140 h 546"/>
                  <a:gd name="T28" fmla="*/ 91 w 449"/>
                  <a:gd name="T29" fmla="*/ 174 h 546"/>
                  <a:gd name="T30" fmla="*/ 83 w 449"/>
                  <a:gd name="T31" fmla="*/ 216 h 546"/>
                  <a:gd name="T32" fmla="*/ 81 w 449"/>
                  <a:gd name="T33" fmla="*/ 264 h 546"/>
                  <a:gd name="T34" fmla="*/ 0 w 449"/>
                  <a:gd name="T35" fmla="*/ 546 h 546"/>
                  <a:gd name="T36" fmla="*/ 65 w 449"/>
                  <a:gd name="T37" fmla="*/ 10 h 546"/>
                  <a:gd name="T38" fmla="*/ 83 w 449"/>
                  <a:gd name="T39" fmla="*/ 83 h 546"/>
                  <a:gd name="T40" fmla="*/ 97 w 449"/>
                  <a:gd name="T41" fmla="*/ 64 h 546"/>
                  <a:gd name="T42" fmla="*/ 113 w 449"/>
                  <a:gd name="T43" fmla="*/ 48 h 546"/>
                  <a:gd name="T44" fmla="*/ 132 w 449"/>
                  <a:gd name="T45" fmla="*/ 34 h 546"/>
                  <a:gd name="T46" fmla="*/ 153 w 449"/>
                  <a:gd name="T47" fmla="*/ 22 h 546"/>
                  <a:gd name="T48" fmla="*/ 176 w 449"/>
                  <a:gd name="T49" fmla="*/ 12 h 546"/>
                  <a:gd name="T50" fmla="*/ 201 w 449"/>
                  <a:gd name="T51" fmla="*/ 5 h 546"/>
                  <a:gd name="T52" fmla="*/ 226 w 449"/>
                  <a:gd name="T53" fmla="*/ 2 h 546"/>
                  <a:gd name="T54" fmla="*/ 254 w 449"/>
                  <a:gd name="T55" fmla="*/ 0 h 546"/>
                  <a:gd name="T56" fmla="*/ 299 w 449"/>
                  <a:gd name="T57" fmla="*/ 3 h 546"/>
                  <a:gd name="T58" fmla="*/ 338 w 449"/>
                  <a:gd name="T59" fmla="*/ 11 h 546"/>
                  <a:gd name="T60" fmla="*/ 372 w 449"/>
                  <a:gd name="T61" fmla="*/ 26 h 546"/>
                  <a:gd name="T62" fmla="*/ 400 w 449"/>
                  <a:gd name="T63" fmla="*/ 46 h 546"/>
                  <a:gd name="T64" fmla="*/ 412 w 449"/>
                  <a:gd name="T65" fmla="*/ 59 h 546"/>
                  <a:gd name="T66" fmla="*/ 421 w 449"/>
                  <a:gd name="T67" fmla="*/ 74 h 546"/>
                  <a:gd name="T68" fmla="*/ 430 w 449"/>
                  <a:gd name="T69" fmla="*/ 90 h 546"/>
                  <a:gd name="T70" fmla="*/ 436 w 449"/>
                  <a:gd name="T71" fmla="*/ 108 h 546"/>
                  <a:gd name="T72" fmla="*/ 445 w 449"/>
                  <a:gd name="T73" fmla="*/ 148 h 546"/>
                  <a:gd name="T74" fmla="*/ 449 w 449"/>
                  <a:gd name="T75" fmla="*/ 196 h 546"/>
                  <a:gd name="T76" fmla="*/ 367 w 449"/>
                  <a:gd name="T77" fmla="*/ 54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9" h="546">
                    <a:moveTo>
                      <a:pt x="367" y="546"/>
                    </a:moveTo>
                    <a:lnTo>
                      <a:pt x="367" y="199"/>
                    </a:lnTo>
                    <a:lnTo>
                      <a:pt x="367" y="183"/>
                    </a:lnTo>
                    <a:lnTo>
                      <a:pt x="365" y="168"/>
                    </a:lnTo>
                    <a:lnTo>
                      <a:pt x="363" y="154"/>
                    </a:lnTo>
                    <a:lnTo>
                      <a:pt x="360" y="141"/>
                    </a:lnTo>
                    <a:lnTo>
                      <a:pt x="355" y="130"/>
                    </a:lnTo>
                    <a:lnTo>
                      <a:pt x="350" y="119"/>
                    </a:lnTo>
                    <a:lnTo>
                      <a:pt x="345" y="110"/>
                    </a:lnTo>
                    <a:lnTo>
                      <a:pt x="337" y="101"/>
                    </a:lnTo>
                    <a:lnTo>
                      <a:pt x="329" y="94"/>
                    </a:lnTo>
                    <a:lnTo>
                      <a:pt x="320" y="87"/>
                    </a:lnTo>
                    <a:lnTo>
                      <a:pt x="310" y="81"/>
                    </a:lnTo>
                    <a:lnTo>
                      <a:pt x="299" y="77"/>
                    </a:lnTo>
                    <a:lnTo>
                      <a:pt x="287" y="74"/>
                    </a:lnTo>
                    <a:lnTo>
                      <a:pt x="274" y="71"/>
                    </a:lnTo>
                    <a:lnTo>
                      <a:pt x="259" y="69"/>
                    </a:lnTo>
                    <a:lnTo>
                      <a:pt x="243" y="69"/>
                    </a:lnTo>
                    <a:lnTo>
                      <a:pt x="223" y="69"/>
                    </a:lnTo>
                    <a:lnTo>
                      <a:pt x="204" y="72"/>
                    </a:lnTo>
                    <a:lnTo>
                      <a:pt x="187" y="76"/>
                    </a:lnTo>
                    <a:lnTo>
                      <a:pt x="170" y="80"/>
                    </a:lnTo>
                    <a:lnTo>
                      <a:pt x="156" y="86"/>
                    </a:lnTo>
                    <a:lnTo>
                      <a:pt x="143" y="95"/>
                    </a:lnTo>
                    <a:lnTo>
                      <a:pt x="131" y="103"/>
                    </a:lnTo>
                    <a:lnTo>
                      <a:pt x="120" y="114"/>
                    </a:lnTo>
                    <a:lnTo>
                      <a:pt x="111" y="127"/>
                    </a:lnTo>
                    <a:lnTo>
                      <a:pt x="103" y="140"/>
                    </a:lnTo>
                    <a:lnTo>
                      <a:pt x="96" y="157"/>
                    </a:lnTo>
                    <a:lnTo>
                      <a:pt x="91" y="174"/>
                    </a:lnTo>
                    <a:lnTo>
                      <a:pt x="86" y="194"/>
                    </a:lnTo>
                    <a:lnTo>
                      <a:pt x="83" y="216"/>
                    </a:lnTo>
                    <a:lnTo>
                      <a:pt x="81" y="240"/>
                    </a:lnTo>
                    <a:lnTo>
                      <a:pt x="81" y="264"/>
                    </a:lnTo>
                    <a:lnTo>
                      <a:pt x="81" y="546"/>
                    </a:lnTo>
                    <a:lnTo>
                      <a:pt x="0" y="546"/>
                    </a:lnTo>
                    <a:lnTo>
                      <a:pt x="0" y="10"/>
                    </a:lnTo>
                    <a:lnTo>
                      <a:pt x="65" y="10"/>
                    </a:lnTo>
                    <a:lnTo>
                      <a:pt x="79" y="83"/>
                    </a:lnTo>
                    <a:lnTo>
                      <a:pt x="83" y="83"/>
                    </a:lnTo>
                    <a:lnTo>
                      <a:pt x="90" y="74"/>
                    </a:lnTo>
                    <a:lnTo>
                      <a:pt x="97" y="64"/>
                    </a:lnTo>
                    <a:lnTo>
                      <a:pt x="104" y="56"/>
                    </a:lnTo>
                    <a:lnTo>
                      <a:pt x="113" y="48"/>
                    </a:lnTo>
                    <a:lnTo>
                      <a:pt x="122" y="41"/>
                    </a:lnTo>
                    <a:lnTo>
                      <a:pt x="132" y="34"/>
                    </a:lnTo>
                    <a:lnTo>
                      <a:pt x="142" y="27"/>
                    </a:lnTo>
                    <a:lnTo>
                      <a:pt x="153" y="22"/>
                    </a:lnTo>
                    <a:lnTo>
                      <a:pt x="165" y="17"/>
                    </a:lnTo>
                    <a:lnTo>
                      <a:pt x="176" y="12"/>
                    </a:lnTo>
                    <a:lnTo>
                      <a:pt x="188" y="8"/>
                    </a:lnTo>
                    <a:lnTo>
                      <a:pt x="201" y="5"/>
                    </a:lnTo>
                    <a:lnTo>
                      <a:pt x="214" y="3"/>
                    </a:lnTo>
                    <a:lnTo>
                      <a:pt x="226" y="2"/>
                    </a:lnTo>
                    <a:lnTo>
                      <a:pt x="240" y="1"/>
                    </a:lnTo>
                    <a:lnTo>
                      <a:pt x="254" y="0"/>
                    </a:lnTo>
                    <a:lnTo>
                      <a:pt x="277" y="1"/>
                    </a:lnTo>
                    <a:lnTo>
                      <a:pt x="299" y="3"/>
                    </a:lnTo>
                    <a:lnTo>
                      <a:pt x="319" y="6"/>
                    </a:lnTo>
                    <a:lnTo>
                      <a:pt x="338" y="11"/>
                    </a:lnTo>
                    <a:lnTo>
                      <a:pt x="356" y="18"/>
                    </a:lnTo>
                    <a:lnTo>
                      <a:pt x="372" y="26"/>
                    </a:lnTo>
                    <a:lnTo>
                      <a:pt x="386" y="36"/>
                    </a:lnTo>
                    <a:lnTo>
                      <a:pt x="400" y="46"/>
                    </a:lnTo>
                    <a:lnTo>
                      <a:pt x="405" y="53"/>
                    </a:lnTo>
                    <a:lnTo>
                      <a:pt x="412" y="59"/>
                    </a:lnTo>
                    <a:lnTo>
                      <a:pt x="416" y="66"/>
                    </a:lnTo>
                    <a:lnTo>
                      <a:pt x="421" y="74"/>
                    </a:lnTo>
                    <a:lnTo>
                      <a:pt x="425" y="81"/>
                    </a:lnTo>
                    <a:lnTo>
                      <a:pt x="430" y="90"/>
                    </a:lnTo>
                    <a:lnTo>
                      <a:pt x="433" y="98"/>
                    </a:lnTo>
                    <a:lnTo>
                      <a:pt x="436" y="108"/>
                    </a:lnTo>
                    <a:lnTo>
                      <a:pt x="441" y="127"/>
                    </a:lnTo>
                    <a:lnTo>
                      <a:pt x="445" y="148"/>
                    </a:lnTo>
                    <a:lnTo>
                      <a:pt x="448" y="171"/>
                    </a:lnTo>
                    <a:lnTo>
                      <a:pt x="449" y="196"/>
                    </a:lnTo>
                    <a:lnTo>
                      <a:pt x="449" y="546"/>
                    </a:lnTo>
                    <a:lnTo>
                      <a:pt x="367" y="5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Freeform 45"/>
              <p:cNvSpPr>
                <a:spLocks/>
              </p:cNvSpPr>
              <p:nvPr/>
            </p:nvSpPr>
            <p:spPr bwMode="auto">
              <a:xfrm>
                <a:off x="1726" y="2958"/>
                <a:ext cx="29" cy="61"/>
              </a:xfrm>
              <a:custGeom>
                <a:avLst/>
                <a:gdLst>
                  <a:gd name="T0" fmla="*/ 244 w 318"/>
                  <a:gd name="T1" fmla="*/ 604 h 670"/>
                  <a:gd name="T2" fmla="*/ 255 w 318"/>
                  <a:gd name="T3" fmla="*/ 604 h 670"/>
                  <a:gd name="T4" fmla="*/ 266 w 318"/>
                  <a:gd name="T5" fmla="*/ 603 h 670"/>
                  <a:gd name="T6" fmla="*/ 275 w 318"/>
                  <a:gd name="T7" fmla="*/ 601 h 670"/>
                  <a:gd name="T8" fmla="*/ 286 w 318"/>
                  <a:gd name="T9" fmla="*/ 600 h 670"/>
                  <a:gd name="T10" fmla="*/ 295 w 318"/>
                  <a:gd name="T11" fmla="*/ 598 h 670"/>
                  <a:gd name="T12" fmla="*/ 304 w 318"/>
                  <a:gd name="T13" fmla="*/ 597 h 670"/>
                  <a:gd name="T14" fmla="*/ 311 w 318"/>
                  <a:gd name="T15" fmla="*/ 595 h 670"/>
                  <a:gd name="T16" fmla="*/ 318 w 318"/>
                  <a:gd name="T17" fmla="*/ 594 h 670"/>
                  <a:gd name="T18" fmla="*/ 318 w 318"/>
                  <a:gd name="T19" fmla="*/ 657 h 670"/>
                  <a:gd name="T20" fmla="*/ 310 w 318"/>
                  <a:gd name="T21" fmla="*/ 659 h 670"/>
                  <a:gd name="T22" fmla="*/ 301 w 318"/>
                  <a:gd name="T23" fmla="*/ 662 h 670"/>
                  <a:gd name="T24" fmla="*/ 291 w 318"/>
                  <a:gd name="T25" fmla="*/ 664 h 670"/>
                  <a:gd name="T26" fmla="*/ 278 w 318"/>
                  <a:gd name="T27" fmla="*/ 666 h 670"/>
                  <a:gd name="T28" fmla="*/ 266 w 318"/>
                  <a:gd name="T29" fmla="*/ 668 h 670"/>
                  <a:gd name="T30" fmla="*/ 254 w 318"/>
                  <a:gd name="T31" fmla="*/ 669 h 670"/>
                  <a:gd name="T32" fmla="*/ 242 w 318"/>
                  <a:gd name="T33" fmla="*/ 670 h 670"/>
                  <a:gd name="T34" fmla="*/ 232 w 318"/>
                  <a:gd name="T35" fmla="*/ 670 h 670"/>
                  <a:gd name="T36" fmla="*/ 214 w 318"/>
                  <a:gd name="T37" fmla="*/ 670 h 670"/>
                  <a:gd name="T38" fmla="*/ 196 w 318"/>
                  <a:gd name="T39" fmla="*/ 668 h 670"/>
                  <a:gd name="T40" fmla="*/ 179 w 318"/>
                  <a:gd name="T41" fmla="*/ 665 h 670"/>
                  <a:gd name="T42" fmla="*/ 164 w 318"/>
                  <a:gd name="T43" fmla="*/ 661 h 670"/>
                  <a:gd name="T44" fmla="*/ 150 w 318"/>
                  <a:gd name="T45" fmla="*/ 654 h 670"/>
                  <a:gd name="T46" fmla="*/ 138 w 318"/>
                  <a:gd name="T47" fmla="*/ 648 h 670"/>
                  <a:gd name="T48" fmla="*/ 126 w 318"/>
                  <a:gd name="T49" fmla="*/ 640 h 670"/>
                  <a:gd name="T50" fmla="*/ 115 w 318"/>
                  <a:gd name="T51" fmla="*/ 630 h 670"/>
                  <a:gd name="T52" fmla="*/ 106 w 318"/>
                  <a:gd name="T53" fmla="*/ 618 h 670"/>
                  <a:gd name="T54" fmla="*/ 98 w 318"/>
                  <a:gd name="T55" fmla="*/ 607 h 670"/>
                  <a:gd name="T56" fmla="*/ 92 w 318"/>
                  <a:gd name="T57" fmla="*/ 593 h 670"/>
                  <a:gd name="T58" fmla="*/ 86 w 318"/>
                  <a:gd name="T59" fmla="*/ 578 h 670"/>
                  <a:gd name="T60" fmla="*/ 81 w 318"/>
                  <a:gd name="T61" fmla="*/ 562 h 670"/>
                  <a:gd name="T62" fmla="*/ 79 w 318"/>
                  <a:gd name="T63" fmla="*/ 545 h 670"/>
                  <a:gd name="T64" fmla="*/ 77 w 318"/>
                  <a:gd name="T65" fmla="*/ 526 h 670"/>
                  <a:gd name="T66" fmla="*/ 76 w 318"/>
                  <a:gd name="T67" fmla="*/ 507 h 670"/>
                  <a:gd name="T68" fmla="*/ 76 w 318"/>
                  <a:gd name="T69" fmla="*/ 188 h 670"/>
                  <a:gd name="T70" fmla="*/ 0 w 318"/>
                  <a:gd name="T71" fmla="*/ 188 h 670"/>
                  <a:gd name="T72" fmla="*/ 0 w 318"/>
                  <a:gd name="T73" fmla="*/ 149 h 670"/>
                  <a:gd name="T74" fmla="*/ 76 w 318"/>
                  <a:gd name="T75" fmla="*/ 115 h 670"/>
                  <a:gd name="T76" fmla="*/ 111 w 318"/>
                  <a:gd name="T77" fmla="*/ 0 h 670"/>
                  <a:gd name="T78" fmla="*/ 158 w 318"/>
                  <a:gd name="T79" fmla="*/ 0 h 670"/>
                  <a:gd name="T80" fmla="*/ 158 w 318"/>
                  <a:gd name="T81" fmla="*/ 125 h 670"/>
                  <a:gd name="T82" fmla="*/ 313 w 318"/>
                  <a:gd name="T83" fmla="*/ 125 h 670"/>
                  <a:gd name="T84" fmla="*/ 313 w 318"/>
                  <a:gd name="T85" fmla="*/ 188 h 670"/>
                  <a:gd name="T86" fmla="*/ 158 w 318"/>
                  <a:gd name="T87" fmla="*/ 188 h 670"/>
                  <a:gd name="T88" fmla="*/ 158 w 318"/>
                  <a:gd name="T89" fmla="*/ 503 h 670"/>
                  <a:gd name="T90" fmla="*/ 158 w 318"/>
                  <a:gd name="T91" fmla="*/ 515 h 670"/>
                  <a:gd name="T92" fmla="*/ 159 w 318"/>
                  <a:gd name="T93" fmla="*/ 526 h 670"/>
                  <a:gd name="T94" fmla="*/ 161 w 318"/>
                  <a:gd name="T95" fmla="*/ 537 h 670"/>
                  <a:gd name="T96" fmla="*/ 163 w 318"/>
                  <a:gd name="T97" fmla="*/ 546 h 670"/>
                  <a:gd name="T98" fmla="*/ 167 w 318"/>
                  <a:gd name="T99" fmla="*/ 555 h 670"/>
                  <a:gd name="T100" fmla="*/ 170 w 318"/>
                  <a:gd name="T101" fmla="*/ 563 h 670"/>
                  <a:gd name="T102" fmla="*/ 176 w 318"/>
                  <a:gd name="T103" fmla="*/ 571 h 670"/>
                  <a:gd name="T104" fmla="*/ 181 w 318"/>
                  <a:gd name="T105" fmla="*/ 578 h 670"/>
                  <a:gd name="T106" fmla="*/ 187 w 318"/>
                  <a:gd name="T107" fmla="*/ 583 h 670"/>
                  <a:gd name="T108" fmla="*/ 194 w 318"/>
                  <a:gd name="T109" fmla="*/ 589 h 670"/>
                  <a:gd name="T110" fmla="*/ 200 w 318"/>
                  <a:gd name="T111" fmla="*/ 593 h 670"/>
                  <a:gd name="T112" fmla="*/ 209 w 318"/>
                  <a:gd name="T113" fmla="*/ 597 h 670"/>
                  <a:gd name="T114" fmla="*/ 216 w 318"/>
                  <a:gd name="T115" fmla="*/ 600 h 670"/>
                  <a:gd name="T116" fmla="*/ 225 w 318"/>
                  <a:gd name="T117" fmla="*/ 601 h 670"/>
                  <a:gd name="T118" fmla="*/ 234 w 318"/>
                  <a:gd name="T119" fmla="*/ 604 h 670"/>
                  <a:gd name="T120" fmla="*/ 244 w 318"/>
                  <a:gd name="T121" fmla="*/ 604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18" h="670">
                    <a:moveTo>
                      <a:pt x="244" y="604"/>
                    </a:moveTo>
                    <a:lnTo>
                      <a:pt x="255" y="604"/>
                    </a:lnTo>
                    <a:lnTo>
                      <a:pt x="266" y="603"/>
                    </a:lnTo>
                    <a:lnTo>
                      <a:pt x="275" y="601"/>
                    </a:lnTo>
                    <a:lnTo>
                      <a:pt x="286" y="600"/>
                    </a:lnTo>
                    <a:lnTo>
                      <a:pt x="295" y="598"/>
                    </a:lnTo>
                    <a:lnTo>
                      <a:pt x="304" y="597"/>
                    </a:lnTo>
                    <a:lnTo>
                      <a:pt x="311" y="595"/>
                    </a:lnTo>
                    <a:lnTo>
                      <a:pt x="318" y="594"/>
                    </a:lnTo>
                    <a:lnTo>
                      <a:pt x="318" y="657"/>
                    </a:lnTo>
                    <a:lnTo>
                      <a:pt x="310" y="659"/>
                    </a:lnTo>
                    <a:lnTo>
                      <a:pt x="301" y="662"/>
                    </a:lnTo>
                    <a:lnTo>
                      <a:pt x="291" y="664"/>
                    </a:lnTo>
                    <a:lnTo>
                      <a:pt x="278" y="666"/>
                    </a:lnTo>
                    <a:lnTo>
                      <a:pt x="266" y="668"/>
                    </a:lnTo>
                    <a:lnTo>
                      <a:pt x="254" y="669"/>
                    </a:lnTo>
                    <a:lnTo>
                      <a:pt x="242" y="670"/>
                    </a:lnTo>
                    <a:lnTo>
                      <a:pt x="232" y="670"/>
                    </a:lnTo>
                    <a:lnTo>
                      <a:pt x="214" y="670"/>
                    </a:lnTo>
                    <a:lnTo>
                      <a:pt x="196" y="668"/>
                    </a:lnTo>
                    <a:lnTo>
                      <a:pt x="179" y="665"/>
                    </a:lnTo>
                    <a:lnTo>
                      <a:pt x="164" y="661"/>
                    </a:lnTo>
                    <a:lnTo>
                      <a:pt x="150" y="654"/>
                    </a:lnTo>
                    <a:lnTo>
                      <a:pt x="138" y="648"/>
                    </a:lnTo>
                    <a:lnTo>
                      <a:pt x="126" y="640"/>
                    </a:lnTo>
                    <a:lnTo>
                      <a:pt x="115" y="630"/>
                    </a:lnTo>
                    <a:lnTo>
                      <a:pt x="106" y="618"/>
                    </a:lnTo>
                    <a:lnTo>
                      <a:pt x="98" y="607"/>
                    </a:lnTo>
                    <a:lnTo>
                      <a:pt x="92" y="593"/>
                    </a:lnTo>
                    <a:lnTo>
                      <a:pt x="86" y="578"/>
                    </a:lnTo>
                    <a:lnTo>
                      <a:pt x="81" y="562"/>
                    </a:lnTo>
                    <a:lnTo>
                      <a:pt x="79" y="545"/>
                    </a:lnTo>
                    <a:lnTo>
                      <a:pt x="77" y="526"/>
                    </a:lnTo>
                    <a:lnTo>
                      <a:pt x="76" y="507"/>
                    </a:lnTo>
                    <a:lnTo>
                      <a:pt x="76" y="188"/>
                    </a:lnTo>
                    <a:lnTo>
                      <a:pt x="0" y="188"/>
                    </a:lnTo>
                    <a:lnTo>
                      <a:pt x="0" y="149"/>
                    </a:lnTo>
                    <a:lnTo>
                      <a:pt x="76" y="115"/>
                    </a:lnTo>
                    <a:lnTo>
                      <a:pt x="111" y="0"/>
                    </a:lnTo>
                    <a:lnTo>
                      <a:pt x="158" y="0"/>
                    </a:lnTo>
                    <a:lnTo>
                      <a:pt x="158" y="125"/>
                    </a:lnTo>
                    <a:lnTo>
                      <a:pt x="313" y="125"/>
                    </a:lnTo>
                    <a:lnTo>
                      <a:pt x="313" y="188"/>
                    </a:lnTo>
                    <a:lnTo>
                      <a:pt x="158" y="188"/>
                    </a:lnTo>
                    <a:lnTo>
                      <a:pt x="158" y="503"/>
                    </a:lnTo>
                    <a:lnTo>
                      <a:pt x="158" y="515"/>
                    </a:lnTo>
                    <a:lnTo>
                      <a:pt x="159" y="526"/>
                    </a:lnTo>
                    <a:lnTo>
                      <a:pt x="161" y="537"/>
                    </a:lnTo>
                    <a:lnTo>
                      <a:pt x="163" y="546"/>
                    </a:lnTo>
                    <a:lnTo>
                      <a:pt x="167" y="555"/>
                    </a:lnTo>
                    <a:lnTo>
                      <a:pt x="170" y="563"/>
                    </a:lnTo>
                    <a:lnTo>
                      <a:pt x="176" y="571"/>
                    </a:lnTo>
                    <a:lnTo>
                      <a:pt x="181" y="578"/>
                    </a:lnTo>
                    <a:lnTo>
                      <a:pt x="187" y="583"/>
                    </a:lnTo>
                    <a:lnTo>
                      <a:pt x="194" y="589"/>
                    </a:lnTo>
                    <a:lnTo>
                      <a:pt x="200" y="593"/>
                    </a:lnTo>
                    <a:lnTo>
                      <a:pt x="209" y="597"/>
                    </a:lnTo>
                    <a:lnTo>
                      <a:pt x="216" y="600"/>
                    </a:lnTo>
                    <a:lnTo>
                      <a:pt x="225" y="601"/>
                    </a:lnTo>
                    <a:lnTo>
                      <a:pt x="234" y="604"/>
                    </a:lnTo>
                    <a:lnTo>
                      <a:pt x="244" y="6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Freeform 46"/>
              <p:cNvSpPr>
                <a:spLocks/>
              </p:cNvSpPr>
              <p:nvPr/>
            </p:nvSpPr>
            <p:spPr bwMode="auto">
              <a:xfrm>
                <a:off x="1764" y="2969"/>
                <a:ext cx="29" cy="49"/>
              </a:xfrm>
              <a:custGeom>
                <a:avLst/>
                <a:gdLst>
                  <a:gd name="T0" fmla="*/ 246 w 310"/>
                  <a:gd name="T1" fmla="*/ 0 h 546"/>
                  <a:gd name="T2" fmla="*/ 263 w 310"/>
                  <a:gd name="T3" fmla="*/ 1 h 546"/>
                  <a:gd name="T4" fmla="*/ 280 w 310"/>
                  <a:gd name="T5" fmla="*/ 2 h 546"/>
                  <a:gd name="T6" fmla="*/ 295 w 310"/>
                  <a:gd name="T7" fmla="*/ 3 h 546"/>
                  <a:gd name="T8" fmla="*/ 310 w 310"/>
                  <a:gd name="T9" fmla="*/ 6 h 546"/>
                  <a:gd name="T10" fmla="*/ 298 w 310"/>
                  <a:gd name="T11" fmla="*/ 81 h 546"/>
                  <a:gd name="T12" fmla="*/ 282 w 310"/>
                  <a:gd name="T13" fmla="*/ 78 h 546"/>
                  <a:gd name="T14" fmla="*/ 267 w 310"/>
                  <a:gd name="T15" fmla="*/ 76 h 546"/>
                  <a:gd name="T16" fmla="*/ 252 w 310"/>
                  <a:gd name="T17" fmla="*/ 75 h 546"/>
                  <a:gd name="T18" fmla="*/ 240 w 310"/>
                  <a:gd name="T19" fmla="*/ 74 h 546"/>
                  <a:gd name="T20" fmla="*/ 224 w 310"/>
                  <a:gd name="T21" fmla="*/ 75 h 546"/>
                  <a:gd name="T22" fmla="*/ 208 w 310"/>
                  <a:gd name="T23" fmla="*/ 77 h 546"/>
                  <a:gd name="T24" fmla="*/ 193 w 310"/>
                  <a:gd name="T25" fmla="*/ 81 h 546"/>
                  <a:gd name="T26" fmla="*/ 179 w 310"/>
                  <a:gd name="T27" fmla="*/ 87 h 546"/>
                  <a:gd name="T28" fmla="*/ 166 w 310"/>
                  <a:gd name="T29" fmla="*/ 95 h 546"/>
                  <a:gd name="T30" fmla="*/ 153 w 310"/>
                  <a:gd name="T31" fmla="*/ 103 h 546"/>
                  <a:gd name="T32" fmla="*/ 140 w 310"/>
                  <a:gd name="T33" fmla="*/ 114 h 546"/>
                  <a:gd name="T34" fmla="*/ 129 w 310"/>
                  <a:gd name="T35" fmla="*/ 127 h 546"/>
                  <a:gd name="T36" fmla="*/ 117 w 310"/>
                  <a:gd name="T37" fmla="*/ 140 h 546"/>
                  <a:gd name="T38" fmla="*/ 108 w 310"/>
                  <a:gd name="T39" fmla="*/ 155 h 546"/>
                  <a:gd name="T40" fmla="*/ 100 w 310"/>
                  <a:gd name="T41" fmla="*/ 170 h 546"/>
                  <a:gd name="T42" fmla="*/ 94 w 310"/>
                  <a:gd name="T43" fmla="*/ 186 h 546"/>
                  <a:gd name="T44" fmla="*/ 88 w 310"/>
                  <a:gd name="T45" fmla="*/ 203 h 546"/>
                  <a:gd name="T46" fmla="*/ 85 w 310"/>
                  <a:gd name="T47" fmla="*/ 221 h 546"/>
                  <a:gd name="T48" fmla="*/ 83 w 310"/>
                  <a:gd name="T49" fmla="*/ 239 h 546"/>
                  <a:gd name="T50" fmla="*/ 82 w 310"/>
                  <a:gd name="T51" fmla="*/ 258 h 546"/>
                  <a:gd name="T52" fmla="*/ 82 w 310"/>
                  <a:gd name="T53" fmla="*/ 546 h 546"/>
                  <a:gd name="T54" fmla="*/ 0 w 310"/>
                  <a:gd name="T55" fmla="*/ 546 h 546"/>
                  <a:gd name="T56" fmla="*/ 0 w 310"/>
                  <a:gd name="T57" fmla="*/ 10 h 546"/>
                  <a:gd name="T58" fmla="*/ 68 w 310"/>
                  <a:gd name="T59" fmla="*/ 10 h 546"/>
                  <a:gd name="T60" fmla="*/ 77 w 310"/>
                  <a:gd name="T61" fmla="*/ 109 h 546"/>
                  <a:gd name="T62" fmla="*/ 81 w 310"/>
                  <a:gd name="T63" fmla="*/ 109 h 546"/>
                  <a:gd name="T64" fmla="*/ 88 w 310"/>
                  <a:gd name="T65" fmla="*/ 96 h 546"/>
                  <a:gd name="T66" fmla="*/ 97 w 310"/>
                  <a:gd name="T67" fmla="*/ 84 h 546"/>
                  <a:gd name="T68" fmla="*/ 105 w 310"/>
                  <a:gd name="T69" fmla="*/ 73 h 546"/>
                  <a:gd name="T70" fmla="*/ 114 w 310"/>
                  <a:gd name="T71" fmla="*/ 62 h 546"/>
                  <a:gd name="T72" fmla="*/ 123 w 310"/>
                  <a:gd name="T73" fmla="*/ 53 h 546"/>
                  <a:gd name="T74" fmla="*/ 133 w 310"/>
                  <a:gd name="T75" fmla="*/ 44 h 546"/>
                  <a:gd name="T76" fmla="*/ 142 w 310"/>
                  <a:gd name="T77" fmla="*/ 36 h 546"/>
                  <a:gd name="T78" fmla="*/ 153 w 310"/>
                  <a:gd name="T79" fmla="*/ 28 h 546"/>
                  <a:gd name="T80" fmla="*/ 164 w 310"/>
                  <a:gd name="T81" fmla="*/ 22 h 546"/>
                  <a:gd name="T82" fmla="*/ 174 w 310"/>
                  <a:gd name="T83" fmla="*/ 16 h 546"/>
                  <a:gd name="T84" fmla="*/ 186 w 310"/>
                  <a:gd name="T85" fmla="*/ 11 h 546"/>
                  <a:gd name="T86" fmla="*/ 197 w 310"/>
                  <a:gd name="T87" fmla="*/ 7 h 546"/>
                  <a:gd name="T88" fmla="*/ 209 w 310"/>
                  <a:gd name="T89" fmla="*/ 4 h 546"/>
                  <a:gd name="T90" fmla="*/ 221 w 310"/>
                  <a:gd name="T91" fmla="*/ 2 h 546"/>
                  <a:gd name="T92" fmla="*/ 233 w 310"/>
                  <a:gd name="T93" fmla="*/ 1 h 546"/>
                  <a:gd name="T94" fmla="*/ 246 w 310"/>
                  <a:gd name="T95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10" h="546">
                    <a:moveTo>
                      <a:pt x="246" y="0"/>
                    </a:moveTo>
                    <a:lnTo>
                      <a:pt x="263" y="1"/>
                    </a:lnTo>
                    <a:lnTo>
                      <a:pt x="280" y="2"/>
                    </a:lnTo>
                    <a:lnTo>
                      <a:pt x="295" y="3"/>
                    </a:lnTo>
                    <a:lnTo>
                      <a:pt x="310" y="6"/>
                    </a:lnTo>
                    <a:lnTo>
                      <a:pt x="298" y="81"/>
                    </a:lnTo>
                    <a:lnTo>
                      <a:pt x="282" y="78"/>
                    </a:lnTo>
                    <a:lnTo>
                      <a:pt x="267" y="76"/>
                    </a:lnTo>
                    <a:lnTo>
                      <a:pt x="252" y="75"/>
                    </a:lnTo>
                    <a:lnTo>
                      <a:pt x="240" y="74"/>
                    </a:lnTo>
                    <a:lnTo>
                      <a:pt x="224" y="75"/>
                    </a:lnTo>
                    <a:lnTo>
                      <a:pt x="208" y="77"/>
                    </a:lnTo>
                    <a:lnTo>
                      <a:pt x="193" y="81"/>
                    </a:lnTo>
                    <a:lnTo>
                      <a:pt x="179" y="87"/>
                    </a:lnTo>
                    <a:lnTo>
                      <a:pt x="166" y="95"/>
                    </a:lnTo>
                    <a:lnTo>
                      <a:pt x="153" y="103"/>
                    </a:lnTo>
                    <a:lnTo>
                      <a:pt x="140" y="114"/>
                    </a:lnTo>
                    <a:lnTo>
                      <a:pt x="129" y="127"/>
                    </a:lnTo>
                    <a:lnTo>
                      <a:pt x="117" y="140"/>
                    </a:lnTo>
                    <a:lnTo>
                      <a:pt x="108" y="155"/>
                    </a:lnTo>
                    <a:lnTo>
                      <a:pt x="100" y="170"/>
                    </a:lnTo>
                    <a:lnTo>
                      <a:pt x="94" y="186"/>
                    </a:lnTo>
                    <a:lnTo>
                      <a:pt x="88" y="203"/>
                    </a:lnTo>
                    <a:lnTo>
                      <a:pt x="85" y="221"/>
                    </a:lnTo>
                    <a:lnTo>
                      <a:pt x="83" y="239"/>
                    </a:lnTo>
                    <a:lnTo>
                      <a:pt x="82" y="258"/>
                    </a:lnTo>
                    <a:lnTo>
                      <a:pt x="82" y="546"/>
                    </a:lnTo>
                    <a:lnTo>
                      <a:pt x="0" y="546"/>
                    </a:lnTo>
                    <a:lnTo>
                      <a:pt x="0" y="10"/>
                    </a:lnTo>
                    <a:lnTo>
                      <a:pt x="68" y="10"/>
                    </a:lnTo>
                    <a:lnTo>
                      <a:pt x="77" y="109"/>
                    </a:lnTo>
                    <a:lnTo>
                      <a:pt x="81" y="109"/>
                    </a:lnTo>
                    <a:lnTo>
                      <a:pt x="88" y="96"/>
                    </a:lnTo>
                    <a:lnTo>
                      <a:pt x="97" y="84"/>
                    </a:lnTo>
                    <a:lnTo>
                      <a:pt x="105" y="73"/>
                    </a:lnTo>
                    <a:lnTo>
                      <a:pt x="114" y="62"/>
                    </a:lnTo>
                    <a:lnTo>
                      <a:pt x="123" y="53"/>
                    </a:lnTo>
                    <a:lnTo>
                      <a:pt x="133" y="44"/>
                    </a:lnTo>
                    <a:lnTo>
                      <a:pt x="142" y="36"/>
                    </a:lnTo>
                    <a:lnTo>
                      <a:pt x="153" y="28"/>
                    </a:lnTo>
                    <a:lnTo>
                      <a:pt x="164" y="22"/>
                    </a:lnTo>
                    <a:lnTo>
                      <a:pt x="174" y="16"/>
                    </a:lnTo>
                    <a:lnTo>
                      <a:pt x="186" y="11"/>
                    </a:lnTo>
                    <a:lnTo>
                      <a:pt x="197" y="7"/>
                    </a:lnTo>
                    <a:lnTo>
                      <a:pt x="209" y="4"/>
                    </a:lnTo>
                    <a:lnTo>
                      <a:pt x="221" y="2"/>
                    </a:lnTo>
                    <a:lnTo>
                      <a:pt x="233" y="1"/>
                    </a:lnTo>
                    <a:lnTo>
                      <a:pt x="2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Freeform 47"/>
              <p:cNvSpPr>
                <a:spLocks noEditPoints="1"/>
              </p:cNvSpPr>
              <p:nvPr/>
            </p:nvSpPr>
            <p:spPr bwMode="auto">
              <a:xfrm>
                <a:off x="1797" y="2969"/>
                <a:ext cx="45" cy="50"/>
              </a:xfrm>
              <a:custGeom>
                <a:avLst/>
                <a:gdLst>
                  <a:gd name="T0" fmla="*/ 493 w 494"/>
                  <a:gd name="T1" fmla="*/ 309 h 555"/>
                  <a:gd name="T2" fmla="*/ 487 w 494"/>
                  <a:gd name="T3" fmla="*/ 354 h 555"/>
                  <a:gd name="T4" fmla="*/ 477 w 494"/>
                  <a:gd name="T5" fmla="*/ 394 h 555"/>
                  <a:gd name="T6" fmla="*/ 462 w 494"/>
                  <a:gd name="T7" fmla="*/ 430 h 555"/>
                  <a:gd name="T8" fmla="*/ 443 w 494"/>
                  <a:gd name="T9" fmla="*/ 463 h 555"/>
                  <a:gd name="T10" fmla="*/ 420 w 494"/>
                  <a:gd name="T11" fmla="*/ 491 h 555"/>
                  <a:gd name="T12" fmla="*/ 391 w 494"/>
                  <a:gd name="T13" fmla="*/ 514 h 555"/>
                  <a:gd name="T14" fmla="*/ 360 w 494"/>
                  <a:gd name="T15" fmla="*/ 532 h 555"/>
                  <a:gd name="T16" fmla="*/ 325 w 494"/>
                  <a:gd name="T17" fmla="*/ 546 h 555"/>
                  <a:gd name="T18" fmla="*/ 286 w 494"/>
                  <a:gd name="T19" fmla="*/ 553 h 555"/>
                  <a:gd name="T20" fmla="*/ 245 w 494"/>
                  <a:gd name="T21" fmla="*/ 555 h 555"/>
                  <a:gd name="T22" fmla="*/ 193 w 494"/>
                  <a:gd name="T23" fmla="*/ 551 h 555"/>
                  <a:gd name="T24" fmla="*/ 146 w 494"/>
                  <a:gd name="T25" fmla="*/ 536 h 555"/>
                  <a:gd name="T26" fmla="*/ 103 w 494"/>
                  <a:gd name="T27" fmla="*/ 513 h 555"/>
                  <a:gd name="T28" fmla="*/ 67 w 494"/>
                  <a:gd name="T29" fmla="*/ 481 h 555"/>
                  <a:gd name="T30" fmla="*/ 39 w 494"/>
                  <a:gd name="T31" fmla="*/ 440 h 555"/>
                  <a:gd name="T32" fmla="*/ 17 w 494"/>
                  <a:gd name="T33" fmla="*/ 392 h 555"/>
                  <a:gd name="T34" fmla="*/ 5 w 494"/>
                  <a:gd name="T35" fmla="*/ 337 h 555"/>
                  <a:gd name="T36" fmla="*/ 0 w 494"/>
                  <a:gd name="T37" fmla="*/ 277 h 555"/>
                  <a:gd name="T38" fmla="*/ 3 w 494"/>
                  <a:gd name="T39" fmla="*/ 230 h 555"/>
                  <a:gd name="T40" fmla="*/ 10 w 494"/>
                  <a:gd name="T41" fmla="*/ 187 h 555"/>
                  <a:gd name="T42" fmla="*/ 22 w 494"/>
                  <a:gd name="T43" fmla="*/ 148 h 555"/>
                  <a:gd name="T44" fmla="*/ 38 w 494"/>
                  <a:gd name="T45" fmla="*/ 113 h 555"/>
                  <a:gd name="T46" fmla="*/ 58 w 494"/>
                  <a:gd name="T47" fmla="*/ 82 h 555"/>
                  <a:gd name="T48" fmla="*/ 83 w 494"/>
                  <a:gd name="T49" fmla="*/ 56 h 555"/>
                  <a:gd name="T50" fmla="*/ 112 w 494"/>
                  <a:gd name="T51" fmla="*/ 35 h 555"/>
                  <a:gd name="T52" fmla="*/ 144 w 494"/>
                  <a:gd name="T53" fmla="*/ 19 h 555"/>
                  <a:gd name="T54" fmla="*/ 180 w 494"/>
                  <a:gd name="T55" fmla="*/ 7 h 555"/>
                  <a:gd name="T56" fmla="*/ 220 w 494"/>
                  <a:gd name="T57" fmla="*/ 1 h 555"/>
                  <a:gd name="T58" fmla="*/ 262 w 494"/>
                  <a:gd name="T59" fmla="*/ 1 h 555"/>
                  <a:gd name="T60" fmla="*/ 302 w 494"/>
                  <a:gd name="T61" fmla="*/ 5 h 555"/>
                  <a:gd name="T62" fmla="*/ 338 w 494"/>
                  <a:gd name="T63" fmla="*/ 14 h 555"/>
                  <a:gd name="T64" fmla="*/ 371 w 494"/>
                  <a:gd name="T65" fmla="*/ 29 h 555"/>
                  <a:gd name="T66" fmla="*/ 401 w 494"/>
                  <a:gd name="T67" fmla="*/ 49 h 555"/>
                  <a:gd name="T68" fmla="*/ 427 w 494"/>
                  <a:gd name="T69" fmla="*/ 75 h 555"/>
                  <a:gd name="T70" fmla="*/ 450 w 494"/>
                  <a:gd name="T71" fmla="*/ 104 h 555"/>
                  <a:gd name="T72" fmla="*/ 467 w 494"/>
                  <a:gd name="T73" fmla="*/ 138 h 555"/>
                  <a:gd name="T74" fmla="*/ 481 w 494"/>
                  <a:gd name="T75" fmla="*/ 175 h 555"/>
                  <a:gd name="T76" fmla="*/ 490 w 494"/>
                  <a:gd name="T77" fmla="*/ 217 h 555"/>
                  <a:gd name="T78" fmla="*/ 494 w 494"/>
                  <a:gd name="T79" fmla="*/ 261 h 555"/>
                  <a:gd name="T80" fmla="*/ 85 w 494"/>
                  <a:gd name="T81" fmla="*/ 302 h 555"/>
                  <a:gd name="T82" fmla="*/ 95 w 494"/>
                  <a:gd name="T83" fmla="*/ 368 h 555"/>
                  <a:gd name="T84" fmla="*/ 116 w 494"/>
                  <a:gd name="T85" fmla="*/ 420 h 555"/>
                  <a:gd name="T86" fmla="*/ 149 w 494"/>
                  <a:gd name="T87" fmla="*/ 458 h 555"/>
                  <a:gd name="T88" fmla="*/ 192 w 494"/>
                  <a:gd name="T89" fmla="*/ 480 h 555"/>
                  <a:gd name="T90" fmla="*/ 247 w 494"/>
                  <a:gd name="T91" fmla="*/ 488 h 555"/>
                  <a:gd name="T92" fmla="*/ 301 w 494"/>
                  <a:gd name="T93" fmla="*/ 480 h 555"/>
                  <a:gd name="T94" fmla="*/ 345 w 494"/>
                  <a:gd name="T95" fmla="*/ 458 h 555"/>
                  <a:gd name="T96" fmla="*/ 377 w 494"/>
                  <a:gd name="T97" fmla="*/ 420 h 555"/>
                  <a:gd name="T98" fmla="*/ 400 w 494"/>
                  <a:gd name="T99" fmla="*/ 368 h 555"/>
                  <a:gd name="T100" fmla="*/ 409 w 494"/>
                  <a:gd name="T101" fmla="*/ 302 h 555"/>
                  <a:gd name="T102" fmla="*/ 407 w 494"/>
                  <a:gd name="T103" fmla="*/ 229 h 555"/>
                  <a:gd name="T104" fmla="*/ 393 w 494"/>
                  <a:gd name="T105" fmla="*/ 169 h 555"/>
                  <a:gd name="T106" fmla="*/ 368 w 494"/>
                  <a:gd name="T107" fmla="*/ 122 h 555"/>
                  <a:gd name="T108" fmla="*/ 332 w 494"/>
                  <a:gd name="T109" fmla="*/ 90 h 555"/>
                  <a:gd name="T110" fmla="*/ 284 w 494"/>
                  <a:gd name="T111" fmla="*/ 73 h 555"/>
                  <a:gd name="T112" fmla="*/ 226 w 494"/>
                  <a:gd name="T113" fmla="*/ 69 h 555"/>
                  <a:gd name="T114" fmla="*/ 176 w 494"/>
                  <a:gd name="T115" fmla="*/ 82 h 555"/>
                  <a:gd name="T116" fmla="*/ 136 w 494"/>
                  <a:gd name="T117" fmla="*/ 109 h 555"/>
                  <a:gd name="T118" fmla="*/ 107 w 494"/>
                  <a:gd name="T119" fmla="*/ 151 h 555"/>
                  <a:gd name="T120" fmla="*/ 90 w 494"/>
                  <a:gd name="T121" fmla="*/ 207 h 555"/>
                  <a:gd name="T122" fmla="*/ 85 w 494"/>
                  <a:gd name="T123" fmla="*/ 277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94" h="555">
                    <a:moveTo>
                      <a:pt x="494" y="277"/>
                    </a:moveTo>
                    <a:lnTo>
                      <a:pt x="494" y="294"/>
                    </a:lnTo>
                    <a:lnTo>
                      <a:pt x="493" y="309"/>
                    </a:lnTo>
                    <a:lnTo>
                      <a:pt x="492" y="325"/>
                    </a:lnTo>
                    <a:lnTo>
                      <a:pt x="490" y="339"/>
                    </a:lnTo>
                    <a:lnTo>
                      <a:pt x="487" y="354"/>
                    </a:lnTo>
                    <a:lnTo>
                      <a:pt x="484" y="368"/>
                    </a:lnTo>
                    <a:lnTo>
                      <a:pt x="481" y="381"/>
                    </a:lnTo>
                    <a:lnTo>
                      <a:pt x="477" y="394"/>
                    </a:lnTo>
                    <a:lnTo>
                      <a:pt x="473" y="407"/>
                    </a:lnTo>
                    <a:lnTo>
                      <a:pt x="468" y="419"/>
                    </a:lnTo>
                    <a:lnTo>
                      <a:pt x="462" y="430"/>
                    </a:lnTo>
                    <a:lnTo>
                      <a:pt x="457" y="442"/>
                    </a:lnTo>
                    <a:lnTo>
                      <a:pt x="450" y="453"/>
                    </a:lnTo>
                    <a:lnTo>
                      <a:pt x="443" y="463"/>
                    </a:lnTo>
                    <a:lnTo>
                      <a:pt x="436" y="473"/>
                    </a:lnTo>
                    <a:lnTo>
                      <a:pt x="428" y="482"/>
                    </a:lnTo>
                    <a:lnTo>
                      <a:pt x="420" y="491"/>
                    </a:lnTo>
                    <a:lnTo>
                      <a:pt x="410" y="499"/>
                    </a:lnTo>
                    <a:lnTo>
                      <a:pt x="401" y="507"/>
                    </a:lnTo>
                    <a:lnTo>
                      <a:pt x="391" y="514"/>
                    </a:lnTo>
                    <a:lnTo>
                      <a:pt x="382" y="521"/>
                    </a:lnTo>
                    <a:lnTo>
                      <a:pt x="371" y="527"/>
                    </a:lnTo>
                    <a:lnTo>
                      <a:pt x="360" y="532"/>
                    </a:lnTo>
                    <a:lnTo>
                      <a:pt x="349" y="537"/>
                    </a:lnTo>
                    <a:lnTo>
                      <a:pt x="337" y="542"/>
                    </a:lnTo>
                    <a:lnTo>
                      <a:pt x="325" y="546"/>
                    </a:lnTo>
                    <a:lnTo>
                      <a:pt x="313" y="549"/>
                    </a:lnTo>
                    <a:lnTo>
                      <a:pt x="300" y="551"/>
                    </a:lnTo>
                    <a:lnTo>
                      <a:pt x="286" y="553"/>
                    </a:lnTo>
                    <a:lnTo>
                      <a:pt x="274" y="554"/>
                    </a:lnTo>
                    <a:lnTo>
                      <a:pt x="259" y="555"/>
                    </a:lnTo>
                    <a:lnTo>
                      <a:pt x="245" y="555"/>
                    </a:lnTo>
                    <a:lnTo>
                      <a:pt x="227" y="555"/>
                    </a:lnTo>
                    <a:lnTo>
                      <a:pt x="210" y="553"/>
                    </a:lnTo>
                    <a:lnTo>
                      <a:pt x="193" y="551"/>
                    </a:lnTo>
                    <a:lnTo>
                      <a:pt x="177" y="547"/>
                    </a:lnTo>
                    <a:lnTo>
                      <a:pt x="161" y="543"/>
                    </a:lnTo>
                    <a:lnTo>
                      <a:pt x="146" y="536"/>
                    </a:lnTo>
                    <a:lnTo>
                      <a:pt x="131" y="530"/>
                    </a:lnTo>
                    <a:lnTo>
                      <a:pt x="117" y="522"/>
                    </a:lnTo>
                    <a:lnTo>
                      <a:pt x="103" y="513"/>
                    </a:lnTo>
                    <a:lnTo>
                      <a:pt x="90" y="503"/>
                    </a:lnTo>
                    <a:lnTo>
                      <a:pt x="79" y="493"/>
                    </a:lnTo>
                    <a:lnTo>
                      <a:pt x="67" y="481"/>
                    </a:lnTo>
                    <a:lnTo>
                      <a:pt x="58" y="468"/>
                    </a:lnTo>
                    <a:lnTo>
                      <a:pt x="48" y="455"/>
                    </a:lnTo>
                    <a:lnTo>
                      <a:pt x="39" y="440"/>
                    </a:lnTo>
                    <a:lnTo>
                      <a:pt x="31" y="425"/>
                    </a:lnTo>
                    <a:lnTo>
                      <a:pt x="24" y="409"/>
                    </a:lnTo>
                    <a:lnTo>
                      <a:pt x="17" y="392"/>
                    </a:lnTo>
                    <a:lnTo>
                      <a:pt x="12" y="374"/>
                    </a:lnTo>
                    <a:lnTo>
                      <a:pt x="8" y="356"/>
                    </a:lnTo>
                    <a:lnTo>
                      <a:pt x="5" y="337"/>
                    </a:lnTo>
                    <a:lnTo>
                      <a:pt x="3" y="318"/>
                    </a:lnTo>
                    <a:lnTo>
                      <a:pt x="0" y="298"/>
                    </a:lnTo>
                    <a:lnTo>
                      <a:pt x="0" y="277"/>
                    </a:lnTo>
                    <a:lnTo>
                      <a:pt x="0" y="261"/>
                    </a:lnTo>
                    <a:lnTo>
                      <a:pt x="2" y="245"/>
                    </a:lnTo>
                    <a:lnTo>
                      <a:pt x="3" y="230"/>
                    </a:lnTo>
                    <a:lnTo>
                      <a:pt x="5" y="216"/>
                    </a:lnTo>
                    <a:lnTo>
                      <a:pt x="7" y="201"/>
                    </a:lnTo>
                    <a:lnTo>
                      <a:pt x="10" y="187"/>
                    </a:lnTo>
                    <a:lnTo>
                      <a:pt x="13" y="173"/>
                    </a:lnTo>
                    <a:lnTo>
                      <a:pt x="16" y="161"/>
                    </a:lnTo>
                    <a:lnTo>
                      <a:pt x="22" y="148"/>
                    </a:lnTo>
                    <a:lnTo>
                      <a:pt x="26" y="136"/>
                    </a:lnTo>
                    <a:lnTo>
                      <a:pt x="31" y="125"/>
                    </a:lnTo>
                    <a:lnTo>
                      <a:pt x="38" y="113"/>
                    </a:lnTo>
                    <a:lnTo>
                      <a:pt x="44" y="102"/>
                    </a:lnTo>
                    <a:lnTo>
                      <a:pt x="50" y="92"/>
                    </a:lnTo>
                    <a:lnTo>
                      <a:pt x="58" y="82"/>
                    </a:lnTo>
                    <a:lnTo>
                      <a:pt x="66" y="73"/>
                    </a:lnTo>
                    <a:lnTo>
                      <a:pt x="75" y="64"/>
                    </a:lnTo>
                    <a:lnTo>
                      <a:pt x="83" y="56"/>
                    </a:lnTo>
                    <a:lnTo>
                      <a:pt x="93" y="48"/>
                    </a:lnTo>
                    <a:lnTo>
                      <a:pt x="102" y="41"/>
                    </a:lnTo>
                    <a:lnTo>
                      <a:pt x="112" y="35"/>
                    </a:lnTo>
                    <a:lnTo>
                      <a:pt x="122" y="28"/>
                    </a:lnTo>
                    <a:lnTo>
                      <a:pt x="133" y="23"/>
                    </a:lnTo>
                    <a:lnTo>
                      <a:pt x="144" y="19"/>
                    </a:lnTo>
                    <a:lnTo>
                      <a:pt x="156" y="13"/>
                    </a:lnTo>
                    <a:lnTo>
                      <a:pt x="168" y="10"/>
                    </a:lnTo>
                    <a:lnTo>
                      <a:pt x="180" y="7"/>
                    </a:lnTo>
                    <a:lnTo>
                      <a:pt x="193" y="5"/>
                    </a:lnTo>
                    <a:lnTo>
                      <a:pt x="206" y="3"/>
                    </a:lnTo>
                    <a:lnTo>
                      <a:pt x="220" y="1"/>
                    </a:lnTo>
                    <a:lnTo>
                      <a:pt x="233" y="1"/>
                    </a:lnTo>
                    <a:lnTo>
                      <a:pt x="248" y="0"/>
                    </a:lnTo>
                    <a:lnTo>
                      <a:pt x="262" y="1"/>
                    </a:lnTo>
                    <a:lnTo>
                      <a:pt x="276" y="1"/>
                    </a:lnTo>
                    <a:lnTo>
                      <a:pt x="288" y="3"/>
                    </a:lnTo>
                    <a:lnTo>
                      <a:pt x="302" y="5"/>
                    </a:lnTo>
                    <a:lnTo>
                      <a:pt x="314" y="7"/>
                    </a:lnTo>
                    <a:lnTo>
                      <a:pt x="327" y="10"/>
                    </a:lnTo>
                    <a:lnTo>
                      <a:pt x="338" y="14"/>
                    </a:lnTo>
                    <a:lnTo>
                      <a:pt x="350" y="19"/>
                    </a:lnTo>
                    <a:lnTo>
                      <a:pt x="360" y="24"/>
                    </a:lnTo>
                    <a:lnTo>
                      <a:pt x="371" y="29"/>
                    </a:lnTo>
                    <a:lnTo>
                      <a:pt x="382" y="36"/>
                    </a:lnTo>
                    <a:lnTo>
                      <a:pt x="391" y="42"/>
                    </a:lnTo>
                    <a:lnTo>
                      <a:pt x="401" y="49"/>
                    </a:lnTo>
                    <a:lnTo>
                      <a:pt x="410" y="57"/>
                    </a:lnTo>
                    <a:lnTo>
                      <a:pt x="419" y="65"/>
                    </a:lnTo>
                    <a:lnTo>
                      <a:pt x="427" y="75"/>
                    </a:lnTo>
                    <a:lnTo>
                      <a:pt x="436" y="84"/>
                    </a:lnTo>
                    <a:lnTo>
                      <a:pt x="443" y="94"/>
                    </a:lnTo>
                    <a:lnTo>
                      <a:pt x="450" y="104"/>
                    </a:lnTo>
                    <a:lnTo>
                      <a:pt x="457" y="115"/>
                    </a:lnTo>
                    <a:lnTo>
                      <a:pt x="462" y="127"/>
                    </a:lnTo>
                    <a:lnTo>
                      <a:pt x="467" y="138"/>
                    </a:lnTo>
                    <a:lnTo>
                      <a:pt x="473" y="150"/>
                    </a:lnTo>
                    <a:lnTo>
                      <a:pt x="477" y="163"/>
                    </a:lnTo>
                    <a:lnTo>
                      <a:pt x="481" y="175"/>
                    </a:lnTo>
                    <a:lnTo>
                      <a:pt x="484" y="189"/>
                    </a:lnTo>
                    <a:lnTo>
                      <a:pt x="487" y="203"/>
                    </a:lnTo>
                    <a:lnTo>
                      <a:pt x="490" y="217"/>
                    </a:lnTo>
                    <a:lnTo>
                      <a:pt x="492" y="231"/>
                    </a:lnTo>
                    <a:lnTo>
                      <a:pt x="493" y="246"/>
                    </a:lnTo>
                    <a:lnTo>
                      <a:pt x="494" y="261"/>
                    </a:lnTo>
                    <a:lnTo>
                      <a:pt x="494" y="277"/>
                    </a:lnTo>
                    <a:close/>
                    <a:moveTo>
                      <a:pt x="85" y="277"/>
                    </a:moveTo>
                    <a:lnTo>
                      <a:pt x="85" y="302"/>
                    </a:lnTo>
                    <a:lnTo>
                      <a:pt x="87" y="326"/>
                    </a:lnTo>
                    <a:lnTo>
                      <a:pt x="90" y="348"/>
                    </a:lnTo>
                    <a:lnTo>
                      <a:pt x="95" y="368"/>
                    </a:lnTo>
                    <a:lnTo>
                      <a:pt x="101" y="387"/>
                    </a:lnTo>
                    <a:lnTo>
                      <a:pt x="107" y="404"/>
                    </a:lnTo>
                    <a:lnTo>
                      <a:pt x="116" y="420"/>
                    </a:lnTo>
                    <a:lnTo>
                      <a:pt x="125" y="434"/>
                    </a:lnTo>
                    <a:lnTo>
                      <a:pt x="137" y="446"/>
                    </a:lnTo>
                    <a:lnTo>
                      <a:pt x="149" y="458"/>
                    </a:lnTo>
                    <a:lnTo>
                      <a:pt x="162" y="466"/>
                    </a:lnTo>
                    <a:lnTo>
                      <a:pt x="176" y="474"/>
                    </a:lnTo>
                    <a:lnTo>
                      <a:pt x="192" y="480"/>
                    </a:lnTo>
                    <a:lnTo>
                      <a:pt x="209" y="484"/>
                    </a:lnTo>
                    <a:lnTo>
                      <a:pt x="227" y="486"/>
                    </a:lnTo>
                    <a:lnTo>
                      <a:pt x="247" y="488"/>
                    </a:lnTo>
                    <a:lnTo>
                      <a:pt x="266" y="486"/>
                    </a:lnTo>
                    <a:lnTo>
                      <a:pt x="284" y="484"/>
                    </a:lnTo>
                    <a:lnTo>
                      <a:pt x="301" y="480"/>
                    </a:lnTo>
                    <a:lnTo>
                      <a:pt x="317" y="474"/>
                    </a:lnTo>
                    <a:lnTo>
                      <a:pt x="332" y="466"/>
                    </a:lnTo>
                    <a:lnTo>
                      <a:pt x="345" y="458"/>
                    </a:lnTo>
                    <a:lnTo>
                      <a:pt x="357" y="446"/>
                    </a:lnTo>
                    <a:lnTo>
                      <a:pt x="368" y="434"/>
                    </a:lnTo>
                    <a:lnTo>
                      <a:pt x="377" y="420"/>
                    </a:lnTo>
                    <a:lnTo>
                      <a:pt x="386" y="404"/>
                    </a:lnTo>
                    <a:lnTo>
                      <a:pt x="393" y="387"/>
                    </a:lnTo>
                    <a:lnTo>
                      <a:pt x="400" y="368"/>
                    </a:lnTo>
                    <a:lnTo>
                      <a:pt x="404" y="348"/>
                    </a:lnTo>
                    <a:lnTo>
                      <a:pt x="407" y="326"/>
                    </a:lnTo>
                    <a:lnTo>
                      <a:pt x="409" y="302"/>
                    </a:lnTo>
                    <a:lnTo>
                      <a:pt x="409" y="277"/>
                    </a:lnTo>
                    <a:lnTo>
                      <a:pt x="409" y="253"/>
                    </a:lnTo>
                    <a:lnTo>
                      <a:pt x="407" y="229"/>
                    </a:lnTo>
                    <a:lnTo>
                      <a:pt x="404" y="207"/>
                    </a:lnTo>
                    <a:lnTo>
                      <a:pt x="400" y="187"/>
                    </a:lnTo>
                    <a:lnTo>
                      <a:pt x="393" y="169"/>
                    </a:lnTo>
                    <a:lnTo>
                      <a:pt x="386" y="152"/>
                    </a:lnTo>
                    <a:lnTo>
                      <a:pt x="377" y="136"/>
                    </a:lnTo>
                    <a:lnTo>
                      <a:pt x="368" y="122"/>
                    </a:lnTo>
                    <a:lnTo>
                      <a:pt x="357" y="110"/>
                    </a:lnTo>
                    <a:lnTo>
                      <a:pt x="345" y="99"/>
                    </a:lnTo>
                    <a:lnTo>
                      <a:pt x="332" y="90"/>
                    </a:lnTo>
                    <a:lnTo>
                      <a:pt x="317" y="82"/>
                    </a:lnTo>
                    <a:lnTo>
                      <a:pt x="301" y="77"/>
                    </a:lnTo>
                    <a:lnTo>
                      <a:pt x="284" y="73"/>
                    </a:lnTo>
                    <a:lnTo>
                      <a:pt x="265" y="69"/>
                    </a:lnTo>
                    <a:lnTo>
                      <a:pt x="246" y="69"/>
                    </a:lnTo>
                    <a:lnTo>
                      <a:pt x="226" y="69"/>
                    </a:lnTo>
                    <a:lnTo>
                      <a:pt x="208" y="73"/>
                    </a:lnTo>
                    <a:lnTo>
                      <a:pt x="191" y="76"/>
                    </a:lnTo>
                    <a:lnTo>
                      <a:pt x="176" y="82"/>
                    </a:lnTo>
                    <a:lnTo>
                      <a:pt x="161" y="90"/>
                    </a:lnTo>
                    <a:lnTo>
                      <a:pt x="148" y="98"/>
                    </a:lnTo>
                    <a:lnTo>
                      <a:pt x="136" y="109"/>
                    </a:lnTo>
                    <a:lnTo>
                      <a:pt x="125" y="121"/>
                    </a:lnTo>
                    <a:lnTo>
                      <a:pt x="116" y="135"/>
                    </a:lnTo>
                    <a:lnTo>
                      <a:pt x="107" y="151"/>
                    </a:lnTo>
                    <a:lnTo>
                      <a:pt x="101" y="168"/>
                    </a:lnTo>
                    <a:lnTo>
                      <a:pt x="95" y="187"/>
                    </a:lnTo>
                    <a:lnTo>
                      <a:pt x="90" y="207"/>
                    </a:lnTo>
                    <a:lnTo>
                      <a:pt x="87" y="228"/>
                    </a:lnTo>
                    <a:lnTo>
                      <a:pt x="85" y="253"/>
                    </a:lnTo>
                    <a:lnTo>
                      <a:pt x="85" y="2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2" name="Grupo 81"/>
            <p:cNvGrpSpPr/>
            <p:nvPr/>
          </p:nvGrpSpPr>
          <p:grpSpPr>
            <a:xfrm>
              <a:off x="755650" y="4156075"/>
              <a:ext cx="474663" cy="638176"/>
              <a:chOff x="755650" y="4156075"/>
              <a:chExt cx="474663" cy="638176"/>
            </a:xfrm>
          </p:grpSpPr>
          <p:sp>
            <p:nvSpPr>
              <p:cNvPr id="83" name="Freeform 48"/>
              <p:cNvSpPr>
                <a:spLocks noEditPoints="1"/>
              </p:cNvSpPr>
              <p:nvPr/>
            </p:nvSpPr>
            <p:spPr bwMode="auto">
              <a:xfrm>
                <a:off x="755650" y="4156076"/>
                <a:ext cx="474663" cy="638175"/>
              </a:xfrm>
              <a:custGeom>
                <a:avLst/>
                <a:gdLst>
                  <a:gd name="T0" fmla="*/ 3251 w 3286"/>
                  <a:gd name="T1" fmla="*/ 2314 h 4414"/>
                  <a:gd name="T2" fmla="*/ 3282 w 3286"/>
                  <a:gd name="T3" fmla="*/ 3162 h 4414"/>
                  <a:gd name="T4" fmla="*/ 3191 w 3286"/>
                  <a:gd name="T5" fmla="*/ 3273 h 4414"/>
                  <a:gd name="T6" fmla="*/ 2339 w 3286"/>
                  <a:gd name="T7" fmla="*/ 3266 h 4414"/>
                  <a:gd name="T8" fmla="*/ 2260 w 3286"/>
                  <a:gd name="T9" fmla="*/ 3147 h 4414"/>
                  <a:gd name="T10" fmla="*/ 2304 w 3286"/>
                  <a:gd name="T11" fmla="*/ 2303 h 4414"/>
                  <a:gd name="T12" fmla="*/ 873 w 3286"/>
                  <a:gd name="T13" fmla="*/ 3387 h 4414"/>
                  <a:gd name="T14" fmla="*/ 1001 w 3286"/>
                  <a:gd name="T15" fmla="*/ 3455 h 4414"/>
                  <a:gd name="T16" fmla="*/ 1020 w 3286"/>
                  <a:gd name="T17" fmla="*/ 4306 h 4414"/>
                  <a:gd name="T18" fmla="*/ 919 w 3286"/>
                  <a:gd name="T19" fmla="*/ 4406 h 4414"/>
                  <a:gd name="T20" fmla="*/ 68 w 3286"/>
                  <a:gd name="T21" fmla="*/ 4387 h 4414"/>
                  <a:gd name="T22" fmla="*/ 0 w 3286"/>
                  <a:gd name="T23" fmla="*/ 4259 h 4414"/>
                  <a:gd name="T24" fmla="*/ 56 w 3286"/>
                  <a:gd name="T25" fmla="*/ 3422 h 4414"/>
                  <a:gd name="T26" fmla="*/ 889 w 3286"/>
                  <a:gd name="T27" fmla="*/ 1130 h 4414"/>
                  <a:gd name="T28" fmla="*/ 1008 w 3286"/>
                  <a:gd name="T29" fmla="*/ 1210 h 4414"/>
                  <a:gd name="T30" fmla="*/ 1015 w 3286"/>
                  <a:gd name="T31" fmla="*/ 2062 h 4414"/>
                  <a:gd name="T32" fmla="*/ 904 w 3286"/>
                  <a:gd name="T33" fmla="*/ 2153 h 4414"/>
                  <a:gd name="T34" fmla="*/ 56 w 3286"/>
                  <a:gd name="T35" fmla="*/ 2120 h 4414"/>
                  <a:gd name="T36" fmla="*/ 0 w 3286"/>
                  <a:gd name="T37" fmla="*/ 1283 h 4414"/>
                  <a:gd name="T38" fmla="*/ 68 w 3286"/>
                  <a:gd name="T39" fmla="*/ 1156 h 4414"/>
                  <a:gd name="T40" fmla="*/ 904 w 3286"/>
                  <a:gd name="T41" fmla="*/ 2261 h 4414"/>
                  <a:gd name="T42" fmla="*/ 1015 w 3286"/>
                  <a:gd name="T43" fmla="*/ 2352 h 4414"/>
                  <a:gd name="T44" fmla="*/ 1008 w 3286"/>
                  <a:gd name="T45" fmla="*/ 3204 h 4414"/>
                  <a:gd name="T46" fmla="*/ 889 w 3286"/>
                  <a:gd name="T47" fmla="*/ 3283 h 4414"/>
                  <a:gd name="T48" fmla="*/ 46 w 3286"/>
                  <a:gd name="T49" fmla="*/ 3240 h 4414"/>
                  <a:gd name="T50" fmla="*/ 1 w 3286"/>
                  <a:gd name="T51" fmla="*/ 2396 h 4414"/>
                  <a:gd name="T52" fmla="*/ 81 w 3286"/>
                  <a:gd name="T53" fmla="*/ 2277 h 4414"/>
                  <a:gd name="T54" fmla="*/ 2048 w 3286"/>
                  <a:gd name="T55" fmla="*/ 3394 h 4414"/>
                  <a:gd name="T56" fmla="*/ 2149 w 3286"/>
                  <a:gd name="T57" fmla="*/ 3495 h 4414"/>
                  <a:gd name="T58" fmla="*/ 2130 w 3286"/>
                  <a:gd name="T59" fmla="*/ 4346 h 4414"/>
                  <a:gd name="T60" fmla="*/ 2002 w 3286"/>
                  <a:gd name="T61" fmla="*/ 4414 h 4414"/>
                  <a:gd name="T62" fmla="*/ 1165 w 3286"/>
                  <a:gd name="T63" fmla="*/ 4358 h 4414"/>
                  <a:gd name="T64" fmla="*/ 1133 w 3286"/>
                  <a:gd name="T65" fmla="*/ 3510 h 4414"/>
                  <a:gd name="T66" fmla="*/ 1224 w 3286"/>
                  <a:gd name="T67" fmla="*/ 3399 h 4414"/>
                  <a:gd name="T68" fmla="*/ 2063 w 3286"/>
                  <a:gd name="T69" fmla="*/ 12 h 4414"/>
                  <a:gd name="T70" fmla="*/ 2153 w 3286"/>
                  <a:gd name="T71" fmla="*/ 123 h 4414"/>
                  <a:gd name="T72" fmla="*/ 2121 w 3286"/>
                  <a:gd name="T73" fmla="*/ 971 h 4414"/>
                  <a:gd name="T74" fmla="*/ 1283 w 3286"/>
                  <a:gd name="T75" fmla="*/ 1027 h 4414"/>
                  <a:gd name="T76" fmla="*/ 1156 w 3286"/>
                  <a:gd name="T77" fmla="*/ 959 h 4414"/>
                  <a:gd name="T78" fmla="*/ 1136 w 3286"/>
                  <a:gd name="T79" fmla="*/ 108 h 4414"/>
                  <a:gd name="T80" fmla="*/ 1238 w 3286"/>
                  <a:gd name="T81" fmla="*/ 8 h 4414"/>
                  <a:gd name="T82" fmla="*/ 2075 w 3286"/>
                  <a:gd name="T83" fmla="*/ 1148 h 4414"/>
                  <a:gd name="T84" fmla="*/ 2156 w 3286"/>
                  <a:gd name="T85" fmla="*/ 1267 h 4414"/>
                  <a:gd name="T86" fmla="*/ 2111 w 3286"/>
                  <a:gd name="T87" fmla="*/ 2111 h 4414"/>
                  <a:gd name="T88" fmla="*/ 1268 w 3286"/>
                  <a:gd name="T89" fmla="*/ 2155 h 4414"/>
                  <a:gd name="T90" fmla="*/ 1148 w 3286"/>
                  <a:gd name="T91" fmla="*/ 2075 h 4414"/>
                  <a:gd name="T92" fmla="*/ 1142 w 3286"/>
                  <a:gd name="T93" fmla="*/ 1224 h 4414"/>
                  <a:gd name="T94" fmla="*/ 1253 w 3286"/>
                  <a:gd name="T95" fmla="*/ 1133 h 4414"/>
                  <a:gd name="T96" fmla="*/ 2088 w 3286"/>
                  <a:gd name="T97" fmla="*/ 2284 h 4414"/>
                  <a:gd name="T98" fmla="*/ 2156 w 3286"/>
                  <a:gd name="T99" fmla="*/ 2412 h 4414"/>
                  <a:gd name="T100" fmla="*/ 2100 w 3286"/>
                  <a:gd name="T101" fmla="*/ 3249 h 4414"/>
                  <a:gd name="T102" fmla="*/ 1253 w 3286"/>
                  <a:gd name="T103" fmla="*/ 3281 h 4414"/>
                  <a:gd name="T104" fmla="*/ 1142 w 3286"/>
                  <a:gd name="T105" fmla="*/ 3190 h 4414"/>
                  <a:gd name="T106" fmla="*/ 1148 w 3286"/>
                  <a:gd name="T107" fmla="*/ 2339 h 4414"/>
                  <a:gd name="T108" fmla="*/ 1268 w 3286"/>
                  <a:gd name="T109" fmla="*/ 2259 h 4414"/>
                  <a:gd name="T110" fmla="*/ 3229 w 3286"/>
                  <a:gd name="T111" fmla="*/ 35 h 4414"/>
                  <a:gd name="T112" fmla="*/ 3286 w 3286"/>
                  <a:gd name="T113" fmla="*/ 872 h 4414"/>
                  <a:gd name="T114" fmla="*/ 3218 w 3286"/>
                  <a:gd name="T115" fmla="*/ 1000 h 4414"/>
                  <a:gd name="T116" fmla="*/ 2367 w 3286"/>
                  <a:gd name="T117" fmla="*/ 1019 h 4414"/>
                  <a:gd name="T118" fmla="*/ 2266 w 3286"/>
                  <a:gd name="T119" fmla="*/ 919 h 4414"/>
                  <a:gd name="T120" fmla="*/ 2285 w 3286"/>
                  <a:gd name="T121" fmla="*/ 68 h 4414"/>
                  <a:gd name="T122" fmla="*/ 2413 w 3286"/>
                  <a:gd name="T123" fmla="*/ 0 h 4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286" h="4414">
                    <a:moveTo>
                      <a:pt x="3132" y="2258"/>
                    </a:moveTo>
                    <a:lnTo>
                      <a:pt x="3147" y="2259"/>
                    </a:lnTo>
                    <a:lnTo>
                      <a:pt x="3163" y="2261"/>
                    </a:lnTo>
                    <a:lnTo>
                      <a:pt x="3178" y="2265"/>
                    </a:lnTo>
                    <a:lnTo>
                      <a:pt x="3191" y="2270"/>
                    </a:lnTo>
                    <a:lnTo>
                      <a:pt x="3205" y="2277"/>
                    </a:lnTo>
                    <a:lnTo>
                      <a:pt x="3218" y="2284"/>
                    </a:lnTo>
                    <a:lnTo>
                      <a:pt x="3229" y="2294"/>
                    </a:lnTo>
                    <a:lnTo>
                      <a:pt x="3240" y="2303"/>
                    </a:lnTo>
                    <a:lnTo>
                      <a:pt x="3251" y="2314"/>
                    </a:lnTo>
                    <a:lnTo>
                      <a:pt x="3259" y="2327"/>
                    </a:lnTo>
                    <a:lnTo>
                      <a:pt x="3266" y="2339"/>
                    </a:lnTo>
                    <a:lnTo>
                      <a:pt x="3274" y="2352"/>
                    </a:lnTo>
                    <a:lnTo>
                      <a:pt x="3278" y="2367"/>
                    </a:lnTo>
                    <a:lnTo>
                      <a:pt x="3282" y="2382"/>
                    </a:lnTo>
                    <a:lnTo>
                      <a:pt x="3284" y="2396"/>
                    </a:lnTo>
                    <a:lnTo>
                      <a:pt x="3286" y="2412"/>
                    </a:lnTo>
                    <a:lnTo>
                      <a:pt x="3286" y="3131"/>
                    </a:lnTo>
                    <a:lnTo>
                      <a:pt x="3284" y="3147"/>
                    </a:lnTo>
                    <a:lnTo>
                      <a:pt x="3282" y="3162"/>
                    </a:lnTo>
                    <a:lnTo>
                      <a:pt x="3278" y="3176"/>
                    </a:lnTo>
                    <a:lnTo>
                      <a:pt x="3274" y="3190"/>
                    </a:lnTo>
                    <a:lnTo>
                      <a:pt x="3266" y="3204"/>
                    </a:lnTo>
                    <a:lnTo>
                      <a:pt x="3259" y="3217"/>
                    </a:lnTo>
                    <a:lnTo>
                      <a:pt x="3251" y="3228"/>
                    </a:lnTo>
                    <a:lnTo>
                      <a:pt x="3240" y="3240"/>
                    </a:lnTo>
                    <a:lnTo>
                      <a:pt x="3229" y="3249"/>
                    </a:lnTo>
                    <a:lnTo>
                      <a:pt x="3218" y="3258"/>
                    </a:lnTo>
                    <a:lnTo>
                      <a:pt x="3205" y="3266"/>
                    </a:lnTo>
                    <a:lnTo>
                      <a:pt x="3191" y="3273"/>
                    </a:lnTo>
                    <a:lnTo>
                      <a:pt x="3178" y="3278"/>
                    </a:lnTo>
                    <a:lnTo>
                      <a:pt x="3163" y="3281"/>
                    </a:lnTo>
                    <a:lnTo>
                      <a:pt x="3147" y="3283"/>
                    </a:lnTo>
                    <a:lnTo>
                      <a:pt x="3132" y="3284"/>
                    </a:lnTo>
                    <a:lnTo>
                      <a:pt x="2413" y="3284"/>
                    </a:lnTo>
                    <a:lnTo>
                      <a:pt x="2397" y="3283"/>
                    </a:lnTo>
                    <a:lnTo>
                      <a:pt x="2381" y="3281"/>
                    </a:lnTo>
                    <a:lnTo>
                      <a:pt x="2368" y="3278"/>
                    </a:lnTo>
                    <a:lnTo>
                      <a:pt x="2353" y="3273"/>
                    </a:lnTo>
                    <a:lnTo>
                      <a:pt x="2339" y="3266"/>
                    </a:lnTo>
                    <a:lnTo>
                      <a:pt x="2326" y="3258"/>
                    </a:lnTo>
                    <a:lnTo>
                      <a:pt x="2315" y="3249"/>
                    </a:lnTo>
                    <a:lnTo>
                      <a:pt x="2304" y="3240"/>
                    </a:lnTo>
                    <a:lnTo>
                      <a:pt x="2295" y="3228"/>
                    </a:lnTo>
                    <a:lnTo>
                      <a:pt x="2285" y="3217"/>
                    </a:lnTo>
                    <a:lnTo>
                      <a:pt x="2278" y="3204"/>
                    </a:lnTo>
                    <a:lnTo>
                      <a:pt x="2271" y="3190"/>
                    </a:lnTo>
                    <a:lnTo>
                      <a:pt x="2266" y="3176"/>
                    </a:lnTo>
                    <a:lnTo>
                      <a:pt x="2262" y="3162"/>
                    </a:lnTo>
                    <a:lnTo>
                      <a:pt x="2260" y="3147"/>
                    </a:lnTo>
                    <a:lnTo>
                      <a:pt x="2259" y="3131"/>
                    </a:lnTo>
                    <a:lnTo>
                      <a:pt x="2259" y="2412"/>
                    </a:lnTo>
                    <a:lnTo>
                      <a:pt x="2260" y="2396"/>
                    </a:lnTo>
                    <a:lnTo>
                      <a:pt x="2262" y="2382"/>
                    </a:lnTo>
                    <a:lnTo>
                      <a:pt x="2266" y="2367"/>
                    </a:lnTo>
                    <a:lnTo>
                      <a:pt x="2271" y="2352"/>
                    </a:lnTo>
                    <a:lnTo>
                      <a:pt x="2278" y="2339"/>
                    </a:lnTo>
                    <a:lnTo>
                      <a:pt x="2285" y="2327"/>
                    </a:lnTo>
                    <a:lnTo>
                      <a:pt x="2295" y="2314"/>
                    </a:lnTo>
                    <a:lnTo>
                      <a:pt x="2304" y="2303"/>
                    </a:lnTo>
                    <a:lnTo>
                      <a:pt x="2315" y="2294"/>
                    </a:lnTo>
                    <a:lnTo>
                      <a:pt x="2326" y="2284"/>
                    </a:lnTo>
                    <a:lnTo>
                      <a:pt x="2339" y="2277"/>
                    </a:lnTo>
                    <a:lnTo>
                      <a:pt x="2353" y="2270"/>
                    </a:lnTo>
                    <a:lnTo>
                      <a:pt x="2368" y="2265"/>
                    </a:lnTo>
                    <a:lnTo>
                      <a:pt x="2381" y="2261"/>
                    </a:lnTo>
                    <a:lnTo>
                      <a:pt x="2397" y="2259"/>
                    </a:lnTo>
                    <a:lnTo>
                      <a:pt x="2413" y="2258"/>
                    </a:lnTo>
                    <a:lnTo>
                      <a:pt x="3132" y="2258"/>
                    </a:lnTo>
                    <a:close/>
                    <a:moveTo>
                      <a:pt x="873" y="3387"/>
                    </a:moveTo>
                    <a:lnTo>
                      <a:pt x="889" y="3388"/>
                    </a:lnTo>
                    <a:lnTo>
                      <a:pt x="904" y="3390"/>
                    </a:lnTo>
                    <a:lnTo>
                      <a:pt x="919" y="3394"/>
                    </a:lnTo>
                    <a:lnTo>
                      <a:pt x="933" y="3399"/>
                    </a:lnTo>
                    <a:lnTo>
                      <a:pt x="947" y="3406"/>
                    </a:lnTo>
                    <a:lnTo>
                      <a:pt x="959" y="3413"/>
                    </a:lnTo>
                    <a:lnTo>
                      <a:pt x="971" y="3422"/>
                    </a:lnTo>
                    <a:lnTo>
                      <a:pt x="982" y="3433"/>
                    </a:lnTo>
                    <a:lnTo>
                      <a:pt x="992" y="3443"/>
                    </a:lnTo>
                    <a:lnTo>
                      <a:pt x="1001" y="3455"/>
                    </a:lnTo>
                    <a:lnTo>
                      <a:pt x="1008" y="3467"/>
                    </a:lnTo>
                    <a:lnTo>
                      <a:pt x="1015" y="3481"/>
                    </a:lnTo>
                    <a:lnTo>
                      <a:pt x="1020" y="3495"/>
                    </a:lnTo>
                    <a:lnTo>
                      <a:pt x="1024" y="3510"/>
                    </a:lnTo>
                    <a:lnTo>
                      <a:pt x="1026" y="3526"/>
                    </a:lnTo>
                    <a:lnTo>
                      <a:pt x="1027" y="3542"/>
                    </a:lnTo>
                    <a:lnTo>
                      <a:pt x="1027" y="4259"/>
                    </a:lnTo>
                    <a:lnTo>
                      <a:pt x="1026" y="4275"/>
                    </a:lnTo>
                    <a:lnTo>
                      <a:pt x="1024" y="4291"/>
                    </a:lnTo>
                    <a:lnTo>
                      <a:pt x="1020" y="4306"/>
                    </a:lnTo>
                    <a:lnTo>
                      <a:pt x="1015" y="4319"/>
                    </a:lnTo>
                    <a:lnTo>
                      <a:pt x="1008" y="4333"/>
                    </a:lnTo>
                    <a:lnTo>
                      <a:pt x="1001" y="4346"/>
                    </a:lnTo>
                    <a:lnTo>
                      <a:pt x="992" y="4358"/>
                    </a:lnTo>
                    <a:lnTo>
                      <a:pt x="982" y="4368"/>
                    </a:lnTo>
                    <a:lnTo>
                      <a:pt x="971" y="4379"/>
                    </a:lnTo>
                    <a:lnTo>
                      <a:pt x="959" y="4387"/>
                    </a:lnTo>
                    <a:lnTo>
                      <a:pt x="947" y="4395"/>
                    </a:lnTo>
                    <a:lnTo>
                      <a:pt x="933" y="4401"/>
                    </a:lnTo>
                    <a:lnTo>
                      <a:pt x="919" y="4406"/>
                    </a:lnTo>
                    <a:lnTo>
                      <a:pt x="904" y="4410"/>
                    </a:lnTo>
                    <a:lnTo>
                      <a:pt x="889" y="4413"/>
                    </a:lnTo>
                    <a:lnTo>
                      <a:pt x="873" y="4414"/>
                    </a:lnTo>
                    <a:lnTo>
                      <a:pt x="155" y="4414"/>
                    </a:lnTo>
                    <a:lnTo>
                      <a:pt x="139" y="4413"/>
                    </a:lnTo>
                    <a:lnTo>
                      <a:pt x="123" y="4410"/>
                    </a:lnTo>
                    <a:lnTo>
                      <a:pt x="108" y="4406"/>
                    </a:lnTo>
                    <a:lnTo>
                      <a:pt x="94" y="4401"/>
                    </a:lnTo>
                    <a:lnTo>
                      <a:pt x="81" y="4395"/>
                    </a:lnTo>
                    <a:lnTo>
                      <a:pt x="68" y="4387"/>
                    </a:lnTo>
                    <a:lnTo>
                      <a:pt x="56" y="4379"/>
                    </a:lnTo>
                    <a:lnTo>
                      <a:pt x="46" y="4368"/>
                    </a:lnTo>
                    <a:lnTo>
                      <a:pt x="35" y="4358"/>
                    </a:lnTo>
                    <a:lnTo>
                      <a:pt x="27" y="4346"/>
                    </a:lnTo>
                    <a:lnTo>
                      <a:pt x="19" y="4333"/>
                    </a:lnTo>
                    <a:lnTo>
                      <a:pt x="13" y="4319"/>
                    </a:lnTo>
                    <a:lnTo>
                      <a:pt x="8" y="4306"/>
                    </a:lnTo>
                    <a:lnTo>
                      <a:pt x="3" y="4291"/>
                    </a:lnTo>
                    <a:lnTo>
                      <a:pt x="1" y="4275"/>
                    </a:lnTo>
                    <a:lnTo>
                      <a:pt x="0" y="4259"/>
                    </a:lnTo>
                    <a:lnTo>
                      <a:pt x="0" y="3542"/>
                    </a:lnTo>
                    <a:lnTo>
                      <a:pt x="1" y="3526"/>
                    </a:lnTo>
                    <a:lnTo>
                      <a:pt x="3" y="3510"/>
                    </a:lnTo>
                    <a:lnTo>
                      <a:pt x="8" y="3495"/>
                    </a:lnTo>
                    <a:lnTo>
                      <a:pt x="13" y="3481"/>
                    </a:lnTo>
                    <a:lnTo>
                      <a:pt x="19" y="3467"/>
                    </a:lnTo>
                    <a:lnTo>
                      <a:pt x="27" y="3455"/>
                    </a:lnTo>
                    <a:lnTo>
                      <a:pt x="35" y="3443"/>
                    </a:lnTo>
                    <a:lnTo>
                      <a:pt x="46" y="3433"/>
                    </a:lnTo>
                    <a:lnTo>
                      <a:pt x="56" y="3422"/>
                    </a:lnTo>
                    <a:lnTo>
                      <a:pt x="68" y="3413"/>
                    </a:lnTo>
                    <a:lnTo>
                      <a:pt x="81" y="3406"/>
                    </a:lnTo>
                    <a:lnTo>
                      <a:pt x="94" y="3399"/>
                    </a:lnTo>
                    <a:lnTo>
                      <a:pt x="108" y="3394"/>
                    </a:lnTo>
                    <a:lnTo>
                      <a:pt x="123" y="3390"/>
                    </a:lnTo>
                    <a:lnTo>
                      <a:pt x="139" y="3388"/>
                    </a:lnTo>
                    <a:lnTo>
                      <a:pt x="154" y="3387"/>
                    </a:lnTo>
                    <a:lnTo>
                      <a:pt x="873" y="3387"/>
                    </a:lnTo>
                    <a:close/>
                    <a:moveTo>
                      <a:pt x="873" y="1130"/>
                    </a:moveTo>
                    <a:lnTo>
                      <a:pt x="889" y="1130"/>
                    </a:lnTo>
                    <a:lnTo>
                      <a:pt x="904" y="1133"/>
                    </a:lnTo>
                    <a:lnTo>
                      <a:pt x="919" y="1136"/>
                    </a:lnTo>
                    <a:lnTo>
                      <a:pt x="933" y="1141"/>
                    </a:lnTo>
                    <a:lnTo>
                      <a:pt x="947" y="1148"/>
                    </a:lnTo>
                    <a:lnTo>
                      <a:pt x="959" y="1156"/>
                    </a:lnTo>
                    <a:lnTo>
                      <a:pt x="971" y="1164"/>
                    </a:lnTo>
                    <a:lnTo>
                      <a:pt x="982" y="1174"/>
                    </a:lnTo>
                    <a:lnTo>
                      <a:pt x="992" y="1186"/>
                    </a:lnTo>
                    <a:lnTo>
                      <a:pt x="1001" y="1197"/>
                    </a:lnTo>
                    <a:lnTo>
                      <a:pt x="1008" y="1210"/>
                    </a:lnTo>
                    <a:lnTo>
                      <a:pt x="1015" y="1224"/>
                    </a:lnTo>
                    <a:lnTo>
                      <a:pt x="1020" y="1237"/>
                    </a:lnTo>
                    <a:lnTo>
                      <a:pt x="1024" y="1252"/>
                    </a:lnTo>
                    <a:lnTo>
                      <a:pt x="1026" y="1267"/>
                    </a:lnTo>
                    <a:lnTo>
                      <a:pt x="1027" y="1283"/>
                    </a:lnTo>
                    <a:lnTo>
                      <a:pt x="1027" y="2002"/>
                    </a:lnTo>
                    <a:lnTo>
                      <a:pt x="1026" y="2017"/>
                    </a:lnTo>
                    <a:lnTo>
                      <a:pt x="1024" y="2032"/>
                    </a:lnTo>
                    <a:lnTo>
                      <a:pt x="1020" y="2047"/>
                    </a:lnTo>
                    <a:lnTo>
                      <a:pt x="1015" y="2062"/>
                    </a:lnTo>
                    <a:lnTo>
                      <a:pt x="1008" y="2075"/>
                    </a:lnTo>
                    <a:lnTo>
                      <a:pt x="1001" y="2087"/>
                    </a:lnTo>
                    <a:lnTo>
                      <a:pt x="992" y="2100"/>
                    </a:lnTo>
                    <a:lnTo>
                      <a:pt x="982" y="2111"/>
                    </a:lnTo>
                    <a:lnTo>
                      <a:pt x="971" y="2120"/>
                    </a:lnTo>
                    <a:lnTo>
                      <a:pt x="959" y="2130"/>
                    </a:lnTo>
                    <a:lnTo>
                      <a:pt x="947" y="2137"/>
                    </a:lnTo>
                    <a:lnTo>
                      <a:pt x="933" y="2143"/>
                    </a:lnTo>
                    <a:lnTo>
                      <a:pt x="919" y="2149"/>
                    </a:lnTo>
                    <a:lnTo>
                      <a:pt x="904" y="2153"/>
                    </a:lnTo>
                    <a:lnTo>
                      <a:pt x="889" y="2155"/>
                    </a:lnTo>
                    <a:lnTo>
                      <a:pt x="873" y="2156"/>
                    </a:lnTo>
                    <a:lnTo>
                      <a:pt x="155" y="2155"/>
                    </a:lnTo>
                    <a:lnTo>
                      <a:pt x="139" y="2155"/>
                    </a:lnTo>
                    <a:lnTo>
                      <a:pt x="123" y="2153"/>
                    </a:lnTo>
                    <a:lnTo>
                      <a:pt x="108" y="2149"/>
                    </a:lnTo>
                    <a:lnTo>
                      <a:pt x="94" y="2143"/>
                    </a:lnTo>
                    <a:lnTo>
                      <a:pt x="81" y="2137"/>
                    </a:lnTo>
                    <a:lnTo>
                      <a:pt x="68" y="2130"/>
                    </a:lnTo>
                    <a:lnTo>
                      <a:pt x="56" y="2120"/>
                    </a:lnTo>
                    <a:lnTo>
                      <a:pt x="46" y="2111"/>
                    </a:lnTo>
                    <a:lnTo>
                      <a:pt x="35" y="2100"/>
                    </a:lnTo>
                    <a:lnTo>
                      <a:pt x="27" y="2087"/>
                    </a:lnTo>
                    <a:lnTo>
                      <a:pt x="19" y="2075"/>
                    </a:lnTo>
                    <a:lnTo>
                      <a:pt x="13" y="2062"/>
                    </a:lnTo>
                    <a:lnTo>
                      <a:pt x="8" y="2047"/>
                    </a:lnTo>
                    <a:lnTo>
                      <a:pt x="3" y="2032"/>
                    </a:lnTo>
                    <a:lnTo>
                      <a:pt x="1" y="2017"/>
                    </a:lnTo>
                    <a:lnTo>
                      <a:pt x="0" y="2002"/>
                    </a:lnTo>
                    <a:lnTo>
                      <a:pt x="0" y="1283"/>
                    </a:lnTo>
                    <a:lnTo>
                      <a:pt x="1" y="1267"/>
                    </a:lnTo>
                    <a:lnTo>
                      <a:pt x="3" y="1252"/>
                    </a:lnTo>
                    <a:lnTo>
                      <a:pt x="8" y="1237"/>
                    </a:lnTo>
                    <a:lnTo>
                      <a:pt x="13" y="1224"/>
                    </a:lnTo>
                    <a:lnTo>
                      <a:pt x="19" y="1210"/>
                    </a:lnTo>
                    <a:lnTo>
                      <a:pt x="27" y="1197"/>
                    </a:lnTo>
                    <a:lnTo>
                      <a:pt x="35" y="1186"/>
                    </a:lnTo>
                    <a:lnTo>
                      <a:pt x="46" y="1174"/>
                    </a:lnTo>
                    <a:lnTo>
                      <a:pt x="56" y="1164"/>
                    </a:lnTo>
                    <a:lnTo>
                      <a:pt x="68" y="1156"/>
                    </a:lnTo>
                    <a:lnTo>
                      <a:pt x="81" y="1148"/>
                    </a:lnTo>
                    <a:lnTo>
                      <a:pt x="94" y="1141"/>
                    </a:lnTo>
                    <a:lnTo>
                      <a:pt x="108" y="1136"/>
                    </a:lnTo>
                    <a:lnTo>
                      <a:pt x="123" y="1133"/>
                    </a:lnTo>
                    <a:lnTo>
                      <a:pt x="139" y="1130"/>
                    </a:lnTo>
                    <a:lnTo>
                      <a:pt x="154" y="1130"/>
                    </a:lnTo>
                    <a:lnTo>
                      <a:pt x="873" y="1130"/>
                    </a:lnTo>
                    <a:close/>
                    <a:moveTo>
                      <a:pt x="873" y="2258"/>
                    </a:moveTo>
                    <a:lnTo>
                      <a:pt x="889" y="2259"/>
                    </a:lnTo>
                    <a:lnTo>
                      <a:pt x="904" y="2261"/>
                    </a:lnTo>
                    <a:lnTo>
                      <a:pt x="919" y="2265"/>
                    </a:lnTo>
                    <a:lnTo>
                      <a:pt x="933" y="2270"/>
                    </a:lnTo>
                    <a:lnTo>
                      <a:pt x="947" y="2277"/>
                    </a:lnTo>
                    <a:lnTo>
                      <a:pt x="959" y="2284"/>
                    </a:lnTo>
                    <a:lnTo>
                      <a:pt x="971" y="2294"/>
                    </a:lnTo>
                    <a:lnTo>
                      <a:pt x="982" y="2303"/>
                    </a:lnTo>
                    <a:lnTo>
                      <a:pt x="992" y="2314"/>
                    </a:lnTo>
                    <a:lnTo>
                      <a:pt x="1001" y="2327"/>
                    </a:lnTo>
                    <a:lnTo>
                      <a:pt x="1008" y="2339"/>
                    </a:lnTo>
                    <a:lnTo>
                      <a:pt x="1015" y="2352"/>
                    </a:lnTo>
                    <a:lnTo>
                      <a:pt x="1020" y="2367"/>
                    </a:lnTo>
                    <a:lnTo>
                      <a:pt x="1024" y="2382"/>
                    </a:lnTo>
                    <a:lnTo>
                      <a:pt x="1026" y="2396"/>
                    </a:lnTo>
                    <a:lnTo>
                      <a:pt x="1027" y="2412"/>
                    </a:lnTo>
                    <a:lnTo>
                      <a:pt x="1027" y="3131"/>
                    </a:lnTo>
                    <a:lnTo>
                      <a:pt x="1026" y="3147"/>
                    </a:lnTo>
                    <a:lnTo>
                      <a:pt x="1024" y="3162"/>
                    </a:lnTo>
                    <a:lnTo>
                      <a:pt x="1020" y="3176"/>
                    </a:lnTo>
                    <a:lnTo>
                      <a:pt x="1015" y="3190"/>
                    </a:lnTo>
                    <a:lnTo>
                      <a:pt x="1008" y="3204"/>
                    </a:lnTo>
                    <a:lnTo>
                      <a:pt x="1001" y="3217"/>
                    </a:lnTo>
                    <a:lnTo>
                      <a:pt x="992" y="3228"/>
                    </a:lnTo>
                    <a:lnTo>
                      <a:pt x="982" y="3240"/>
                    </a:lnTo>
                    <a:lnTo>
                      <a:pt x="971" y="3249"/>
                    </a:lnTo>
                    <a:lnTo>
                      <a:pt x="959" y="3258"/>
                    </a:lnTo>
                    <a:lnTo>
                      <a:pt x="947" y="3266"/>
                    </a:lnTo>
                    <a:lnTo>
                      <a:pt x="933" y="3273"/>
                    </a:lnTo>
                    <a:lnTo>
                      <a:pt x="919" y="3278"/>
                    </a:lnTo>
                    <a:lnTo>
                      <a:pt x="904" y="3281"/>
                    </a:lnTo>
                    <a:lnTo>
                      <a:pt x="889" y="3283"/>
                    </a:lnTo>
                    <a:lnTo>
                      <a:pt x="873" y="3284"/>
                    </a:lnTo>
                    <a:lnTo>
                      <a:pt x="155" y="3284"/>
                    </a:lnTo>
                    <a:lnTo>
                      <a:pt x="139" y="3283"/>
                    </a:lnTo>
                    <a:lnTo>
                      <a:pt x="123" y="3281"/>
                    </a:lnTo>
                    <a:lnTo>
                      <a:pt x="108" y="3278"/>
                    </a:lnTo>
                    <a:lnTo>
                      <a:pt x="94" y="3273"/>
                    </a:lnTo>
                    <a:lnTo>
                      <a:pt x="81" y="3266"/>
                    </a:lnTo>
                    <a:lnTo>
                      <a:pt x="68" y="3258"/>
                    </a:lnTo>
                    <a:lnTo>
                      <a:pt x="56" y="3249"/>
                    </a:lnTo>
                    <a:lnTo>
                      <a:pt x="46" y="3240"/>
                    </a:lnTo>
                    <a:lnTo>
                      <a:pt x="35" y="3228"/>
                    </a:lnTo>
                    <a:lnTo>
                      <a:pt x="27" y="3217"/>
                    </a:lnTo>
                    <a:lnTo>
                      <a:pt x="19" y="3204"/>
                    </a:lnTo>
                    <a:lnTo>
                      <a:pt x="13" y="3190"/>
                    </a:lnTo>
                    <a:lnTo>
                      <a:pt x="8" y="3176"/>
                    </a:lnTo>
                    <a:lnTo>
                      <a:pt x="3" y="3162"/>
                    </a:lnTo>
                    <a:lnTo>
                      <a:pt x="1" y="3147"/>
                    </a:lnTo>
                    <a:lnTo>
                      <a:pt x="0" y="3131"/>
                    </a:lnTo>
                    <a:lnTo>
                      <a:pt x="0" y="2412"/>
                    </a:lnTo>
                    <a:lnTo>
                      <a:pt x="1" y="2396"/>
                    </a:lnTo>
                    <a:lnTo>
                      <a:pt x="3" y="2382"/>
                    </a:lnTo>
                    <a:lnTo>
                      <a:pt x="8" y="2367"/>
                    </a:lnTo>
                    <a:lnTo>
                      <a:pt x="13" y="2352"/>
                    </a:lnTo>
                    <a:lnTo>
                      <a:pt x="19" y="2339"/>
                    </a:lnTo>
                    <a:lnTo>
                      <a:pt x="27" y="2327"/>
                    </a:lnTo>
                    <a:lnTo>
                      <a:pt x="35" y="2314"/>
                    </a:lnTo>
                    <a:lnTo>
                      <a:pt x="46" y="2303"/>
                    </a:lnTo>
                    <a:lnTo>
                      <a:pt x="56" y="2294"/>
                    </a:lnTo>
                    <a:lnTo>
                      <a:pt x="68" y="2284"/>
                    </a:lnTo>
                    <a:lnTo>
                      <a:pt x="81" y="2277"/>
                    </a:lnTo>
                    <a:lnTo>
                      <a:pt x="94" y="2270"/>
                    </a:lnTo>
                    <a:lnTo>
                      <a:pt x="108" y="2265"/>
                    </a:lnTo>
                    <a:lnTo>
                      <a:pt x="123" y="2261"/>
                    </a:lnTo>
                    <a:lnTo>
                      <a:pt x="139" y="2259"/>
                    </a:lnTo>
                    <a:lnTo>
                      <a:pt x="154" y="2258"/>
                    </a:lnTo>
                    <a:lnTo>
                      <a:pt x="873" y="2258"/>
                    </a:lnTo>
                    <a:close/>
                    <a:moveTo>
                      <a:pt x="2002" y="3387"/>
                    </a:moveTo>
                    <a:lnTo>
                      <a:pt x="2018" y="3388"/>
                    </a:lnTo>
                    <a:lnTo>
                      <a:pt x="2033" y="3390"/>
                    </a:lnTo>
                    <a:lnTo>
                      <a:pt x="2048" y="3394"/>
                    </a:lnTo>
                    <a:lnTo>
                      <a:pt x="2063" y="3399"/>
                    </a:lnTo>
                    <a:lnTo>
                      <a:pt x="2075" y="3406"/>
                    </a:lnTo>
                    <a:lnTo>
                      <a:pt x="2088" y="3413"/>
                    </a:lnTo>
                    <a:lnTo>
                      <a:pt x="2100" y="3422"/>
                    </a:lnTo>
                    <a:lnTo>
                      <a:pt x="2111" y="3433"/>
                    </a:lnTo>
                    <a:lnTo>
                      <a:pt x="2121" y="3443"/>
                    </a:lnTo>
                    <a:lnTo>
                      <a:pt x="2130" y="3455"/>
                    </a:lnTo>
                    <a:lnTo>
                      <a:pt x="2138" y="3467"/>
                    </a:lnTo>
                    <a:lnTo>
                      <a:pt x="2144" y="3481"/>
                    </a:lnTo>
                    <a:lnTo>
                      <a:pt x="2149" y="3495"/>
                    </a:lnTo>
                    <a:lnTo>
                      <a:pt x="2153" y="3510"/>
                    </a:lnTo>
                    <a:lnTo>
                      <a:pt x="2156" y="3526"/>
                    </a:lnTo>
                    <a:lnTo>
                      <a:pt x="2156" y="3542"/>
                    </a:lnTo>
                    <a:lnTo>
                      <a:pt x="2156" y="4259"/>
                    </a:lnTo>
                    <a:lnTo>
                      <a:pt x="2156" y="4275"/>
                    </a:lnTo>
                    <a:lnTo>
                      <a:pt x="2153" y="4291"/>
                    </a:lnTo>
                    <a:lnTo>
                      <a:pt x="2149" y="4306"/>
                    </a:lnTo>
                    <a:lnTo>
                      <a:pt x="2144" y="4319"/>
                    </a:lnTo>
                    <a:lnTo>
                      <a:pt x="2138" y="4333"/>
                    </a:lnTo>
                    <a:lnTo>
                      <a:pt x="2130" y="4346"/>
                    </a:lnTo>
                    <a:lnTo>
                      <a:pt x="2121" y="4358"/>
                    </a:lnTo>
                    <a:lnTo>
                      <a:pt x="2111" y="4368"/>
                    </a:lnTo>
                    <a:lnTo>
                      <a:pt x="2100" y="4379"/>
                    </a:lnTo>
                    <a:lnTo>
                      <a:pt x="2088" y="4387"/>
                    </a:lnTo>
                    <a:lnTo>
                      <a:pt x="2075" y="4395"/>
                    </a:lnTo>
                    <a:lnTo>
                      <a:pt x="2063" y="4401"/>
                    </a:lnTo>
                    <a:lnTo>
                      <a:pt x="2048" y="4406"/>
                    </a:lnTo>
                    <a:lnTo>
                      <a:pt x="2033" y="4410"/>
                    </a:lnTo>
                    <a:lnTo>
                      <a:pt x="2018" y="4413"/>
                    </a:lnTo>
                    <a:lnTo>
                      <a:pt x="2002" y="4414"/>
                    </a:lnTo>
                    <a:lnTo>
                      <a:pt x="1283" y="4414"/>
                    </a:lnTo>
                    <a:lnTo>
                      <a:pt x="1268" y="4413"/>
                    </a:lnTo>
                    <a:lnTo>
                      <a:pt x="1253" y="4410"/>
                    </a:lnTo>
                    <a:lnTo>
                      <a:pt x="1238" y="4406"/>
                    </a:lnTo>
                    <a:lnTo>
                      <a:pt x="1224" y="4401"/>
                    </a:lnTo>
                    <a:lnTo>
                      <a:pt x="1210" y="4395"/>
                    </a:lnTo>
                    <a:lnTo>
                      <a:pt x="1198" y="4387"/>
                    </a:lnTo>
                    <a:lnTo>
                      <a:pt x="1186" y="4379"/>
                    </a:lnTo>
                    <a:lnTo>
                      <a:pt x="1174" y="4368"/>
                    </a:lnTo>
                    <a:lnTo>
                      <a:pt x="1165" y="4358"/>
                    </a:lnTo>
                    <a:lnTo>
                      <a:pt x="1156" y="4346"/>
                    </a:lnTo>
                    <a:lnTo>
                      <a:pt x="1148" y="4333"/>
                    </a:lnTo>
                    <a:lnTo>
                      <a:pt x="1142" y="4319"/>
                    </a:lnTo>
                    <a:lnTo>
                      <a:pt x="1136" y="4306"/>
                    </a:lnTo>
                    <a:lnTo>
                      <a:pt x="1133" y="4291"/>
                    </a:lnTo>
                    <a:lnTo>
                      <a:pt x="1130" y="4275"/>
                    </a:lnTo>
                    <a:lnTo>
                      <a:pt x="1130" y="4259"/>
                    </a:lnTo>
                    <a:lnTo>
                      <a:pt x="1130" y="3542"/>
                    </a:lnTo>
                    <a:lnTo>
                      <a:pt x="1130" y="3526"/>
                    </a:lnTo>
                    <a:lnTo>
                      <a:pt x="1133" y="3510"/>
                    </a:lnTo>
                    <a:lnTo>
                      <a:pt x="1136" y="3495"/>
                    </a:lnTo>
                    <a:lnTo>
                      <a:pt x="1142" y="3481"/>
                    </a:lnTo>
                    <a:lnTo>
                      <a:pt x="1148" y="3467"/>
                    </a:lnTo>
                    <a:lnTo>
                      <a:pt x="1156" y="3455"/>
                    </a:lnTo>
                    <a:lnTo>
                      <a:pt x="1165" y="3443"/>
                    </a:lnTo>
                    <a:lnTo>
                      <a:pt x="1174" y="3433"/>
                    </a:lnTo>
                    <a:lnTo>
                      <a:pt x="1186" y="3422"/>
                    </a:lnTo>
                    <a:lnTo>
                      <a:pt x="1198" y="3413"/>
                    </a:lnTo>
                    <a:lnTo>
                      <a:pt x="1210" y="3406"/>
                    </a:lnTo>
                    <a:lnTo>
                      <a:pt x="1224" y="3399"/>
                    </a:lnTo>
                    <a:lnTo>
                      <a:pt x="1238" y="3394"/>
                    </a:lnTo>
                    <a:lnTo>
                      <a:pt x="1253" y="3390"/>
                    </a:lnTo>
                    <a:lnTo>
                      <a:pt x="1268" y="3388"/>
                    </a:lnTo>
                    <a:lnTo>
                      <a:pt x="1283" y="3387"/>
                    </a:lnTo>
                    <a:lnTo>
                      <a:pt x="2002" y="3387"/>
                    </a:lnTo>
                    <a:close/>
                    <a:moveTo>
                      <a:pt x="2002" y="0"/>
                    </a:moveTo>
                    <a:lnTo>
                      <a:pt x="2018" y="1"/>
                    </a:lnTo>
                    <a:lnTo>
                      <a:pt x="2033" y="3"/>
                    </a:lnTo>
                    <a:lnTo>
                      <a:pt x="2048" y="8"/>
                    </a:lnTo>
                    <a:lnTo>
                      <a:pt x="2063" y="12"/>
                    </a:lnTo>
                    <a:lnTo>
                      <a:pt x="2075" y="19"/>
                    </a:lnTo>
                    <a:lnTo>
                      <a:pt x="2088" y="27"/>
                    </a:lnTo>
                    <a:lnTo>
                      <a:pt x="2100" y="35"/>
                    </a:lnTo>
                    <a:lnTo>
                      <a:pt x="2111" y="46"/>
                    </a:lnTo>
                    <a:lnTo>
                      <a:pt x="2121" y="56"/>
                    </a:lnTo>
                    <a:lnTo>
                      <a:pt x="2130" y="68"/>
                    </a:lnTo>
                    <a:lnTo>
                      <a:pt x="2138" y="81"/>
                    </a:lnTo>
                    <a:lnTo>
                      <a:pt x="2144" y="94"/>
                    </a:lnTo>
                    <a:lnTo>
                      <a:pt x="2149" y="108"/>
                    </a:lnTo>
                    <a:lnTo>
                      <a:pt x="2153" y="123"/>
                    </a:lnTo>
                    <a:lnTo>
                      <a:pt x="2156" y="139"/>
                    </a:lnTo>
                    <a:lnTo>
                      <a:pt x="2156" y="154"/>
                    </a:lnTo>
                    <a:lnTo>
                      <a:pt x="2156" y="872"/>
                    </a:lnTo>
                    <a:lnTo>
                      <a:pt x="2156" y="888"/>
                    </a:lnTo>
                    <a:lnTo>
                      <a:pt x="2153" y="904"/>
                    </a:lnTo>
                    <a:lnTo>
                      <a:pt x="2149" y="919"/>
                    </a:lnTo>
                    <a:lnTo>
                      <a:pt x="2144" y="933"/>
                    </a:lnTo>
                    <a:lnTo>
                      <a:pt x="2138" y="946"/>
                    </a:lnTo>
                    <a:lnTo>
                      <a:pt x="2130" y="959"/>
                    </a:lnTo>
                    <a:lnTo>
                      <a:pt x="2121" y="971"/>
                    </a:lnTo>
                    <a:lnTo>
                      <a:pt x="2111" y="981"/>
                    </a:lnTo>
                    <a:lnTo>
                      <a:pt x="2100" y="992"/>
                    </a:lnTo>
                    <a:lnTo>
                      <a:pt x="2088" y="1000"/>
                    </a:lnTo>
                    <a:lnTo>
                      <a:pt x="2075" y="1008"/>
                    </a:lnTo>
                    <a:lnTo>
                      <a:pt x="2063" y="1014"/>
                    </a:lnTo>
                    <a:lnTo>
                      <a:pt x="2048" y="1019"/>
                    </a:lnTo>
                    <a:lnTo>
                      <a:pt x="2033" y="1024"/>
                    </a:lnTo>
                    <a:lnTo>
                      <a:pt x="2018" y="1026"/>
                    </a:lnTo>
                    <a:lnTo>
                      <a:pt x="2002" y="1027"/>
                    </a:lnTo>
                    <a:lnTo>
                      <a:pt x="1283" y="1027"/>
                    </a:lnTo>
                    <a:lnTo>
                      <a:pt x="1268" y="1026"/>
                    </a:lnTo>
                    <a:lnTo>
                      <a:pt x="1253" y="1024"/>
                    </a:lnTo>
                    <a:lnTo>
                      <a:pt x="1238" y="1019"/>
                    </a:lnTo>
                    <a:lnTo>
                      <a:pt x="1224" y="1014"/>
                    </a:lnTo>
                    <a:lnTo>
                      <a:pt x="1210" y="1008"/>
                    </a:lnTo>
                    <a:lnTo>
                      <a:pt x="1198" y="1000"/>
                    </a:lnTo>
                    <a:lnTo>
                      <a:pt x="1186" y="992"/>
                    </a:lnTo>
                    <a:lnTo>
                      <a:pt x="1174" y="981"/>
                    </a:lnTo>
                    <a:lnTo>
                      <a:pt x="1165" y="971"/>
                    </a:lnTo>
                    <a:lnTo>
                      <a:pt x="1156" y="959"/>
                    </a:lnTo>
                    <a:lnTo>
                      <a:pt x="1148" y="946"/>
                    </a:lnTo>
                    <a:lnTo>
                      <a:pt x="1142" y="933"/>
                    </a:lnTo>
                    <a:lnTo>
                      <a:pt x="1136" y="919"/>
                    </a:lnTo>
                    <a:lnTo>
                      <a:pt x="1133" y="904"/>
                    </a:lnTo>
                    <a:lnTo>
                      <a:pt x="1130" y="888"/>
                    </a:lnTo>
                    <a:lnTo>
                      <a:pt x="1130" y="872"/>
                    </a:lnTo>
                    <a:lnTo>
                      <a:pt x="1130" y="154"/>
                    </a:lnTo>
                    <a:lnTo>
                      <a:pt x="1130" y="139"/>
                    </a:lnTo>
                    <a:lnTo>
                      <a:pt x="1133" y="123"/>
                    </a:lnTo>
                    <a:lnTo>
                      <a:pt x="1136" y="108"/>
                    </a:lnTo>
                    <a:lnTo>
                      <a:pt x="1142" y="94"/>
                    </a:lnTo>
                    <a:lnTo>
                      <a:pt x="1148" y="81"/>
                    </a:lnTo>
                    <a:lnTo>
                      <a:pt x="1156" y="68"/>
                    </a:lnTo>
                    <a:lnTo>
                      <a:pt x="1165" y="56"/>
                    </a:lnTo>
                    <a:lnTo>
                      <a:pt x="1174" y="46"/>
                    </a:lnTo>
                    <a:lnTo>
                      <a:pt x="1186" y="35"/>
                    </a:lnTo>
                    <a:lnTo>
                      <a:pt x="1198" y="27"/>
                    </a:lnTo>
                    <a:lnTo>
                      <a:pt x="1210" y="19"/>
                    </a:lnTo>
                    <a:lnTo>
                      <a:pt x="1224" y="12"/>
                    </a:lnTo>
                    <a:lnTo>
                      <a:pt x="1238" y="8"/>
                    </a:lnTo>
                    <a:lnTo>
                      <a:pt x="1253" y="3"/>
                    </a:lnTo>
                    <a:lnTo>
                      <a:pt x="1268" y="1"/>
                    </a:lnTo>
                    <a:lnTo>
                      <a:pt x="1283" y="0"/>
                    </a:lnTo>
                    <a:lnTo>
                      <a:pt x="2002" y="0"/>
                    </a:lnTo>
                    <a:close/>
                    <a:moveTo>
                      <a:pt x="2002" y="1130"/>
                    </a:moveTo>
                    <a:lnTo>
                      <a:pt x="2018" y="1130"/>
                    </a:lnTo>
                    <a:lnTo>
                      <a:pt x="2033" y="1133"/>
                    </a:lnTo>
                    <a:lnTo>
                      <a:pt x="2048" y="1136"/>
                    </a:lnTo>
                    <a:lnTo>
                      <a:pt x="2063" y="1141"/>
                    </a:lnTo>
                    <a:lnTo>
                      <a:pt x="2075" y="1148"/>
                    </a:lnTo>
                    <a:lnTo>
                      <a:pt x="2088" y="1156"/>
                    </a:lnTo>
                    <a:lnTo>
                      <a:pt x="2100" y="1164"/>
                    </a:lnTo>
                    <a:lnTo>
                      <a:pt x="2111" y="1174"/>
                    </a:lnTo>
                    <a:lnTo>
                      <a:pt x="2121" y="1186"/>
                    </a:lnTo>
                    <a:lnTo>
                      <a:pt x="2130" y="1197"/>
                    </a:lnTo>
                    <a:lnTo>
                      <a:pt x="2138" y="1210"/>
                    </a:lnTo>
                    <a:lnTo>
                      <a:pt x="2144" y="1224"/>
                    </a:lnTo>
                    <a:lnTo>
                      <a:pt x="2149" y="1237"/>
                    </a:lnTo>
                    <a:lnTo>
                      <a:pt x="2153" y="1252"/>
                    </a:lnTo>
                    <a:lnTo>
                      <a:pt x="2156" y="1267"/>
                    </a:lnTo>
                    <a:lnTo>
                      <a:pt x="2156" y="1283"/>
                    </a:lnTo>
                    <a:lnTo>
                      <a:pt x="2156" y="2002"/>
                    </a:lnTo>
                    <a:lnTo>
                      <a:pt x="2156" y="2017"/>
                    </a:lnTo>
                    <a:lnTo>
                      <a:pt x="2153" y="2032"/>
                    </a:lnTo>
                    <a:lnTo>
                      <a:pt x="2149" y="2047"/>
                    </a:lnTo>
                    <a:lnTo>
                      <a:pt x="2144" y="2062"/>
                    </a:lnTo>
                    <a:lnTo>
                      <a:pt x="2138" y="2075"/>
                    </a:lnTo>
                    <a:lnTo>
                      <a:pt x="2130" y="2087"/>
                    </a:lnTo>
                    <a:lnTo>
                      <a:pt x="2121" y="2100"/>
                    </a:lnTo>
                    <a:lnTo>
                      <a:pt x="2111" y="2111"/>
                    </a:lnTo>
                    <a:lnTo>
                      <a:pt x="2100" y="2120"/>
                    </a:lnTo>
                    <a:lnTo>
                      <a:pt x="2088" y="2130"/>
                    </a:lnTo>
                    <a:lnTo>
                      <a:pt x="2075" y="2137"/>
                    </a:lnTo>
                    <a:lnTo>
                      <a:pt x="2063" y="2143"/>
                    </a:lnTo>
                    <a:lnTo>
                      <a:pt x="2048" y="2149"/>
                    </a:lnTo>
                    <a:lnTo>
                      <a:pt x="2033" y="2153"/>
                    </a:lnTo>
                    <a:lnTo>
                      <a:pt x="2018" y="2155"/>
                    </a:lnTo>
                    <a:lnTo>
                      <a:pt x="2002" y="2156"/>
                    </a:lnTo>
                    <a:lnTo>
                      <a:pt x="1283" y="2155"/>
                    </a:lnTo>
                    <a:lnTo>
                      <a:pt x="1268" y="2155"/>
                    </a:lnTo>
                    <a:lnTo>
                      <a:pt x="1253" y="2153"/>
                    </a:lnTo>
                    <a:lnTo>
                      <a:pt x="1238" y="2149"/>
                    </a:lnTo>
                    <a:lnTo>
                      <a:pt x="1224" y="2143"/>
                    </a:lnTo>
                    <a:lnTo>
                      <a:pt x="1210" y="2137"/>
                    </a:lnTo>
                    <a:lnTo>
                      <a:pt x="1198" y="2130"/>
                    </a:lnTo>
                    <a:lnTo>
                      <a:pt x="1186" y="2120"/>
                    </a:lnTo>
                    <a:lnTo>
                      <a:pt x="1174" y="2111"/>
                    </a:lnTo>
                    <a:lnTo>
                      <a:pt x="1165" y="2100"/>
                    </a:lnTo>
                    <a:lnTo>
                      <a:pt x="1156" y="2087"/>
                    </a:lnTo>
                    <a:lnTo>
                      <a:pt x="1148" y="2075"/>
                    </a:lnTo>
                    <a:lnTo>
                      <a:pt x="1142" y="2062"/>
                    </a:lnTo>
                    <a:lnTo>
                      <a:pt x="1136" y="2047"/>
                    </a:lnTo>
                    <a:lnTo>
                      <a:pt x="1133" y="2032"/>
                    </a:lnTo>
                    <a:lnTo>
                      <a:pt x="1130" y="2017"/>
                    </a:lnTo>
                    <a:lnTo>
                      <a:pt x="1130" y="2002"/>
                    </a:lnTo>
                    <a:lnTo>
                      <a:pt x="1130" y="1283"/>
                    </a:lnTo>
                    <a:lnTo>
                      <a:pt x="1130" y="1267"/>
                    </a:lnTo>
                    <a:lnTo>
                      <a:pt x="1133" y="1252"/>
                    </a:lnTo>
                    <a:lnTo>
                      <a:pt x="1136" y="1237"/>
                    </a:lnTo>
                    <a:lnTo>
                      <a:pt x="1142" y="1224"/>
                    </a:lnTo>
                    <a:lnTo>
                      <a:pt x="1148" y="1210"/>
                    </a:lnTo>
                    <a:lnTo>
                      <a:pt x="1156" y="1197"/>
                    </a:lnTo>
                    <a:lnTo>
                      <a:pt x="1165" y="1186"/>
                    </a:lnTo>
                    <a:lnTo>
                      <a:pt x="1174" y="1174"/>
                    </a:lnTo>
                    <a:lnTo>
                      <a:pt x="1186" y="1164"/>
                    </a:lnTo>
                    <a:lnTo>
                      <a:pt x="1198" y="1156"/>
                    </a:lnTo>
                    <a:lnTo>
                      <a:pt x="1210" y="1148"/>
                    </a:lnTo>
                    <a:lnTo>
                      <a:pt x="1224" y="1141"/>
                    </a:lnTo>
                    <a:lnTo>
                      <a:pt x="1238" y="1136"/>
                    </a:lnTo>
                    <a:lnTo>
                      <a:pt x="1253" y="1133"/>
                    </a:lnTo>
                    <a:lnTo>
                      <a:pt x="1268" y="1130"/>
                    </a:lnTo>
                    <a:lnTo>
                      <a:pt x="1283" y="1130"/>
                    </a:lnTo>
                    <a:lnTo>
                      <a:pt x="2002" y="1130"/>
                    </a:lnTo>
                    <a:close/>
                    <a:moveTo>
                      <a:pt x="2002" y="2258"/>
                    </a:moveTo>
                    <a:lnTo>
                      <a:pt x="2018" y="2259"/>
                    </a:lnTo>
                    <a:lnTo>
                      <a:pt x="2033" y="2261"/>
                    </a:lnTo>
                    <a:lnTo>
                      <a:pt x="2048" y="2265"/>
                    </a:lnTo>
                    <a:lnTo>
                      <a:pt x="2063" y="2270"/>
                    </a:lnTo>
                    <a:lnTo>
                      <a:pt x="2075" y="2277"/>
                    </a:lnTo>
                    <a:lnTo>
                      <a:pt x="2088" y="2284"/>
                    </a:lnTo>
                    <a:lnTo>
                      <a:pt x="2100" y="2294"/>
                    </a:lnTo>
                    <a:lnTo>
                      <a:pt x="2111" y="2303"/>
                    </a:lnTo>
                    <a:lnTo>
                      <a:pt x="2121" y="2314"/>
                    </a:lnTo>
                    <a:lnTo>
                      <a:pt x="2130" y="2327"/>
                    </a:lnTo>
                    <a:lnTo>
                      <a:pt x="2138" y="2339"/>
                    </a:lnTo>
                    <a:lnTo>
                      <a:pt x="2144" y="2352"/>
                    </a:lnTo>
                    <a:lnTo>
                      <a:pt x="2149" y="2367"/>
                    </a:lnTo>
                    <a:lnTo>
                      <a:pt x="2153" y="2382"/>
                    </a:lnTo>
                    <a:lnTo>
                      <a:pt x="2156" y="2396"/>
                    </a:lnTo>
                    <a:lnTo>
                      <a:pt x="2156" y="2412"/>
                    </a:lnTo>
                    <a:lnTo>
                      <a:pt x="2156" y="3131"/>
                    </a:lnTo>
                    <a:lnTo>
                      <a:pt x="2156" y="3147"/>
                    </a:lnTo>
                    <a:lnTo>
                      <a:pt x="2153" y="3162"/>
                    </a:lnTo>
                    <a:lnTo>
                      <a:pt x="2149" y="3176"/>
                    </a:lnTo>
                    <a:lnTo>
                      <a:pt x="2144" y="3190"/>
                    </a:lnTo>
                    <a:lnTo>
                      <a:pt x="2138" y="3204"/>
                    </a:lnTo>
                    <a:lnTo>
                      <a:pt x="2130" y="3217"/>
                    </a:lnTo>
                    <a:lnTo>
                      <a:pt x="2121" y="3228"/>
                    </a:lnTo>
                    <a:lnTo>
                      <a:pt x="2111" y="3240"/>
                    </a:lnTo>
                    <a:lnTo>
                      <a:pt x="2100" y="3249"/>
                    </a:lnTo>
                    <a:lnTo>
                      <a:pt x="2088" y="3258"/>
                    </a:lnTo>
                    <a:lnTo>
                      <a:pt x="2075" y="3266"/>
                    </a:lnTo>
                    <a:lnTo>
                      <a:pt x="2063" y="3273"/>
                    </a:lnTo>
                    <a:lnTo>
                      <a:pt x="2048" y="3278"/>
                    </a:lnTo>
                    <a:lnTo>
                      <a:pt x="2033" y="3281"/>
                    </a:lnTo>
                    <a:lnTo>
                      <a:pt x="2018" y="3283"/>
                    </a:lnTo>
                    <a:lnTo>
                      <a:pt x="2002" y="3284"/>
                    </a:lnTo>
                    <a:lnTo>
                      <a:pt x="1283" y="3284"/>
                    </a:lnTo>
                    <a:lnTo>
                      <a:pt x="1268" y="3283"/>
                    </a:lnTo>
                    <a:lnTo>
                      <a:pt x="1253" y="3281"/>
                    </a:lnTo>
                    <a:lnTo>
                      <a:pt x="1238" y="3278"/>
                    </a:lnTo>
                    <a:lnTo>
                      <a:pt x="1224" y="3273"/>
                    </a:lnTo>
                    <a:lnTo>
                      <a:pt x="1210" y="3266"/>
                    </a:lnTo>
                    <a:lnTo>
                      <a:pt x="1198" y="3258"/>
                    </a:lnTo>
                    <a:lnTo>
                      <a:pt x="1186" y="3249"/>
                    </a:lnTo>
                    <a:lnTo>
                      <a:pt x="1174" y="3240"/>
                    </a:lnTo>
                    <a:lnTo>
                      <a:pt x="1165" y="3228"/>
                    </a:lnTo>
                    <a:lnTo>
                      <a:pt x="1156" y="3217"/>
                    </a:lnTo>
                    <a:lnTo>
                      <a:pt x="1148" y="3204"/>
                    </a:lnTo>
                    <a:lnTo>
                      <a:pt x="1142" y="3190"/>
                    </a:lnTo>
                    <a:lnTo>
                      <a:pt x="1136" y="3176"/>
                    </a:lnTo>
                    <a:lnTo>
                      <a:pt x="1133" y="3162"/>
                    </a:lnTo>
                    <a:lnTo>
                      <a:pt x="1130" y="3147"/>
                    </a:lnTo>
                    <a:lnTo>
                      <a:pt x="1130" y="3131"/>
                    </a:lnTo>
                    <a:lnTo>
                      <a:pt x="1130" y="2412"/>
                    </a:lnTo>
                    <a:lnTo>
                      <a:pt x="1130" y="2396"/>
                    </a:lnTo>
                    <a:lnTo>
                      <a:pt x="1133" y="2382"/>
                    </a:lnTo>
                    <a:lnTo>
                      <a:pt x="1136" y="2367"/>
                    </a:lnTo>
                    <a:lnTo>
                      <a:pt x="1142" y="2352"/>
                    </a:lnTo>
                    <a:lnTo>
                      <a:pt x="1148" y="2339"/>
                    </a:lnTo>
                    <a:lnTo>
                      <a:pt x="1156" y="2327"/>
                    </a:lnTo>
                    <a:lnTo>
                      <a:pt x="1165" y="2314"/>
                    </a:lnTo>
                    <a:lnTo>
                      <a:pt x="1174" y="2303"/>
                    </a:lnTo>
                    <a:lnTo>
                      <a:pt x="1186" y="2294"/>
                    </a:lnTo>
                    <a:lnTo>
                      <a:pt x="1198" y="2284"/>
                    </a:lnTo>
                    <a:lnTo>
                      <a:pt x="1210" y="2277"/>
                    </a:lnTo>
                    <a:lnTo>
                      <a:pt x="1224" y="2270"/>
                    </a:lnTo>
                    <a:lnTo>
                      <a:pt x="1238" y="2265"/>
                    </a:lnTo>
                    <a:lnTo>
                      <a:pt x="1253" y="2261"/>
                    </a:lnTo>
                    <a:lnTo>
                      <a:pt x="1268" y="2259"/>
                    </a:lnTo>
                    <a:lnTo>
                      <a:pt x="1283" y="2258"/>
                    </a:lnTo>
                    <a:lnTo>
                      <a:pt x="2002" y="2258"/>
                    </a:lnTo>
                    <a:close/>
                    <a:moveTo>
                      <a:pt x="3132" y="0"/>
                    </a:moveTo>
                    <a:lnTo>
                      <a:pt x="3147" y="1"/>
                    </a:lnTo>
                    <a:lnTo>
                      <a:pt x="3163" y="3"/>
                    </a:lnTo>
                    <a:lnTo>
                      <a:pt x="3178" y="8"/>
                    </a:lnTo>
                    <a:lnTo>
                      <a:pt x="3191" y="12"/>
                    </a:lnTo>
                    <a:lnTo>
                      <a:pt x="3205" y="19"/>
                    </a:lnTo>
                    <a:lnTo>
                      <a:pt x="3218" y="27"/>
                    </a:lnTo>
                    <a:lnTo>
                      <a:pt x="3229" y="35"/>
                    </a:lnTo>
                    <a:lnTo>
                      <a:pt x="3240" y="46"/>
                    </a:lnTo>
                    <a:lnTo>
                      <a:pt x="3251" y="56"/>
                    </a:lnTo>
                    <a:lnTo>
                      <a:pt x="3259" y="68"/>
                    </a:lnTo>
                    <a:lnTo>
                      <a:pt x="3266" y="81"/>
                    </a:lnTo>
                    <a:lnTo>
                      <a:pt x="3274" y="94"/>
                    </a:lnTo>
                    <a:lnTo>
                      <a:pt x="3278" y="108"/>
                    </a:lnTo>
                    <a:lnTo>
                      <a:pt x="3282" y="123"/>
                    </a:lnTo>
                    <a:lnTo>
                      <a:pt x="3284" y="139"/>
                    </a:lnTo>
                    <a:lnTo>
                      <a:pt x="3286" y="154"/>
                    </a:lnTo>
                    <a:lnTo>
                      <a:pt x="3286" y="872"/>
                    </a:lnTo>
                    <a:lnTo>
                      <a:pt x="3284" y="888"/>
                    </a:lnTo>
                    <a:lnTo>
                      <a:pt x="3282" y="904"/>
                    </a:lnTo>
                    <a:lnTo>
                      <a:pt x="3278" y="919"/>
                    </a:lnTo>
                    <a:lnTo>
                      <a:pt x="3274" y="933"/>
                    </a:lnTo>
                    <a:lnTo>
                      <a:pt x="3266" y="946"/>
                    </a:lnTo>
                    <a:lnTo>
                      <a:pt x="3259" y="959"/>
                    </a:lnTo>
                    <a:lnTo>
                      <a:pt x="3251" y="971"/>
                    </a:lnTo>
                    <a:lnTo>
                      <a:pt x="3240" y="981"/>
                    </a:lnTo>
                    <a:lnTo>
                      <a:pt x="3229" y="992"/>
                    </a:lnTo>
                    <a:lnTo>
                      <a:pt x="3218" y="1000"/>
                    </a:lnTo>
                    <a:lnTo>
                      <a:pt x="3205" y="1008"/>
                    </a:lnTo>
                    <a:lnTo>
                      <a:pt x="3191" y="1014"/>
                    </a:lnTo>
                    <a:lnTo>
                      <a:pt x="3178" y="1019"/>
                    </a:lnTo>
                    <a:lnTo>
                      <a:pt x="3163" y="1024"/>
                    </a:lnTo>
                    <a:lnTo>
                      <a:pt x="3147" y="1026"/>
                    </a:lnTo>
                    <a:lnTo>
                      <a:pt x="3132" y="1027"/>
                    </a:lnTo>
                    <a:lnTo>
                      <a:pt x="2413" y="1027"/>
                    </a:lnTo>
                    <a:lnTo>
                      <a:pt x="2397" y="1026"/>
                    </a:lnTo>
                    <a:lnTo>
                      <a:pt x="2381" y="1024"/>
                    </a:lnTo>
                    <a:lnTo>
                      <a:pt x="2367" y="1019"/>
                    </a:lnTo>
                    <a:lnTo>
                      <a:pt x="2353" y="1014"/>
                    </a:lnTo>
                    <a:lnTo>
                      <a:pt x="2339" y="1008"/>
                    </a:lnTo>
                    <a:lnTo>
                      <a:pt x="2326" y="1000"/>
                    </a:lnTo>
                    <a:lnTo>
                      <a:pt x="2315" y="992"/>
                    </a:lnTo>
                    <a:lnTo>
                      <a:pt x="2304" y="981"/>
                    </a:lnTo>
                    <a:lnTo>
                      <a:pt x="2295" y="971"/>
                    </a:lnTo>
                    <a:lnTo>
                      <a:pt x="2285" y="959"/>
                    </a:lnTo>
                    <a:lnTo>
                      <a:pt x="2278" y="946"/>
                    </a:lnTo>
                    <a:lnTo>
                      <a:pt x="2271" y="933"/>
                    </a:lnTo>
                    <a:lnTo>
                      <a:pt x="2266" y="919"/>
                    </a:lnTo>
                    <a:lnTo>
                      <a:pt x="2262" y="904"/>
                    </a:lnTo>
                    <a:lnTo>
                      <a:pt x="2260" y="888"/>
                    </a:lnTo>
                    <a:lnTo>
                      <a:pt x="2259" y="872"/>
                    </a:lnTo>
                    <a:lnTo>
                      <a:pt x="2259" y="154"/>
                    </a:lnTo>
                    <a:lnTo>
                      <a:pt x="2260" y="139"/>
                    </a:lnTo>
                    <a:lnTo>
                      <a:pt x="2262" y="123"/>
                    </a:lnTo>
                    <a:lnTo>
                      <a:pt x="2266" y="108"/>
                    </a:lnTo>
                    <a:lnTo>
                      <a:pt x="2271" y="94"/>
                    </a:lnTo>
                    <a:lnTo>
                      <a:pt x="2278" y="81"/>
                    </a:lnTo>
                    <a:lnTo>
                      <a:pt x="2285" y="68"/>
                    </a:lnTo>
                    <a:lnTo>
                      <a:pt x="2295" y="56"/>
                    </a:lnTo>
                    <a:lnTo>
                      <a:pt x="2304" y="46"/>
                    </a:lnTo>
                    <a:lnTo>
                      <a:pt x="2315" y="35"/>
                    </a:lnTo>
                    <a:lnTo>
                      <a:pt x="2326" y="27"/>
                    </a:lnTo>
                    <a:lnTo>
                      <a:pt x="2339" y="19"/>
                    </a:lnTo>
                    <a:lnTo>
                      <a:pt x="2353" y="12"/>
                    </a:lnTo>
                    <a:lnTo>
                      <a:pt x="2367" y="8"/>
                    </a:lnTo>
                    <a:lnTo>
                      <a:pt x="2381" y="3"/>
                    </a:lnTo>
                    <a:lnTo>
                      <a:pt x="2397" y="1"/>
                    </a:lnTo>
                    <a:lnTo>
                      <a:pt x="2413" y="0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319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4" name="Freeform 49"/>
              <p:cNvSpPr>
                <a:spLocks/>
              </p:cNvSpPr>
              <p:nvPr/>
            </p:nvSpPr>
            <p:spPr bwMode="auto">
              <a:xfrm>
                <a:off x="755650" y="4156075"/>
                <a:ext cx="157163" cy="157163"/>
              </a:xfrm>
              <a:custGeom>
                <a:avLst/>
                <a:gdLst>
                  <a:gd name="T0" fmla="*/ 1086 w 1088"/>
                  <a:gd name="T1" fmla="*/ 600 h 1088"/>
                  <a:gd name="T2" fmla="*/ 1071 w 1088"/>
                  <a:gd name="T3" fmla="*/ 681 h 1088"/>
                  <a:gd name="T4" fmla="*/ 1046 w 1088"/>
                  <a:gd name="T5" fmla="*/ 756 h 1088"/>
                  <a:gd name="T6" fmla="*/ 1010 w 1088"/>
                  <a:gd name="T7" fmla="*/ 827 h 1088"/>
                  <a:gd name="T8" fmla="*/ 965 w 1088"/>
                  <a:gd name="T9" fmla="*/ 890 h 1088"/>
                  <a:gd name="T10" fmla="*/ 911 w 1088"/>
                  <a:gd name="T11" fmla="*/ 947 h 1088"/>
                  <a:gd name="T12" fmla="*/ 848 w 1088"/>
                  <a:gd name="T13" fmla="*/ 995 h 1088"/>
                  <a:gd name="T14" fmla="*/ 780 w 1088"/>
                  <a:gd name="T15" fmla="*/ 1035 h 1088"/>
                  <a:gd name="T16" fmla="*/ 706 w 1088"/>
                  <a:gd name="T17" fmla="*/ 1064 h 1088"/>
                  <a:gd name="T18" fmla="*/ 627 w 1088"/>
                  <a:gd name="T19" fmla="*/ 1082 h 1088"/>
                  <a:gd name="T20" fmla="*/ 544 w 1088"/>
                  <a:gd name="T21" fmla="*/ 1088 h 1088"/>
                  <a:gd name="T22" fmla="*/ 462 w 1088"/>
                  <a:gd name="T23" fmla="*/ 1082 h 1088"/>
                  <a:gd name="T24" fmla="*/ 382 w 1088"/>
                  <a:gd name="T25" fmla="*/ 1064 h 1088"/>
                  <a:gd name="T26" fmla="*/ 308 w 1088"/>
                  <a:gd name="T27" fmla="*/ 1035 h 1088"/>
                  <a:gd name="T28" fmla="*/ 240 w 1088"/>
                  <a:gd name="T29" fmla="*/ 995 h 1088"/>
                  <a:gd name="T30" fmla="*/ 178 w 1088"/>
                  <a:gd name="T31" fmla="*/ 947 h 1088"/>
                  <a:gd name="T32" fmla="*/ 124 w 1088"/>
                  <a:gd name="T33" fmla="*/ 890 h 1088"/>
                  <a:gd name="T34" fmla="*/ 78 w 1088"/>
                  <a:gd name="T35" fmla="*/ 827 h 1088"/>
                  <a:gd name="T36" fmla="*/ 42 w 1088"/>
                  <a:gd name="T37" fmla="*/ 756 h 1088"/>
                  <a:gd name="T38" fmla="*/ 17 w 1088"/>
                  <a:gd name="T39" fmla="*/ 681 h 1088"/>
                  <a:gd name="T40" fmla="*/ 3 w 1088"/>
                  <a:gd name="T41" fmla="*/ 600 h 1088"/>
                  <a:gd name="T42" fmla="*/ 1 w 1088"/>
                  <a:gd name="T43" fmla="*/ 516 h 1088"/>
                  <a:gd name="T44" fmla="*/ 11 w 1088"/>
                  <a:gd name="T45" fmla="*/ 434 h 1088"/>
                  <a:gd name="T46" fmla="*/ 33 w 1088"/>
                  <a:gd name="T47" fmla="*/ 357 h 1088"/>
                  <a:gd name="T48" fmla="*/ 66 w 1088"/>
                  <a:gd name="T49" fmla="*/ 285 h 1088"/>
                  <a:gd name="T50" fmla="*/ 108 w 1088"/>
                  <a:gd name="T51" fmla="*/ 218 h 1088"/>
                  <a:gd name="T52" fmla="*/ 160 w 1088"/>
                  <a:gd name="T53" fmla="*/ 160 h 1088"/>
                  <a:gd name="T54" fmla="*/ 218 w 1088"/>
                  <a:gd name="T55" fmla="*/ 108 h 1088"/>
                  <a:gd name="T56" fmla="*/ 285 w 1088"/>
                  <a:gd name="T57" fmla="*/ 66 h 1088"/>
                  <a:gd name="T58" fmla="*/ 357 w 1088"/>
                  <a:gd name="T59" fmla="*/ 33 h 1088"/>
                  <a:gd name="T60" fmla="*/ 434 w 1088"/>
                  <a:gd name="T61" fmla="*/ 11 h 1088"/>
                  <a:gd name="T62" fmla="*/ 517 w 1088"/>
                  <a:gd name="T63" fmla="*/ 1 h 1088"/>
                  <a:gd name="T64" fmla="*/ 600 w 1088"/>
                  <a:gd name="T65" fmla="*/ 3 h 1088"/>
                  <a:gd name="T66" fmla="*/ 680 w 1088"/>
                  <a:gd name="T67" fmla="*/ 17 h 1088"/>
                  <a:gd name="T68" fmla="*/ 756 w 1088"/>
                  <a:gd name="T69" fmla="*/ 42 h 1088"/>
                  <a:gd name="T70" fmla="*/ 827 w 1088"/>
                  <a:gd name="T71" fmla="*/ 78 h 1088"/>
                  <a:gd name="T72" fmla="*/ 890 w 1088"/>
                  <a:gd name="T73" fmla="*/ 124 h 1088"/>
                  <a:gd name="T74" fmla="*/ 948 w 1088"/>
                  <a:gd name="T75" fmla="*/ 178 h 1088"/>
                  <a:gd name="T76" fmla="*/ 995 w 1088"/>
                  <a:gd name="T77" fmla="*/ 240 h 1088"/>
                  <a:gd name="T78" fmla="*/ 1034 w 1088"/>
                  <a:gd name="T79" fmla="*/ 308 h 1088"/>
                  <a:gd name="T80" fmla="*/ 1064 w 1088"/>
                  <a:gd name="T81" fmla="*/ 382 h 1088"/>
                  <a:gd name="T82" fmla="*/ 1082 w 1088"/>
                  <a:gd name="T83" fmla="*/ 461 h 1088"/>
                  <a:gd name="T84" fmla="*/ 1088 w 1088"/>
                  <a:gd name="T85" fmla="*/ 544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88" h="1088">
                    <a:moveTo>
                      <a:pt x="1088" y="544"/>
                    </a:moveTo>
                    <a:lnTo>
                      <a:pt x="1088" y="572"/>
                    </a:lnTo>
                    <a:lnTo>
                      <a:pt x="1086" y="600"/>
                    </a:lnTo>
                    <a:lnTo>
                      <a:pt x="1082" y="627"/>
                    </a:lnTo>
                    <a:lnTo>
                      <a:pt x="1078" y="654"/>
                    </a:lnTo>
                    <a:lnTo>
                      <a:pt x="1071" y="681"/>
                    </a:lnTo>
                    <a:lnTo>
                      <a:pt x="1064" y="706"/>
                    </a:lnTo>
                    <a:lnTo>
                      <a:pt x="1056" y="731"/>
                    </a:lnTo>
                    <a:lnTo>
                      <a:pt x="1046" y="756"/>
                    </a:lnTo>
                    <a:lnTo>
                      <a:pt x="1034" y="780"/>
                    </a:lnTo>
                    <a:lnTo>
                      <a:pt x="1023" y="803"/>
                    </a:lnTo>
                    <a:lnTo>
                      <a:pt x="1010" y="827"/>
                    </a:lnTo>
                    <a:lnTo>
                      <a:pt x="995" y="849"/>
                    </a:lnTo>
                    <a:lnTo>
                      <a:pt x="980" y="870"/>
                    </a:lnTo>
                    <a:lnTo>
                      <a:pt x="965" y="890"/>
                    </a:lnTo>
                    <a:lnTo>
                      <a:pt x="948" y="910"/>
                    </a:lnTo>
                    <a:lnTo>
                      <a:pt x="930" y="929"/>
                    </a:lnTo>
                    <a:lnTo>
                      <a:pt x="911" y="947"/>
                    </a:lnTo>
                    <a:lnTo>
                      <a:pt x="890" y="964"/>
                    </a:lnTo>
                    <a:lnTo>
                      <a:pt x="870" y="980"/>
                    </a:lnTo>
                    <a:lnTo>
                      <a:pt x="848" y="995"/>
                    </a:lnTo>
                    <a:lnTo>
                      <a:pt x="827" y="1010"/>
                    </a:lnTo>
                    <a:lnTo>
                      <a:pt x="804" y="1022"/>
                    </a:lnTo>
                    <a:lnTo>
                      <a:pt x="780" y="1035"/>
                    </a:lnTo>
                    <a:lnTo>
                      <a:pt x="756" y="1046"/>
                    </a:lnTo>
                    <a:lnTo>
                      <a:pt x="732" y="1055"/>
                    </a:lnTo>
                    <a:lnTo>
                      <a:pt x="706" y="1064"/>
                    </a:lnTo>
                    <a:lnTo>
                      <a:pt x="680" y="1071"/>
                    </a:lnTo>
                    <a:lnTo>
                      <a:pt x="654" y="1077"/>
                    </a:lnTo>
                    <a:lnTo>
                      <a:pt x="627" y="1082"/>
                    </a:lnTo>
                    <a:lnTo>
                      <a:pt x="600" y="1086"/>
                    </a:lnTo>
                    <a:lnTo>
                      <a:pt x="572" y="1088"/>
                    </a:lnTo>
                    <a:lnTo>
                      <a:pt x="544" y="1088"/>
                    </a:lnTo>
                    <a:lnTo>
                      <a:pt x="517" y="1088"/>
                    </a:lnTo>
                    <a:lnTo>
                      <a:pt x="488" y="1086"/>
                    </a:lnTo>
                    <a:lnTo>
                      <a:pt x="462" y="1082"/>
                    </a:lnTo>
                    <a:lnTo>
                      <a:pt x="434" y="1077"/>
                    </a:lnTo>
                    <a:lnTo>
                      <a:pt x="409" y="1071"/>
                    </a:lnTo>
                    <a:lnTo>
                      <a:pt x="382" y="1064"/>
                    </a:lnTo>
                    <a:lnTo>
                      <a:pt x="357" y="1055"/>
                    </a:lnTo>
                    <a:lnTo>
                      <a:pt x="332" y="1046"/>
                    </a:lnTo>
                    <a:lnTo>
                      <a:pt x="308" y="1035"/>
                    </a:lnTo>
                    <a:lnTo>
                      <a:pt x="285" y="1022"/>
                    </a:lnTo>
                    <a:lnTo>
                      <a:pt x="262" y="1010"/>
                    </a:lnTo>
                    <a:lnTo>
                      <a:pt x="240" y="995"/>
                    </a:lnTo>
                    <a:lnTo>
                      <a:pt x="218" y="980"/>
                    </a:lnTo>
                    <a:lnTo>
                      <a:pt x="198" y="964"/>
                    </a:lnTo>
                    <a:lnTo>
                      <a:pt x="178" y="947"/>
                    </a:lnTo>
                    <a:lnTo>
                      <a:pt x="160" y="929"/>
                    </a:lnTo>
                    <a:lnTo>
                      <a:pt x="142" y="910"/>
                    </a:lnTo>
                    <a:lnTo>
                      <a:pt x="124" y="890"/>
                    </a:lnTo>
                    <a:lnTo>
                      <a:pt x="108" y="870"/>
                    </a:lnTo>
                    <a:lnTo>
                      <a:pt x="93" y="849"/>
                    </a:lnTo>
                    <a:lnTo>
                      <a:pt x="78" y="827"/>
                    </a:lnTo>
                    <a:lnTo>
                      <a:pt x="66" y="803"/>
                    </a:lnTo>
                    <a:lnTo>
                      <a:pt x="54" y="780"/>
                    </a:lnTo>
                    <a:lnTo>
                      <a:pt x="42" y="756"/>
                    </a:lnTo>
                    <a:lnTo>
                      <a:pt x="33" y="731"/>
                    </a:lnTo>
                    <a:lnTo>
                      <a:pt x="24" y="706"/>
                    </a:lnTo>
                    <a:lnTo>
                      <a:pt x="17" y="681"/>
                    </a:lnTo>
                    <a:lnTo>
                      <a:pt x="11" y="654"/>
                    </a:lnTo>
                    <a:lnTo>
                      <a:pt x="6" y="627"/>
                    </a:lnTo>
                    <a:lnTo>
                      <a:pt x="3" y="600"/>
                    </a:lnTo>
                    <a:lnTo>
                      <a:pt x="1" y="572"/>
                    </a:lnTo>
                    <a:lnTo>
                      <a:pt x="0" y="544"/>
                    </a:lnTo>
                    <a:lnTo>
                      <a:pt x="1" y="516"/>
                    </a:lnTo>
                    <a:lnTo>
                      <a:pt x="3" y="488"/>
                    </a:lnTo>
                    <a:lnTo>
                      <a:pt x="6" y="461"/>
                    </a:lnTo>
                    <a:lnTo>
                      <a:pt x="11" y="434"/>
                    </a:lnTo>
                    <a:lnTo>
                      <a:pt x="17" y="409"/>
                    </a:lnTo>
                    <a:lnTo>
                      <a:pt x="24" y="382"/>
                    </a:lnTo>
                    <a:lnTo>
                      <a:pt x="33" y="357"/>
                    </a:lnTo>
                    <a:lnTo>
                      <a:pt x="42" y="332"/>
                    </a:lnTo>
                    <a:lnTo>
                      <a:pt x="54" y="308"/>
                    </a:lnTo>
                    <a:lnTo>
                      <a:pt x="66" y="285"/>
                    </a:lnTo>
                    <a:lnTo>
                      <a:pt x="78" y="261"/>
                    </a:lnTo>
                    <a:lnTo>
                      <a:pt x="93" y="240"/>
                    </a:lnTo>
                    <a:lnTo>
                      <a:pt x="108" y="218"/>
                    </a:lnTo>
                    <a:lnTo>
                      <a:pt x="124" y="198"/>
                    </a:lnTo>
                    <a:lnTo>
                      <a:pt x="142" y="178"/>
                    </a:lnTo>
                    <a:lnTo>
                      <a:pt x="160" y="160"/>
                    </a:lnTo>
                    <a:lnTo>
                      <a:pt x="178" y="142"/>
                    </a:lnTo>
                    <a:lnTo>
                      <a:pt x="198" y="124"/>
                    </a:lnTo>
                    <a:lnTo>
                      <a:pt x="218" y="108"/>
                    </a:lnTo>
                    <a:lnTo>
                      <a:pt x="240" y="93"/>
                    </a:lnTo>
                    <a:lnTo>
                      <a:pt x="262" y="78"/>
                    </a:lnTo>
                    <a:lnTo>
                      <a:pt x="285" y="66"/>
                    </a:lnTo>
                    <a:lnTo>
                      <a:pt x="308" y="54"/>
                    </a:lnTo>
                    <a:lnTo>
                      <a:pt x="332" y="42"/>
                    </a:lnTo>
                    <a:lnTo>
                      <a:pt x="357" y="33"/>
                    </a:lnTo>
                    <a:lnTo>
                      <a:pt x="382" y="24"/>
                    </a:lnTo>
                    <a:lnTo>
                      <a:pt x="409" y="17"/>
                    </a:lnTo>
                    <a:lnTo>
                      <a:pt x="434" y="11"/>
                    </a:lnTo>
                    <a:lnTo>
                      <a:pt x="462" y="6"/>
                    </a:lnTo>
                    <a:lnTo>
                      <a:pt x="488" y="3"/>
                    </a:lnTo>
                    <a:lnTo>
                      <a:pt x="517" y="1"/>
                    </a:lnTo>
                    <a:lnTo>
                      <a:pt x="544" y="0"/>
                    </a:lnTo>
                    <a:lnTo>
                      <a:pt x="572" y="1"/>
                    </a:lnTo>
                    <a:lnTo>
                      <a:pt x="600" y="3"/>
                    </a:lnTo>
                    <a:lnTo>
                      <a:pt x="627" y="6"/>
                    </a:lnTo>
                    <a:lnTo>
                      <a:pt x="654" y="11"/>
                    </a:lnTo>
                    <a:lnTo>
                      <a:pt x="680" y="17"/>
                    </a:lnTo>
                    <a:lnTo>
                      <a:pt x="706" y="24"/>
                    </a:lnTo>
                    <a:lnTo>
                      <a:pt x="732" y="33"/>
                    </a:lnTo>
                    <a:lnTo>
                      <a:pt x="756" y="42"/>
                    </a:lnTo>
                    <a:lnTo>
                      <a:pt x="780" y="54"/>
                    </a:lnTo>
                    <a:lnTo>
                      <a:pt x="804" y="66"/>
                    </a:lnTo>
                    <a:lnTo>
                      <a:pt x="827" y="78"/>
                    </a:lnTo>
                    <a:lnTo>
                      <a:pt x="848" y="93"/>
                    </a:lnTo>
                    <a:lnTo>
                      <a:pt x="870" y="108"/>
                    </a:lnTo>
                    <a:lnTo>
                      <a:pt x="890" y="124"/>
                    </a:lnTo>
                    <a:lnTo>
                      <a:pt x="911" y="142"/>
                    </a:lnTo>
                    <a:lnTo>
                      <a:pt x="930" y="160"/>
                    </a:lnTo>
                    <a:lnTo>
                      <a:pt x="948" y="178"/>
                    </a:lnTo>
                    <a:lnTo>
                      <a:pt x="965" y="198"/>
                    </a:lnTo>
                    <a:lnTo>
                      <a:pt x="980" y="218"/>
                    </a:lnTo>
                    <a:lnTo>
                      <a:pt x="995" y="240"/>
                    </a:lnTo>
                    <a:lnTo>
                      <a:pt x="1010" y="261"/>
                    </a:lnTo>
                    <a:lnTo>
                      <a:pt x="1023" y="285"/>
                    </a:lnTo>
                    <a:lnTo>
                      <a:pt x="1034" y="308"/>
                    </a:lnTo>
                    <a:lnTo>
                      <a:pt x="1046" y="332"/>
                    </a:lnTo>
                    <a:lnTo>
                      <a:pt x="1056" y="357"/>
                    </a:lnTo>
                    <a:lnTo>
                      <a:pt x="1064" y="382"/>
                    </a:lnTo>
                    <a:lnTo>
                      <a:pt x="1071" y="409"/>
                    </a:lnTo>
                    <a:lnTo>
                      <a:pt x="1078" y="434"/>
                    </a:lnTo>
                    <a:lnTo>
                      <a:pt x="1082" y="461"/>
                    </a:lnTo>
                    <a:lnTo>
                      <a:pt x="1086" y="488"/>
                    </a:lnTo>
                    <a:lnTo>
                      <a:pt x="1088" y="516"/>
                    </a:lnTo>
                    <a:lnTo>
                      <a:pt x="1088" y="544"/>
                    </a:lnTo>
                    <a:close/>
                  </a:path>
                </a:pathLst>
              </a:custGeom>
              <a:solidFill>
                <a:srgbClr val="C83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-1" y="1"/>
            <a:ext cx="9144001" cy="3152776"/>
          </a:xfrm>
          <a:prstGeom prst="rect">
            <a:avLst/>
          </a:prstGeom>
        </p:spPr>
      </p:pic>
      <p:sp>
        <p:nvSpPr>
          <p:cNvPr id="65" name="Subtítulo 2"/>
          <p:cNvSpPr txBox="1">
            <a:spLocks/>
          </p:cNvSpPr>
          <p:nvPr/>
        </p:nvSpPr>
        <p:spPr>
          <a:xfrm>
            <a:off x="1" y="1851670"/>
            <a:ext cx="9143999" cy="392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cap="all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Nome sobrenome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66" name="Subtítulo 2"/>
          <p:cNvSpPr txBox="1">
            <a:spLocks/>
          </p:cNvSpPr>
          <p:nvPr/>
        </p:nvSpPr>
        <p:spPr>
          <a:xfrm>
            <a:off x="1" y="2218188"/>
            <a:ext cx="9143997" cy="434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</a:rPr>
              <a:t>E-mail</a:t>
            </a:r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" y="793616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ckwell" panose="02060603020205020403" pitchFamily="18" charset="0"/>
              </a:rPr>
              <a:t>Obrigado (a)!!!</a:t>
            </a:r>
            <a:endParaRPr lang="pt-BR" sz="4000" dirty="0">
              <a:solidFill>
                <a:schemeClr val="tx1">
                  <a:lumMod val="65000"/>
                  <a:lumOff val="35000"/>
                </a:schemeClr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2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remove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remove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remove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remove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indefinite" fill="remove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remove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remove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9" name="Picture 2066" descr="C:\Users\1746218\Desktop\PNG\LOUSA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5305" y="267494"/>
            <a:ext cx="173672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46" name="Imagem 81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978" y="2141999"/>
            <a:ext cx="4048690" cy="2734057"/>
          </a:xfrm>
          <a:prstGeom prst="rect">
            <a:avLst/>
          </a:prstGeom>
        </p:spPr>
      </p:pic>
      <p:pic>
        <p:nvPicPr>
          <p:cNvPr id="11897" name="Imagem 1189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374" y="2824749"/>
            <a:ext cx="1014986" cy="1368555"/>
          </a:xfrm>
          <a:prstGeom prst="rect">
            <a:avLst/>
          </a:prstGeom>
        </p:spPr>
      </p:pic>
      <p:pic>
        <p:nvPicPr>
          <p:cNvPr id="11898" name="Imagem 1189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323" y="2294478"/>
            <a:ext cx="1018034" cy="1438659"/>
          </a:xfrm>
          <a:prstGeom prst="rect">
            <a:avLst/>
          </a:prstGeom>
        </p:spPr>
      </p:pic>
      <p:pic>
        <p:nvPicPr>
          <p:cNvPr id="11899" name="Imagem 1189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405" y="1863521"/>
            <a:ext cx="1018034" cy="1435611"/>
          </a:xfrm>
          <a:prstGeom prst="rect">
            <a:avLst/>
          </a:prstGeom>
        </p:spPr>
      </p:pic>
      <p:pic>
        <p:nvPicPr>
          <p:cNvPr id="11900" name="Imagem 1189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502" y="3449071"/>
            <a:ext cx="1014986" cy="1435611"/>
          </a:xfrm>
          <a:prstGeom prst="rect">
            <a:avLst/>
          </a:prstGeom>
        </p:spPr>
      </p:pic>
      <p:pic>
        <p:nvPicPr>
          <p:cNvPr id="11901" name="Imagem 1190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516" y="2988047"/>
            <a:ext cx="1014986" cy="1438659"/>
          </a:xfrm>
          <a:prstGeom prst="rect">
            <a:avLst/>
          </a:prstGeom>
        </p:spPr>
      </p:pic>
      <p:pic>
        <p:nvPicPr>
          <p:cNvPr id="68" name="Imagem 6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112" y="2621956"/>
            <a:ext cx="1018034" cy="1371603"/>
          </a:xfrm>
          <a:prstGeom prst="rect">
            <a:avLst/>
          </a:prstGeom>
        </p:spPr>
      </p:pic>
      <p:sp>
        <p:nvSpPr>
          <p:cNvPr id="72" name="Subtítulo 2"/>
          <p:cNvSpPr>
            <a:spLocks noGrp="1"/>
          </p:cNvSpPr>
          <p:nvPr>
            <p:ph type="subTitle" idx="1"/>
          </p:nvPr>
        </p:nvSpPr>
        <p:spPr>
          <a:xfrm>
            <a:off x="503678" y="1299625"/>
            <a:ext cx="4126516" cy="1344133"/>
          </a:xfrm>
        </p:spPr>
        <p:txBody>
          <a:bodyPr>
            <a:noAutofit/>
          </a:bodyPr>
          <a:lstStyle/>
          <a:p>
            <a:pPr algn="l"/>
            <a:r>
              <a:rPr lang="pt-BR" sz="2000" cap="all" dirty="0" smtClean="0">
                <a:solidFill>
                  <a:schemeClr val="bg1"/>
                </a:solidFill>
                <a:latin typeface="Rockwell" panose="02060603020205020403" pitchFamily="18" charset="0"/>
              </a:rPr>
              <a:t>Escreva aqui o título do seu trabalho de conclusão de curso:</a:t>
            </a:r>
            <a:br>
              <a:rPr lang="pt-BR" sz="2000" cap="all" dirty="0" smtClean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pt-BR" sz="2000" dirty="0" smtClean="0">
                <a:solidFill>
                  <a:srgbClr val="FFFFCC"/>
                </a:solidFill>
                <a:latin typeface="Rockwell" panose="02060603020205020403" pitchFamily="18" charset="0"/>
              </a:rPr>
              <a:t>Subtítulo ( se houver)</a:t>
            </a:r>
            <a:endParaRPr lang="pt-BR" sz="2000" dirty="0">
              <a:solidFill>
                <a:srgbClr val="FFFFCC"/>
              </a:solidFill>
              <a:latin typeface="Rockwell" panose="02060603020205020403" pitchFamily="18" charset="0"/>
            </a:endParaRPr>
          </a:p>
        </p:txBody>
      </p:sp>
      <p:sp>
        <p:nvSpPr>
          <p:cNvPr id="73" name="Subtítulo 2"/>
          <p:cNvSpPr txBox="1">
            <a:spLocks/>
          </p:cNvSpPr>
          <p:nvPr/>
        </p:nvSpPr>
        <p:spPr>
          <a:xfrm>
            <a:off x="503677" y="411510"/>
            <a:ext cx="4572379" cy="376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Nome completo</a:t>
            </a:r>
            <a:endParaRPr lang="pt-BR" sz="14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74" name="Subtítulo 2"/>
          <p:cNvSpPr txBox="1">
            <a:spLocks/>
          </p:cNvSpPr>
          <p:nvPr/>
        </p:nvSpPr>
        <p:spPr>
          <a:xfrm>
            <a:off x="503677" y="3707064"/>
            <a:ext cx="4572379" cy="376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500" cap="all" dirty="0" smtClean="0">
                <a:solidFill>
                  <a:srgbClr val="FFFFCC"/>
                </a:solidFill>
                <a:latin typeface="Rockwell" panose="02060603020205020403" pitchFamily="18" charset="0"/>
              </a:rPr>
              <a:t>ORIENTADOR:</a:t>
            </a:r>
          </a:p>
          <a:p>
            <a:pPr algn="l"/>
            <a:r>
              <a:rPr lang="pt-BR" sz="1500" dirty="0" smtClean="0">
                <a:solidFill>
                  <a:schemeClr val="bg1"/>
                </a:solidFill>
                <a:latin typeface="Candara" pitchFamily="34" charset="0"/>
              </a:rPr>
              <a:t>Prof</a:t>
            </a:r>
            <a:r>
              <a:rPr lang="pt-BR" sz="1500" dirty="0">
                <a:solidFill>
                  <a:schemeClr val="bg1"/>
                </a:solidFill>
                <a:latin typeface="Candara" pitchFamily="34" charset="0"/>
              </a:rPr>
              <a:t>. Dr. Nome Completo</a:t>
            </a:r>
          </a:p>
          <a:p>
            <a:pPr algn="l"/>
            <a:r>
              <a:rPr lang="pt-BR" sz="1500" cap="all" dirty="0" smtClean="0">
                <a:solidFill>
                  <a:srgbClr val="FFFFCC"/>
                </a:solidFill>
                <a:latin typeface="Rockwell" panose="02060603020205020403" pitchFamily="18" charset="0"/>
              </a:rPr>
              <a:t>COORIENTADOR:</a:t>
            </a:r>
          </a:p>
          <a:p>
            <a:pPr algn="l"/>
            <a:r>
              <a:rPr lang="pt-BR" sz="1500" dirty="0" smtClean="0">
                <a:solidFill>
                  <a:schemeClr val="bg1"/>
                </a:solidFill>
                <a:latin typeface="Candara" pitchFamily="34" charset="0"/>
              </a:rPr>
              <a:t>Prof. Dr. Nome Completo</a:t>
            </a:r>
            <a:endParaRPr lang="pt-BR" sz="1500" dirty="0">
              <a:solidFill>
                <a:schemeClr val="bg1"/>
              </a:solidFill>
              <a:latin typeface="Candara" pitchFamily="34" charset="0"/>
            </a:endParaRPr>
          </a:p>
        </p:txBody>
      </p:sp>
      <p:grpSp>
        <p:nvGrpSpPr>
          <p:cNvPr id="75" name="Group 4"/>
          <p:cNvGrpSpPr>
            <a:grpSpLocks noChangeAspect="1"/>
          </p:cNvGrpSpPr>
          <p:nvPr/>
        </p:nvGrpSpPr>
        <p:grpSpPr bwMode="auto">
          <a:xfrm rot="4727773">
            <a:off x="1568089" y="929918"/>
            <a:ext cx="509385" cy="3549154"/>
            <a:chOff x="2" y="-275"/>
            <a:chExt cx="692" cy="1481"/>
          </a:xfrm>
        </p:grpSpPr>
        <p:sp>
          <p:nvSpPr>
            <p:cNvPr id="7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" y="1"/>
              <a:ext cx="624" cy="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" name="Freeform 8"/>
            <p:cNvSpPr>
              <a:spLocks/>
            </p:cNvSpPr>
            <p:nvPr/>
          </p:nvSpPr>
          <p:spPr bwMode="auto">
            <a:xfrm rot="452422">
              <a:off x="230" y="-275"/>
              <a:ext cx="464" cy="1273"/>
            </a:xfrm>
            <a:custGeom>
              <a:avLst/>
              <a:gdLst>
                <a:gd name="T0" fmla="*/ 152 w 194"/>
                <a:gd name="T1" fmla="*/ 0 h 392"/>
                <a:gd name="T2" fmla="*/ 144 w 194"/>
                <a:gd name="T3" fmla="*/ 1 h 392"/>
                <a:gd name="T4" fmla="*/ 139 w 194"/>
                <a:gd name="T5" fmla="*/ 7 h 392"/>
                <a:gd name="T6" fmla="*/ 117 w 194"/>
                <a:gd name="T7" fmla="*/ 37 h 392"/>
                <a:gd name="T8" fmla="*/ 71 w 194"/>
                <a:gd name="T9" fmla="*/ 116 h 392"/>
                <a:gd name="T10" fmla="*/ 28 w 194"/>
                <a:gd name="T11" fmla="*/ 232 h 392"/>
                <a:gd name="T12" fmla="*/ 0 w 194"/>
                <a:gd name="T13" fmla="*/ 348 h 392"/>
                <a:gd name="T14" fmla="*/ 3 w 194"/>
                <a:gd name="T15" fmla="*/ 381 h 392"/>
                <a:gd name="T16" fmla="*/ 5 w 194"/>
                <a:gd name="T17" fmla="*/ 392 h 392"/>
                <a:gd name="T18" fmla="*/ 23 w 194"/>
                <a:gd name="T19" fmla="*/ 373 h 392"/>
                <a:gd name="T20" fmla="*/ 23 w 194"/>
                <a:gd name="T21" fmla="*/ 373 h 392"/>
                <a:gd name="T22" fmla="*/ 42 w 194"/>
                <a:gd name="T23" fmla="*/ 291 h 392"/>
                <a:gd name="T24" fmla="*/ 72 w 194"/>
                <a:gd name="T25" fmla="*/ 193 h 392"/>
                <a:gd name="T26" fmla="*/ 76 w 194"/>
                <a:gd name="T27" fmla="*/ 187 h 392"/>
                <a:gd name="T28" fmla="*/ 76 w 194"/>
                <a:gd name="T29" fmla="*/ 188 h 392"/>
                <a:gd name="T30" fmla="*/ 76 w 194"/>
                <a:gd name="T31" fmla="*/ 189 h 392"/>
                <a:gd name="T32" fmla="*/ 82 w 194"/>
                <a:gd name="T33" fmla="*/ 178 h 392"/>
                <a:gd name="T34" fmla="*/ 92 w 194"/>
                <a:gd name="T35" fmla="*/ 155 h 392"/>
                <a:gd name="T36" fmla="*/ 93 w 194"/>
                <a:gd name="T37" fmla="*/ 154 h 392"/>
                <a:gd name="T38" fmla="*/ 86 w 194"/>
                <a:gd name="T39" fmla="*/ 176 h 392"/>
                <a:gd name="T40" fmla="*/ 76 w 194"/>
                <a:gd name="T41" fmla="*/ 205 h 392"/>
                <a:gd name="T42" fmla="*/ 50 w 194"/>
                <a:gd name="T43" fmla="*/ 292 h 392"/>
                <a:gd name="T44" fmla="*/ 41 w 194"/>
                <a:gd name="T45" fmla="*/ 331 h 392"/>
                <a:gd name="T46" fmla="*/ 33 w 194"/>
                <a:gd name="T47" fmla="*/ 362 h 392"/>
                <a:gd name="T48" fmla="*/ 38 w 194"/>
                <a:gd name="T49" fmla="*/ 358 h 392"/>
                <a:gd name="T50" fmla="*/ 42 w 194"/>
                <a:gd name="T51" fmla="*/ 342 h 392"/>
                <a:gd name="T52" fmla="*/ 50 w 194"/>
                <a:gd name="T53" fmla="*/ 314 h 392"/>
                <a:gd name="T54" fmla="*/ 64 w 194"/>
                <a:gd name="T55" fmla="*/ 264 h 392"/>
                <a:gd name="T56" fmla="*/ 83 w 194"/>
                <a:gd name="T57" fmla="*/ 219 h 392"/>
                <a:gd name="T58" fmla="*/ 100 w 194"/>
                <a:gd name="T59" fmla="*/ 173 h 392"/>
                <a:gd name="T60" fmla="*/ 106 w 194"/>
                <a:gd name="T61" fmla="*/ 163 h 392"/>
                <a:gd name="T62" fmla="*/ 106 w 194"/>
                <a:gd name="T63" fmla="*/ 163 h 392"/>
                <a:gd name="T64" fmla="*/ 103 w 194"/>
                <a:gd name="T65" fmla="*/ 173 h 392"/>
                <a:gd name="T66" fmla="*/ 103 w 194"/>
                <a:gd name="T67" fmla="*/ 174 h 392"/>
                <a:gd name="T68" fmla="*/ 110 w 194"/>
                <a:gd name="T69" fmla="*/ 161 h 392"/>
                <a:gd name="T70" fmla="*/ 120 w 194"/>
                <a:gd name="T71" fmla="*/ 140 h 392"/>
                <a:gd name="T72" fmla="*/ 133 w 194"/>
                <a:gd name="T73" fmla="*/ 115 h 392"/>
                <a:gd name="T74" fmla="*/ 145 w 194"/>
                <a:gd name="T75" fmla="*/ 96 h 392"/>
                <a:gd name="T76" fmla="*/ 146 w 194"/>
                <a:gd name="T77" fmla="*/ 95 h 392"/>
                <a:gd name="T78" fmla="*/ 145 w 194"/>
                <a:gd name="T79" fmla="*/ 99 h 392"/>
                <a:gd name="T80" fmla="*/ 139 w 194"/>
                <a:gd name="T81" fmla="*/ 110 h 392"/>
                <a:gd name="T82" fmla="*/ 128 w 194"/>
                <a:gd name="T83" fmla="*/ 128 h 392"/>
                <a:gd name="T84" fmla="*/ 117 w 194"/>
                <a:gd name="T85" fmla="*/ 150 h 392"/>
                <a:gd name="T86" fmla="*/ 114 w 194"/>
                <a:gd name="T87" fmla="*/ 160 h 392"/>
                <a:gd name="T88" fmla="*/ 114 w 194"/>
                <a:gd name="T89" fmla="*/ 158 h 392"/>
                <a:gd name="T90" fmla="*/ 128 w 194"/>
                <a:gd name="T91" fmla="*/ 131 h 392"/>
                <a:gd name="T92" fmla="*/ 145 w 194"/>
                <a:gd name="T93" fmla="*/ 104 h 392"/>
                <a:gd name="T94" fmla="*/ 165 w 194"/>
                <a:gd name="T95" fmla="*/ 73 h 392"/>
                <a:gd name="T96" fmla="*/ 192 w 194"/>
                <a:gd name="T97" fmla="*/ 41 h 392"/>
                <a:gd name="T98" fmla="*/ 186 w 194"/>
                <a:gd name="T99" fmla="*/ 27 h 392"/>
                <a:gd name="T100" fmla="*/ 165 w 194"/>
                <a:gd name="T101" fmla="*/ 10 h 392"/>
                <a:gd name="T102" fmla="*/ 155 w 194"/>
                <a:gd name="T103" fmla="*/ 1 h 392"/>
                <a:gd name="T104" fmla="*/ 152 w 194"/>
                <a:gd name="T105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4" h="392">
                  <a:moveTo>
                    <a:pt x="152" y="0"/>
                  </a:moveTo>
                  <a:cubicBezTo>
                    <a:pt x="149" y="0"/>
                    <a:pt x="146" y="1"/>
                    <a:pt x="144" y="1"/>
                  </a:cubicBezTo>
                  <a:cubicBezTo>
                    <a:pt x="141" y="1"/>
                    <a:pt x="140" y="4"/>
                    <a:pt x="139" y="7"/>
                  </a:cubicBezTo>
                  <a:cubicBezTo>
                    <a:pt x="137" y="9"/>
                    <a:pt x="123" y="29"/>
                    <a:pt x="117" y="37"/>
                  </a:cubicBezTo>
                  <a:cubicBezTo>
                    <a:pt x="117" y="37"/>
                    <a:pt x="88" y="85"/>
                    <a:pt x="71" y="116"/>
                  </a:cubicBezTo>
                  <a:cubicBezTo>
                    <a:pt x="54" y="148"/>
                    <a:pt x="38" y="203"/>
                    <a:pt x="28" y="232"/>
                  </a:cubicBezTo>
                  <a:cubicBezTo>
                    <a:pt x="19" y="259"/>
                    <a:pt x="3" y="330"/>
                    <a:pt x="0" y="348"/>
                  </a:cubicBezTo>
                  <a:cubicBezTo>
                    <a:pt x="0" y="360"/>
                    <a:pt x="2" y="374"/>
                    <a:pt x="3" y="381"/>
                  </a:cubicBezTo>
                  <a:cubicBezTo>
                    <a:pt x="4" y="384"/>
                    <a:pt x="5" y="388"/>
                    <a:pt x="5" y="392"/>
                  </a:cubicBezTo>
                  <a:cubicBezTo>
                    <a:pt x="11" y="386"/>
                    <a:pt x="20" y="377"/>
                    <a:pt x="23" y="373"/>
                  </a:cubicBezTo>
                  <a:cubicBezTo>
                    <a:pt x="23" y="373"/>
                    <a:pt x="23" y="373"/>
                    <a:pt x="23" y="373"/>
                  </a:cubicBezTo>
                  <a:cubicBezTo>
                    <a:pt x="27" y="356"/>
                    <a:pt x="39" y="304"/>
                    <a:pt x="42" y="291"/>
                  </a:cubicBezTo>
                  <a:cubicBezTo>
                    <a:pt x="46" y="276"/>
                    <a:pt x="69" y="198"/>
                    <a:pt x="72" y="193"/>
                  </a:cubicBezTo>
                  <a:cubicBezTo>
                    <a:pt x="74" y="189"/>
                    <a:pt x="75" y="187"/>
                    <a:pt x="76" y="187"/>
                  </a:cubicBezTo>
                  <a:cubicBezTo>
                    <a:pt x="76" y="187"/>
                    <a:pt x="76" y="187"/>
                    <a:pt x="76" y="188"/>
                  </a:cubicBezTo>
                  <a:cubicBezTo>
                    <a:pt x="76" y="189"/>
                    <a:pt x="76" y="189"/>
                    <a:pt x="76" y="189"/>
                  </a:cubicBezTo>
                  <a:cubicBezTo>
                    <a:pt x="77" y="189"/>
                    <a:pt x="79" y="185"/>
                    <a:pt x="82" y="178"/>
                  </a:cubicBezTo>
                  <a:cubicBezTo>
                    <a:pt x="86" y="169"/>
                    <a:pt x="89" y="160"/>
                    <a:pt x="92" y="155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4" y="154"/>
                    <a:pt x="89" y="168"/>
                    <a:pt x="86" y="176"/>
                  </a:cubicBezTo>
                  <a:cubicBezTo>
                    <a:pt x="82" y="185"/>
                    <a:pt x="78" y="199"/>
                    <a:pt x="76" y="205"/>
                  </a:cubicBezTo>
                  <a:cubicBezTo>
                    <a:pt x="74" y="210"/>
                    <a:pt x="51" y="288"/>
                    <a:pt x="50" y="292"/>
                  </a:cubicBezTo>
                  <a:cubicBezTo>
                    <a:pt x="49" y="295"/>
                    <a:pt x="42" y="326"/>
                    <a:pt x="41" y="331"/>
                  </a:cubicBezTo>
                  <a:cubicBezTo>
                    <a:pt x="40" y="333"/>
                    <a:pt x="36" y="348"/>
                    <a:pt x="33" y="362"/>
                  </a:cubicBezTo>
                  <a:cubicBezTo>
                    <a:pt x="35" y="361"/>
                    <a:pt x="36" y="359"/>
                    <a:pt x="38" y="358"/>
                  </a:cubicBezTo>
                  <a:cubicBezTo>
                    <a:pt x="39" y="352"/>
                    <a:pt x="42" y="344"/>
                    <a:pt x="42" y="342"/>
                  </a:cubicBezTo>
                  <a:cubicBezTo>
                    <a:pt x="43" y="339"/>
                    <a:pt x="48" y="322"/>
                    <a:pt x="50" y="314"/>
                  </a:cubicBezTo>
                  <a:cubicBezTo>
                    <a:pt x="52" y="305"/>
                    <a:pt x="62" y="269"/>
                    <a:pt x="64" y="264"/>
                  </a:cubicBezTo>
                  <a:cubicBezTo>
                    <a:pt x="65" y="259"/>
                    <a:pt x="81" y="222"/>
                    <a:pt x="83" y="219"/>
                  </a:cubicBezTo>
                  <a:cubicBezTo>
                    <a:pt x="84" y="215"/>
                    <a:pt x="99" y="176"/>
                    <a:pt x="100" y="173"/>
                  </a:cubicBezTo>
                  <a:cubicBezTo>
                    <a:pt x="101" y="171"/>
                    <a:pt x="105" y="164"/>
                    <a:pt x="106" y="163"/>
                  </a:cubicBezTo>
                  <a:cubicBezTo>
                    <a:pt x="106" y="163"/>
                    <a:pt x="106" y="163"/>
                    <a:pt x="106" y="163"/>
                  </a:cubicBezTo>
                  <a:cubicBezTo>
                    <a:pt x="107" y="163"/>
                    <a:pt x="103" y="170"/>
                    <a:pt x="103" y="173"/>
                  </a:cubicBezTo>
                  <a:cubicBezTo>
                    <a:pt x="102" y="173"/>
                    <a:pt x="103" y="174"/>
                    <a:pt x="103" y="174"/>
                  </a:cubicBezTo>
                  <a:cubicBezTo>
                    <a:pt x="103" y="174"/>
                    <a:pt x="106" y="168"/>
                    <a:pt x="110" y="161"/>
                  </a:cubicBezTo>
                  <a:cubicBezTo>
                    <a:pt x="113" y="153"/>
                    <a:pt x="118" y="144"/>
                    <a:pt x="120" y="140"/>
                  </a:cubicBezTo>
                  <a:cubicBezTo>
                    <a:pt x="122" y="135"/>
                    <a:pt x="131" y="118"/>
                    <a:pt x="133" y="115"/>
                  </a:cubicBezTo>
                  <a:cubicBezTo>
                    <a:pt x="134" y="113"/>
                    <a:pt x="143" y="99"/>
                    <a:pt x="145" y="96"/>
                  </a:cubicBezTo>
                  <a:cubicBezTo>
                    <a:pt x="146" y="95"/>
                    <a:pt x="146" y="95"/>
                    <a:pt x="146" y="95"/>
                  </a:cubicBezTo>
                  <a:cubicBezTo>
                    <a:pt x="147" y="95"/>
                    <a:pt x="146" y="97"/>
                    <a:pt x="145" y="99"/>
                  </a:cubicBezTo>
                  <a:cubicBezTo>
                    <a:pt x="144" y="102"/>
                    <a:pt x="140" y="107"/>
                    <a:pt x="139" y="110"/>
                  </a:cubicBezTo>
                  <a:cubicBezTo>
                    <a:pt x="138" y="112"/>
                    <a:pt x="130" y="125"/>
                    <a:pt x="128" y="128"/>
                  </a:cubicBezTo>
                  <a:cubicBezTo>
                    <a:pt x="125" y="131"/>
                    <a:pt x="120" y="144"/>
                    <a:pt x="117" y="150"/>
                  </a:cubicBezTo>
                  <a:cubicBezTo>
                    <a:pt x="115" y="155"/>
                    <a:pt x="113" y="160"/>
                    <a:pt x="114" y="160"/>
                  </a:cubicBezTo>
                  <a:cubicBezTo>
                    <a:pt x="114" y="160"/>
                    <a:pt x="114" y="159"/>
                    <a:pt x="114" y="158"/>
                  </a:cubicBezTo>
                  <a:cubicBezTo>
                    <a:pt x="116" y="154"/>
                    <a:pt x="124" y="137"/>
                    <a:pt x="128" y="131"/>
                  </a:cubicBezTo>
                  <a:cubicBezTo>
                    <a:pt x="132" y="125"/>
                    <a:pt x="142" y="108"/>
                    <a:pt x="145" y="104"/>
                  </a:cubicBezTo>
                  <a:cubicBezTo>
                    <a:pt x="147" y="99"/>
                    <a:pt x="162" y="77"/>
                    <a:pt x="165" y="73"/>
                  </a:cubicBezTo>
                  <a:cubicBezTo>
                    <a:pt x="167" y="69"/>
                    <a:pt x="190" y="44"/>
                    <a:pt x="192" y="41"/>
                  </a:cubicBezTo>
                  <a:cubicBezTo>
                    <a:pt x="194" y="37"/>
                    <a:pt x="188" y="29"/>
                    <a:pt x="186" y="27"/>
                  </a:cubicBezTo>
                  <a:cubicBezTo>
                    <a:pt x="183" y="25"/>
                    <a:pt x="167" y="12"/>
                    <a:pt x="165" y="10"/>
                  </a:cubicBezTo>
                  <a:cubicBezTo>
                    <a:pt x="163" y="8"/>
                    <a:pt x="156" y="2"/>
                    <a:pt x="155" y="1"/>
                  </a:cubicBezTo>
                  <a:cubicBezTo>
                    <a:pt x="154" y="0"/>
                    <a:pt x="153" y="0"/>
                    <a:pt x="152" y="0"/>
                  </a:cubicBezTo>
                </a:path>
              </a:pathLst>
            </a:custGeom>
            <a:solidFill>
              <a:srgbClr val="FF9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8" name="Freeform 10"/>
            <p:cNvSpPr>
              <a:spLocks/>
            </p:cNvSpPr>
            <p:nvPr/>
          </p:nvSpPr>
          <p:spPr bwMode="auto">
            <a:xfrm>
              <a:off x="138" y="826"/>
              <a:ext cx="19" cy="107"/>
            </a:xfrm>
            <a:custGeom>
              <a:avLst/>
              <a:gdLst>
                <a:gd name="T0" fmla="*/ 3 w 8"/>
                <a:gd name="T1" fmla="*/ 0 h 45"/>
                <a:gd name="T2" fmla="*/ 2 w 8"/>
                <a:gd name="T3" fmla="*/ 4 h 45"/>
                <a:gd name="T4" fmla="*/ 3 w 8"/>
                <a:gd name="T5" fmla="*/ 30 h 45"/>
                <a:gd name="T6" fmla="*/ 5 w 8"/>
                <a:gd name="T7" fmla="*/ 42 h 45"/>
                <a:gd name="T8" fmla="*/ 7 w 8"/>
                <a:gd name="T9" fmla="*/ 45 h 45"/>
                <a:gd name="T10" fmla="*/ 8 w 8"/>
                <a:gd name="T11" fmla="*/ 44 h 45"/>
                <a:gd name="T12" fmla="*/ 6 w 8"/>
                <a:gd name="T13" fmla="*/ 33 h 45"/>
                <a:gd name="T14" fmla="*/ 3 w 8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45">
                  <a:moveTo>
                    <a:pt x="3" y="0"/>
                  </a:moveTo>
                  <a:cubicBezTo>
                    <a:pt x="2" y="2"/>
                    <a:pt x="2" y="3"/>
                    <a:pt x="2" y="4"/>
                  </a:cubicBezTo>
                  <a:cubicBezTo>
                    <a:pt x="0" y="16"/>
                    <a:pt x="3" y="26"/>
                    <a:pt x="3" y="30"/>
                  </a:cubicBezTo>
                  <a:cubicBezTo>
                    <a:pt x="3" y="34"/>
                    <a:pt x="3" y="36"/>
                    <a:pt x="5" y="42"/>
                  </a:cubicBezTo>
                  <a:cubicBezTo>
                    <a:pt x="5" y="44"/>
                    <a:pt x="6" y="45"/>
                    <a:pt x="7" y="45"/>
                  </a:cubicBezTo>
                  <a:cubicBezTo>
                    <a:pt x="8" y="45"/>
                    <a:pt x="8" y="45"/>
                    <a:pt x="8" y="44"/>
                  </a:cubicBezTo>
                  <a:cubicBezTo>
                    <a:pt x="8" y="40"/>
                    <a:pt x="7" y="36"/>
                    <a:pt x="6" y="33"/>
                  </a:cubicBezTo>
                  <a:cubicBezTo>
                    <a:pt x="5" y="26"/>
                    <a:pt x="3" y="12"/>
                    <a:pt x="3" y="0"/>
                  </a:cubicBezTo>
                </a:path>
              </a:pathLst>
            </a:custGeom>
            <a:solidFill>
              <a:srgbClr val="FF7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" name="Freeform 11"/>
            <p:cNvSpPr>
              <a:spLocks/>
            </p:cNvSpPr>
            <p:nvPr/>
          </p:nvSpPr>
          <p:spPr bwMode="auto">
            <a:xfrm>
              <a:off x="155" y="930"/>
              <a:ext cx="2" cy="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solidFill>
              <a:srgbClr val="FF7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45225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  <p:bldP spid="73" grpId="0"/>
      <p:bldP spid="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c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3446739" y="667923"/>
            <a:ext cx="2250522" cy="3025566"/>
            <a:chOff x="2385273" y="-708980"/>
            <a:chExt cx="4353280" cy="5852480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97" t="49020" r="46027" b="37908"/>
            <a:stretch/>
          </p:blipFill>
          <p:spPr>
            <a:xfrm>
              <a:off x="4114799" y="2521324"/>
              <a:ext cx="820271" cy="672352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80" t="9804" r="40804" b="48627"/>
            <a:stretch/>
          </p:blipFill>
          <p:spPr>
            <a:xfrm>
              <a:off x="3610535" y="504265"/>
              <a:ext cx="1801906" cy="2138082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273" y="-708980"/>
              <a:ext cx="4353280" cy="4360850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6" t="6144" r="50515" b="71634"/>
            <a:stretch/>
          </p:blipFill>
          <p:spPr>
            <a:xfrm>
              <a:off x="3341593" y="316006"/>
              <a:ext cx="1183341" cy="1143000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56" t="11111" r="36758" b="67843"/>
            <a:stretch/>
          </p:blipFill>
          <p:spPr>
            <a:xfrm>
              <a:off x="4659405" y="571500"/>
              <a:ext cx="1122829" cy="1082488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08" t="32157" r="40411" b="50980"/>
            <a:stretch/>
          </p:blipFill>
          <p:spPr>
            <a:xfrm>
              <a:off x="4417359" y="1653988"/>
              <a:ext cx="1030943" cy="867336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23" t="26871" r="50662" b="53333"/>
            <a:stretch/>
          </p:blipFill>
          <p:spPr>
            <a:xfrm>
              <a:off x="3523129" y="1382091"/>
              <a:ext cx="988359" cy="1018210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16" t="62092" r="36610"/>
            <a:stretch/>
          </p:blipFill>
          <p:spPr>
            <a:xfrm>
              <a:off x="3321424" y="3193676"/>
              <a:ext cx="2474258" cy="1949824"/>
            </a:xfrm>
            <a:prstGeom prst="rect">
              <a:avLst/>
            </a:prstGeom>
          </p:spPr>
        </p:pic>
      </p:grpSp>
      <p:sp>
        <p:nvSpPr>
          <p:cNvPr id="14" name="CaixaDeTexto 13"/>
          <p:cNvSpPr txBox="1"/>
          <p:nvPr/>
        </p:nvSpPr>
        <p:spPr>
          <a:xfrm>
            <a:off x="579329" y="4515966"/>
            <a:ext cx="795311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200" dirty="0" smtClean="0">
                <a:solidFill>
                  <a:schemeClr val="bg1"/>
                </a:solidFill>
                <a:latin typeface="Rockwell" pitchFamily="18" charset="0"/>
              </a:rPr>
              <a:t>Este modelo de apresentação foi elaborado pelos participantes do Projeto Sala de Criação, </a:t>
            </a:r>
          </a:p>
          <a:p>
            <a:pPr algn="ctr">
              <a:lnSpc>
                <a:spcPct val="90000"/>
              </a:lnSpc>
            </a:pPr>
            <a:r>
              <a:rPr lang="pt-BR" sz="1200" dirty="0" smtClean="0">
                <a:solidFill>
                  <a:schemeClr val="bg1"/>
                </a:solidFill>
                <a:latin typeface="Rockwell" pitchFamily="18" charset="0"/>
              </a:rPr>
              <a:t>dos Programas Integrais 2016/1, do IFAM-Campus Manaus Centro.</a:t>
            </a:r>
            <a:endParaRPr lang="pt-BR" sz="1200" dirty="0">
              <a:solidFill>
                <a:schemeClr val="bg1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58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5630" y="339502"/>
            <a:ext cx="4126516" cy="434719"/>
          </a:xfrm>
        </p:spPr>
        <p:txBody>
          <a:bodyPr>
            <a:noAutofit/>
          </a:bodyPr>
          <a:lstStyle/>
          <a:p>
            <a:pPr algn="l"/>
            <a:r>
              <a:rPr lang="pt-BR" sz="2000" cap="all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RoTeiro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411760" y="916255"/>
            <a:ext cx="5467678" cy="3671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Introdução</a:t>
            </a:r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Objetivos</a:t>
            </a:r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Justificativa</a:t>
            </a:r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Fundamentação Teórica</a:t>
            </a:r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Metodologia</a:t>
            </a:r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Resultados</a:t>
            </a:r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Considerações Finais</a:t>
            </a:r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Referências</a:t>
            </a:r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3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49" y="-308570"/>
            <a:ext cx="8913759" cy="51435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5630" y="339502"/>
            <a:ext cx="4126516" cy="434719"/>
          </a:xfrm>
        </p:spPr>
        <p:txBody>
          <a:bodyPr>
            <a:noAutofit/>
          </a:bodyPr>
          <a:lstStyle/>
          <a:p>
            <a:pPr algn="l"/>
            <a:r>
              <a:rPr lang="pt-BR" sz="2000" cap="all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INTRODUÇÃO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792" y="-339502"/>
            <a:ext cx="5550012" cy="5143500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2414458" y="3925793"/>
            <a:ext cx="612068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“Esta pesquisa ... Lorem ipsum dolor sit amet, consectetuer adipiscing elit.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80928" y="2134850"/>
            <a:ext cx="7258929" cy="38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6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44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2" fill="hold" nodeType="withEffect" p14:presetBounceEnd="78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0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1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44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5630" y="339502"/>
            <a:ext cx="4126516" cy="434719"/>
          </a:xfrm>
        </p:spPr>
        <p:txBody>
          <a:bodyPr>
            <a:noAutofit/>
          </a:bodyPr>
          <a:lstStyle/>
          <a:p>
            <a:pPr algn="l"/>
            <a:r>
              <a:rPr lang="pt-BR" sz="2000" cap="all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INTRODUÇÃO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74" y="-321075"/>
            <a:ext cx="8913759" cy="440499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-223372"/>
            <a:ext cx="5239911" cy="51435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88856" y="2147111"/>
            <a:ext cx="5198455" cy="3873614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1907704" y="4060241"/>
            <a:ext cx="612068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“Esta pesquisa ... Lorem ipsum dolor sit amet, consectetuer adipiscing elit.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6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19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4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6" fill="hold" nodeType="withEffect" p14:presetBounceEnd="78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4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19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4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215" y="-821663"/>
            <a:ext cx="8913759" cy="51435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5630" y="339502"/>
            <a:ext cx="4126516" cy="434719"/>
          </a:xfrm>
        </p:spPr>
        <p:txBody>
          <a:bodyPr>
            <a:noAutofit/>
          </a:bodyPr>
          <a:lstStyle/>
          <a:p>
            <a:pPr algn="l"/>
            <a:r>
              <a:rPr lang="pt-BR" sz="2000" cap="all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INTRODUÇÃO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6" y="-101592"/>
            <a:ext cx="5701085" cy="368145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80928" y="2134850"/>
            <a:ext cx="7258929" cy="3873614"/>
          </a:xfrm>
          <a:prstGeom prst="rect">
            <a:avLst/>
          </a:prstGeom>
        </p:spPr>
      </p:pic>
      <p:sp>
        <p:nvSpPr>
          <p:cNvPr id="10" name="Subtítulo 2"/>
          <p:cNvSpPr txBox="1">
            <a:spLocks/>
          </p:cNvSpPr>
          <p:nvPr/>
        </p:nvSpPr>
        <p:spPr>
          <a:xfrm>
            <a:off x="2127755" y="3925793"/>
            <a:ext cx="612068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“Esta pesquisa ... Lorem ipsum dolor sit amet, consectetuer adipiscing elit.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25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44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2" fill="hold" nodeType="withEffect" p14:presetBounceEnd="78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0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44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2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5630" y="339502"/>
            <a:ext cx="4126516" cy="434719"/>
          </a:xfrm>
        </p:spPr>
        <p:txBody>
          <a:bodyPr>
            <a:noAutofit/>
          </a:bodyPr>
          <a:lstStyle/>
          <a:p>
            <a:pPr algn="l"/>
            <a:r>
              <a:rPr lang="pt-BR" sz="2000" cap="all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INTRODUÇÃO</a:t>
            </a:r>
            <a:endParaRPr lang="pt-BR" sz="2000" dirty="0">
              <a:solidFill>
                <a:schemeClr val="accent6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575" y="449208"/>
            <a:ext cx="8380675" cy="338725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405476"/>
            <a:ext cx="5669280" cy="3474720"/>
          </a:xfrm>
          <a:prstGeom prst="rect">
            <a:avLst/>
          </a:prstGeom>
        </p:spPr>
      </p:pic>
      <p:sp>
        <p:nvSpPr>
          <p:cNvPr id="12" name="Subtítulo 2"/>
          <p:cNvSpPr txBox="1">
            <a:spLocks/>
          </p:cNvSpPr>
          <p:nvPr/>
        </p:nvSpPr>
        <p:spPr>
          <a:xfrm>
            <a:off x="1241994" y="3682802"/>
            <a:ext cx="6624736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</a:rPr>
              <a:t>Observação: insira pouco texto. Evite ficar lendo slides. Lembre-se de que eles são apenas um suporte para sua apresentação. Se possível, converta informação textual em visual”.</a:t>
            </a:r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sz="2800" dirty="0" smtClean="0">
              <a:solidFill>
                <a:schemeClr val="bg1"/>
              </a:solidFill>
              <a:latin typeface="+mj-lt"/>
            </a:endParaRPr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88856" y="2147111"/>
            <a:ext cx="5198455" cy="38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2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19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44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6" fill="hold" nodeType="withEffect" p14:presetBounceEnd="78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19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44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1" y="1059582"/>
            <a:ext cx="9144000" cy="4083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7624" y="339502"/>
            <a:ext cx="1734122" cy="434719"/>
          </a:xfrm>
        </p:spPr>
        <p:txBody>
          <a:bodyPr>
            <a:noAutofit/>
          </a:bodyPr>
          <a:lstStyle/>
          <a:p>
            <a:pPr algn="l"/>
            <a:r>
              <a:rPr lang="pt-BR" sz="2000" b="1" cap="all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Problema 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646100" y="2927039"/>
            <a:ext cx="2067941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Alunos </a:t>
            </a:r>
            <a:r>
              <a:rPr lang="pt-BR" sz="24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ingressantes</a:t>
            </a:r>
            <a:endParaRPr lang="pt-BR" sz="2800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r">
              <a:lnSpc>
                <a:spcPct val="80000"/>
              </a:lnSpc>
              <a:buClr>
                <a:schemeClr val="accent6">
                  <a:lumMod val="75000"/>
                </a:schemeClr>
              </a:buClr>
            </a:pPr>
            <a:endParaRPr lang="pt-BR" sz="28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6668156" y="2873659"/>
            <a:ext cx="1872207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Alunos</a:t>
            </a:r>
            <a:r>
              <a:rPr lang="pt-BR" sz="24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  <a:r>
              <a:rPr lang="pt-BR" sz="24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egressos</a:t>
            </a:r>
            <a:endParaRPr lang="pt-BR" sz="2800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l">
              <a:lnSpc>
                <a:spcPct val="50000"/>
              </a:lnSpc>
              <a:buClr>
                <a:schemeClr val="accent6">
                  <a:lumMod val="75000"/>
                </a:schemeClr>
              </a:buClr>
            </a:pPr>
            <a:endParaRPr lang="pt-BR" sz="2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97968" y="4229675"/>
            <a:ext cx="5310336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pt-BR" b="1" dirty="0">
                <a:solidFill>
                  <a:schemeClr val="bg1"/>
                </a:solidFill>
                <a:latin typeface="Gill Sans MT" panose="020B0502020104020203" pitchFamily="34" charset="0"/>
              </a:rPr>
              <a:t>“Esta pesquisa ... Lorem ipsum dolor sit amet, consectetuer adipiscing elit.</a:t>
            </a:r>
          </a:p>
        </p:txBody>
      </p:sp>
      <p:sp>
        <p:nvSpPr>
          <p:cNvPr id="14" name="Seta para a esquerda e para a direita 13"/>
          <p:cNvSpPr/>
          <p:nvPr/>
        </p:nvSpPr>
        <p:spPr>
          <a:xfrm>
            <a:off x="4420482" y="3219822"/>
            <a:ext cx="720080" cy="216024"/>
          </a:xfrm>
          <a:prstGeom prst="leftRightArrow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9" name="Subtítulo 2"/>
          <p:cNvSpPr txBox="1">
            <a:spLocks/>
          </p:cNvSpPr>
          <p:nvPr/>
        </p:nvSpPr>
        <p:spPr>
          <a:xfrm>
            <a:off x="2053635" y="382723"/>
            <a:ext cx="2366847" cy="277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buClr>
                <a:schemeClr val="accent6">
                  <a:lumMod val="75000"/>
                </a:schemeClr>
              </a:buClr>
            </a:pPr>
            <a:r>
              <a:rPr lang="pt-BR" sz="1800" dirty="0" smtClean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</a:rPr>
              <a:t>subtema</a:t>
            </a:r>
            <a:endParaRPr lang="pt-BR" sz="1800" dirty="0">
              <a:solidFill>
                <a:schemeClr val="bg1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6668156" y="3529790"/>
            <a:ext cx="2080283" cy="554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buClr>
                <a:schemeClr val="accent6">
                  <a:lumMod val="75000"/>
                </a:schemeClr>
              </a:buClr>
            </a:pPr>
            <a:r>
              <a:rPr 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com título de Licenciados em Física</a:t>
            </a: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7" name="Seta para a direita 26"/>
          <p:cNvSpPr/>
          <p:nvPr/>
        </p:nvSpPr>
        <p:spPr>
          <a:xfrm>
            <a:off x="2750699" y="2115806"/>
            <a:ext cx="360040" cy="24084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Seta para a direita 31"/>
          <p:cNvSpPr/>
          <p:nvPr/>
        </p:nvSpPr>
        <p:spPr>
          <a:xfrm>
            <a:off x="2741714" y="2108105"/>
            <a:ext cx="360040" cy="24084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Seta para a direita 32"/>
          <p:cNvSpPr/>
          <p:nvPr/>
        </p:nvSpPr>
        <p:spPr>
          <a:xfrm>
            <a:off x="2741714" y="2114959"/>
            <a:ext cx="360040" cy="24084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Seta para a direita 33"/>
          <p:cNvSpPr/>
          <p:nvPr/>
        </p:nvSpPr>
        <p:spPr>
          <a:xfrm>
            <a:off x="2741714" y="2125194"/>
            <a:ext cx="360040" cy="24084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26" name="Picture 2" descr="C:\Users\1746218\Desktop\ilustra-fachada-ifamcmc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515492"/>
            <a:ext cx="3645395" cy="147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Seta para a direita 34"/>
          <p:cNvSpPr/>
          <p:nvPr/>
        </p:nvSpPr>
        <p:spPr>
          <a:xfrm>
            <a:off x="2741714" y="2106344"/>
            <a:ext cx="360040" cy="24084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Freeform 6"/>
          <p:cNvSpPr>
            <a:spLocks noEditPoints="1"/>
          </p:cNvSpPr>
          <p:nvPr/>
        </p:nvSpPr>
        <p:spPr bwMode="auto">
          <a:xfrm>
            <a:off x="6948264" y="1742822"/>
            <a:ext cx="457200" cy="941387"/>
          </a:xfrm>
          <a:custGeom>
            <a:avLst/>
            <a:gdLst>
              <a:gd name="T0" fmla="*/ 997 w 7776"/>
              <a:gd name="T1" fmla="*/ 1102 h 16011"/>
              <a:gd name="T2" fmla="*/ 841 w 7776"/>
              <a:gd name="T3" fmla="*/ 983 h 16011"/>
              <a:gd name="T4" fmla="*/ 658 w 7776"/>
              <a:gd name="T5" fmla="*/ 924 h 16011"/>
              <a:gd name="T6" fmla="*/ 465 w 7776"/>
              <a:gd name="T7" fmla="*/ 928 h 16011"/>
              <a:gd name="T8" fmla="*/ 277 w 7776"/>
              <a:gd name="T9" fmla="*/ 1000 h 16011"/>
              <a:gd name="T10" fmla="*/ 126 w 7776"/>
              <a:gd name="T11" fmla="*/ 1132 h 16011"/>
              <a:gd name="T12" fmla="*/ 33 w 7776"/>
              <a:gd name="T13" fmla="*/ 1301 h 16011"/>
              <a:gd name="T14" fmla="*/ 0 w 7776"/>
              <a:gd name="T15" fmla="*/ 1490 h 16011"/>
              <a:gd name="T16" fmla="*/ 33 w 7776"/>
              <a:gd name="T17" fmla="*/ 1683 h 16011"/>
              <a:gd name="T18" fmla="*/ 2569 w 7776"/>
              <a:gd name="T19" fmla="*/ 5901 h 16011"/>
              <a:gd name="T20" fmla="*/ 2583 w 7776"/>
              <a:gd name="T21" fmla="*/ 15455 h 16011"/>
              <a:gd name="T22" fmla="*/ 2670 w 7776"/>
              <a:gd name="T23" fmla="*/ 15676 h 16011"/>
              <a:gd name="T24" fmla="*/ 2823 w 7776"/>
              <a:gd name="T25" fmla="*/ 15852 h 16011"/>
              <a:gd name="T26" fmla="*/ 3027 w 7776"/>
              <a:gd name="T27" fmla="*/ 15969 h 16011"/>
              <a:gd name="T28" fmla="*/ 3266 w 7776"/>
              <a:gd name="T29" fmla="*/ 16011 h 16011"/>
              <a:gd name="T30" fmla="*/ 3507 w 7776"/>
              <a:gd name="T31" fmla="*/ 15969 h 16011"/>
              <a:gd name="T32" fmla="*/ 3711 w 7776"/>
              <a:gd name="T33" fmla="*/ 15852 h 16011"/>
              <a:gd name="T34" fmla="*/ 3863 w 7776"/>
              <a:gd name="T35" fmla="*/ 15676 h 16011"/>
              <a:gd name="T36" fmla="*/ 3951 w 7776"/>
              <a:gd name="T37" fmla="*/ 15455 h 16011"/>
              <a:gd name="T38" fmla="*/ 4557 w 7776"/>
              <a:gd name="T39" fmla="*/ 15314 h 16011"/>
              <a:gd name="T40" fmla="*/ 4600 w 7776"/>
              <a:gd name="T41" fmla="*/ 15554 h 16011"/>
              <a:gd name="T42" fmla="*/ 4716 w 7776"/>
              <a:gd name="T43" fmla="*/ 15757 h 16011"/>
              <a:gd name="T44" fmla="*/ 4893 w 7776"/>
              <a:gd name="T45" fmla="*/ 15910 h 16011"/>
              <a:gd name="T46" fmla="*/ 5115 w 7776"/>
              <a:gd name="T47" fmla="*/ 15997 h 16011"/>
              <a:gd name="T48" fmla="*/ 5361 w 7776"/>
              <a:gd name="T49" fmla="*/ 16003 h 16011"/>
              <a:gd name="T50" fmla="*/ 5587 w 7776"/>
              <a:gd name="T51" fmla="*/ 15927 h 16011"/>
              <a:gd name="T52" fmla="*/ 5772 w 7776"/>
              <a:gd name="T53" fmla="*/ 15783 h 16011"/>
              <a:gd name="T54" fmla="*/ 5898 w 7776"/>
              <a:gd name="T55" fmla="*/ 15586 h 16011"/>
              <a:gd name="T56" fmla="*/ 5952 w 7776"/>
              <a:gd name="T57" fmla="*/ 15350 h 16011"/>
              <a:gd name="T58" fmla="*/ 6664 w 7776"/>
              <a:gd name="T59" fmla="*/ 10343 h 16011"/>
              <a:gd name="T60" fmla="*/ 6765 w 7776"/>
              <a:gd name="T61" fmla="*/ 10513 h 16011"/>
              <a:gd name="T62" fmla="*/ 6915 w 7776"/>
              <a:gd name="T63" fmla="*/ 10635 h 16011"/>
              <a:gd name="T64" fmla="*/ 7095 w 7776"/>
              <a:gd name="T65" fmla="*/ 10702 h 16011"/>
              <a:gd name="T66" fmla="*/ 7293 w 7776"/>
              <a:gd name="T67" fmla="*/ 10704 h 16011"/>
              <a:gd name="T68" fmla="*/ 7485 w 7776"/>
              <a:gd name="T69" fmla="*/ 10637 h 16011"/>
              <a:gd name="T70" fmla="*/ 7636 w 7776"/>
              <a:gd name="T71" fmla="*/ 10514 h 16011"/>
              <a:gd name="T72" fmla="*/ 7735 w 7776"/>
              <a:gd name="T73" fmla="*/ 10350 h 16011"/>
              <a:gd name="T74" fmla="*/ 7776 w 7776"/>
              <a:gd name="T75" fmla="*/ 10160 h 16011"/>
              <a:gd name="T76" fmla="*/ 6510 w 7776"/>
              <a:gd name="T77" fmla="*/ 5369 h 16011"/>
              <a:gd name="T78" fmla="*/ 6442 w 7776"/>
              <a:gd name="T79" fmla="*/ 5214 h 16011"/>
              <a:gd name="T80" fmla="*/ 6337 w 7776"/>
              <a:gd name="T81" fmla="*/ 5089 h 16011"/>
              <a:gd name="T82" fmla="*/ 6201 w 7776"/>
              <a:gd name="T83" fmla="*/ 4999 h 16011"/>
              <a:gd name="T84" fmla="*/ 6047 w 7776"/>
              <a:gd name="T85" fmla="*/ 4951 h 16011"/>
              <a:gd name="T86" fmla="*/ 5599 w 7776"/>
              <a:gd name="T87" fmla="*/ 2969 h 16011"/>
              <a:gd name="T88" fmla="*/ 5569 w 7776"/>
              <a:gd name="T89" fmla="*/ 2723 h 16011"/>
              <a:gd name="T90" fmla="*/ 5497 w 7776"/>
              <a:gd name="T91" fmla="*/ 2492 h 16011"/>
              <a:gd name="T92" fmla="*/ 2904 w 7776"/>
              <a:gd name="T93" fmla="*/ 431 h 16011"/>
              <a:gd name="T94" fmla="*/ 3015 w 7776"/>
              <a:gd name="T95" fmla="*/ 2517 h 16011"/>
              <a:gd name="T96" fmla="*/ 2943 w 7776"/>
              <a:gd name="T97" fmla="*/ 2772 h 16011"/>
              <a:gd name="T98" fmla="*/ 2924 w 7776"/>
              <a:gd name="T99" fmla="*/ 3074 h 16011"/>
              <a:gd name="T100" fmla="*/ 3027 w 7776"/>
              <a:gd name="T101" fmla="*/ 3525 h 16011"/>
              <a:gd name="T102" fmla="*/ 3270 w 7776"/>
              <a:gd name="T103" fmla="*/ 3905 h 16011"/>
              <a:gd name="T104" fmla="*/ 3623 w 7776"/>
              <a:gd name="T105" fmla="*/ 4181 h 16011"/>
              <a:gd name="T106" fmla="*/ 4057 w 7776"/>
              <a:gd name="T107" fmla="*/ 4327 h 16011"/>
              <a:gd name="T108" fmla="*/ 4531 w 7776"/>
              <a:gd name="T109" fmla="*/ 4315 h 16011"/>
              <a:gd name="T110" fmla="*/ 4955 w 7776"/>
              <a:gd name="T111" fmla="*/ 4149 h 16011"/>
              <a:gd name="T112" fmla="*/ 5294 w 7776"/>
              <a:gd name="T113" fmla="*/ 3856 h 16011"/>
              <a:gd name="T114" fmla="*/ 5518 w 7776"/>
              <a:gd name="T115" fmla="*/ 3465 h 16011"/>
              <a:gd name="T116" fmla="*/ 5599 w 7776"/>
              <a:gd name="T117" fmla="*/ 3005 h 16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776" h="16011">
                <a:moveTo>
                  <a:pt x="5953" y="4944"/>
                </a:moveTo>
                <a:lnTo>
                  <a:pt x="3333" y="4944"/>
                </a:lnTo>
                <a:lnTo>
                  <a:pt x="1067" y="1195"/>
                </a:lnTo>
                <a:lnTo>
                  <a:pt x="1051" y="1170"/>
                </a:lnTo>
                <a:lnTo>
                  <a:pt x="1034" y="1146"/>
                </a:lnTo>
                <a:lnTo>
                  <a:pt x="1016" y="1123"/>
                </a:lnTo>
                <a:lnTo>
                  <a:pt x="997" y="1102"/>
                </a:lnTo>
                <a:lnTo>
                  <a:pt x="977" y="1081"/>
                </a:lnTo>
                <a:lnTo>
                  <a:pt x="957" y="1062"/>
                </a:lnTo>
                <a:lnTo>
                  <a:pt x="935" y="1044"/>
                </a:lnTo>
                <a:lnTo>
                  <a:pt x="913" y="1027"/>
                </a:lnTo>
                <a:lnTo>
                  <a:pt x="889" y="1011"/>
                </a:lnTo>
                <a:lnTo>
                  <a:pt x="865" y="996"/>
                </a:lnTo>
                <a:lnTo>
                  <a:pt x="841" y="983"/>
                </a:lnTo>
                <a:lnTo>
                  <a:pt x="816" y="971"/>
                </a:lnTo>
                <a:lnTo>
                  <a:pt x="791" y="960"/>
                </a:lnTo>
                <a:lnTo>
                  <a:pt x="765" y="950"/>
                </a:lnTo>
                <a:lnTo>
                  <a:pt x="739" y="941"/>
                </a:lnTo>
                <a:lnTo>
                  <a:pt x="713" y="934"/>
                </a:lnTo>
                <a:lnTo>
                  <a:pt x="686" y="928"/>
                </a:lnTo>
                <a:lnTo>
                  <a:pt x="658" y="924"/>
                </a:lnTo>
                <a:lnTo>
                  <a:pt x="631" y="920"/>
                </a:lnTo>
                <a:lnTo>
                  <a:pt x="604" y="918"/>
                </a:lnTo>
                <a:lnTo>
                  <a:pt x="576" y="917"/>
                </a:lnTo>
                <a:lnTo>
                  <a:pt x="548" y="918"/>
                </a:lnTo>
                <a:lnTo>
                  <a:pt x="521" y="920"/>
                </a:lnTo>
                <a:lnTo>
                  <a:pt x="493" y="923"/>
                </a:lnTo>
                <a:lnTo>
                  <a:pt x="465" y="928"/>
                </a:lnTo>
                <a:lnTo>
                  <a:pt x="438" y="934"/>
                </a:lnTo>
                <a:lnTo>
                  <a:pt x="410" y="941"/>
                </a:lnTo>
                <a:lnTo>
                  <a:pt x="383" y="950"/>
                </a:lnTo>
                <a:lnTo>
                  <a:pt x="357" y="960"/>
                </a:lnTo>
                <a:lnTo>
                  <a:pt x="330" y="972"/>
                </a:lnTo>
                <a:lnTo>
                  <a:pt x="304" y="985"/>
                </a:lnTo>
                <a:lnTo>
                  <a:pt x="277" y="1000"/>
                </a:lnTo>
                <a:lnTo>
                  <a:pt x="252" y="1016"/>
                </a:lnTo>
                <a:lnTo>
                  <a:pt x="229" y="1033"/>
                </a:lnTo>
                <a:lnTo>
                  <a:pt x="206" y="1051"/>
                </a:lnTo>
                <a:lnTo>
                  <a:pt x="184" y="1070"/>
                </a:lnTo>
                <a:lnTo>
                  <a:pt x="164" y="1090"/>
                </a:lnTo>
                <a:lnTo>
                  <a:pt x="145" y="1110"/>
                </a:lnTo>
                <a:lnTo>
                  <a:pt x="126" y="1132"/>
                </a:lnTo>
                <a:lnTo>
                  <a:pt x="109" y="1154"/>
                </a:lnTo>
                <a:lnTo>
                  <a:pt x="94" y="1177"/>
                </a:lnTo>
                <a:lnTo>
                  <a:pt x="79" y="1201"/>
                </a:lnTo>
                <a:lnTo>
                  <a:pt x="66" y="1225"/>
                </a:lnTo>
                <a:lnTo>
                  <a:pt x="53" y="1250"/>
                </a:lnTo>
                <a:lnTo>
                  <a:pt x="42" y="1275"/>
                </a:lnTo>
                <a:lnTo>
                  <a:pt x="33" y="1301"/>
                </a:lnTo>
                <a:lnTo>
                  <a:pt x="24" y="1327"/>
                </a:lnTo>
                <a:lnTo>
                  <a:pt x="17" y="1354"/>
                </a:lnTo>
                <a:lnTo>
                  <a:pt x="11" y="1380"/>
                </a:lnTo>
                <a:lnTo>
                  <a:pt x="6" y="1408"/>
                </a:lnTo>
                <a:lnTo>
                  <a:pt x="3" y="1435"/>
                </a:lnTo>
                <a:lnTo>
                  <a:pt x="1" y="1462"/>
                </a:lnTo>
                <a:lnTo>
                  <a:pt x="0" y="1490"/>
                </a:lnTo>
                <a:lnTo>
                  <a:pt x="1" y="1518"/>
                </a:lnTo>
                <a:lnTo>
                  <a:pt x="3" y="1545"/>
                </a:lnTo>
                <a:lnTo>
                  <a:pt x="6" y="1573"/>
                </a:lnTo>
                <a:lnTo>
                  <a:pt x="11" y="1601"/>
                </a:lnTo>
                <a:lnTo>
                  <a:pt x="17" y="1628"/>
                </a:lnTo>
                <a:lnTo>
                  <a:pt x="24" y="1656"/>
                </a:lnTo>
                <a:lnTo>
                  <a:pt x="33" y="1683"/>
                </a:lnTo>
                <a:lnTo>
                  <a:pt x="43" y="1709"/>
                </a:lnTo>
                <a:lnTo>
                  <a:pt x="55" y="1736"/>
                </a:lnTo>
                <a:lnTo>
                  <a:pt x="68" y="1762"/>
                </a:lnTo>
                <a:lnTo>
                  <a:pt x="83" y="1788"/>
                </a:lnTo>
                <a:lnTo>
                  <a:pt x="2558" y="5884"/>
                </a:lnTo>
                <a:lnTo>
                  <a:pt x="2563" y="5893"/>
                </a:lnTo>
                <a:lnTo>
                  <a:pt x="2569" y="5901"/>
                </a:lnTo>
                <a:lnTo>
                  <a:pt x="2569" y="10265"/>
                </a:lnTo>
                <a:lnTo>
                  <a:pt x="2569" y="11089"/>
                </a:lnTo>
                <a:lnTo>
                  <a:pt x="2569" y="15314"/>
                </a:lnTo>
                <a:lnTo>
                  <a:pt x="2570" y="15350"/>
                </a:lnTo>
                <a:lnTo>
                  <a:pt x="2572" y="15386"/>
                </a:lnTo>
                <a:lnTo>
                  <a:pt x="2577" y="15420"/>
                </a:lnTo>
                <a:lnTo>
                  <a:pt x="2583" y="15455"/>
                </a:lnTo>
                <a:lnTo>
                  <a:pt x="2591" y="15488"/>
                </a:lnTo>
                <a:lnTo>
                  <a:pt x="2600" y="15522"/>
                </a:lnTo>
                <a:lnTo>
                  <a:pt x="2611" y="15554"/>
                </a:lnTo>
                <a:lnTo>
                  <a:pt x="2624" y="15586"/>
                </a:lnTo>
                <a:lnTo>
                  <a:pt x="2637" y="15616"/>
                </a:lnTo>
                <a:lnTo>
                  <a:pt x="2653" y="15646"/>
                </a:lnTo>
                <a:lnTo>
                  <a:pt x="2670" y="15676"/>
                </a:lnTo>
                <a:lnTo>
                  <a:pt x="2688" y="15704"/>
                </a:lnTo>
                <a:lnTo>
                  <a:pt x="2708" y="15731"/>
                </a:lnTo>
                <a:lnTo>
                  <a:pt x="2729" y="15757"/>
                </a:lnTo>
                <a:lnTo>
                  <a:pt x="2751" y="15783"/>
                </a:lnTo>
                <a:lnTo>
                  <a:pt x="2774" y="15807"/>
                </a:lnTo>
                <a:lnTo>
                  <a:pt x="2798" y="15830"/>
                </a:lnTo>
                <a:lnTo>
                  <a:pt x="2823" y="15852"/>
                </a:lnTo>
                <a:lnTo>
                  <a:pt x="2850" y="15873"/>
                </a:lnTo>
                <a:lnTo>
                  <a:pt x="2877" y="15892"/>
                </a:lnTo>
                <a:lnTo>
                  <a:pt x="2905" y="15910"/>
                </a:lnTo>
                <a:lnTo>
                  <a:pt x="2934" y="15927"/>
                </a:lnTo>
                <a:lnTo>
                  <a:pt x="2964" y="15942"/>
                </a:lnTo>
                <a:lnTo>
                  <a:pt x="2995" y="15956"/>
                </a:lnTo>
                <a:lnTo>
                  <a:pt x="3027" y="15969"/>
                </a:lnTo>
                <a:lnTo>
                  <a:pt x="3059" y="15980"/>
                </a:lnTo>
                <a:lnTo>
                  <a:pt x="3092" y="15989"/>
                </a:lnTo>
                <a:lnTo>
                  <a:pt x="3126" y="15997"/>
                </a:lnTo>
                <a:lnTo>
                  <a:pt x="3160" y="16003"/>
                </a:lnTo>
                <a:lnTo>
                  <a:pt x="3195" y="16007"/>
                </a:lnTo>
                <a:lnTo>
                  <a:pt x="3231" y="16010"/>
                </a:lnTo>
                <a:lnTo>
                  <a:pt x="3266" y="16011"/>
                </a:lnTo>
                <a:lnTo>
                  <a:pt x="3303" y="16010"/>
                </a:lnTo>
                <a:lnTo>
                  <a:pt x="3339" y="16007"/>
                </a:lnTo>
                <a:lnTo>
                  <a:pt x="3374" y="16003"/>
                </a:lnTo>
                <a:lnTo>
                  <a:pt x="3408" y="15997"/>
                </a:lnTo>
                <a:lnTo>
                  <a:pt x="3442" y="15989"/>
                </a:lnTo>
                <a:lnTo>
                  <a:pt x="3475" y="15980"/>
                </a:lnTo>
                <a:lnTo>
                  <a:pt x="3507" y="15969"/>
                </a:lnTo>
                <a:lnTo>
                  <a:pt x="3539" y="15956"/>
                </a:lnTo>
                <a:lnTo>
                  <a:pt x="3570" y="15942"/>
                </a:lnTo>
                <a:lnTo>
                  <a:pt x="3600" y="15927"/>
                </a:lnTo>
                <a:lnTo>
                  <a:pt x="3629" y="15910"/>
                </a:lnTo>
                <a:lnTo>
                  <a:pt x="3657" y="15892"/>
                </a:lnTo>
                <a:lnTo>
                  <a:pt x="3684" y="15873"/>
                </a:lnTo>
                <a:lnTo>
                  <a:pt x="3711" y="15852"/>
                </a:lnTo>
                <a:lnTo>
                  <a:pt x="3736" y="15830"/>
                </a:lnTo>
                <a:lnTo>
                  <a:pt x="3760" y="15807"/>
                </a:lnTo>
                <a:lnTo>
                  <a:pt x="3783" y="15783"/>
                </a:lnTo>
                <a:lnTo>
                  <a:pt x="3805" y="15757"/>
                </a:lnTo>
                <a:lnTo>
                  <a:pt x="3826" y="15731"/>
                </a:lnTo>
                <a:lnTo>
                  <a:pt x="3845" y="15704"/>
                </a:lnTo>
                <a:lnTo>
                  <a:pt x="3863" y="15676"/>
                </a:lnTo>
                <a:lnTo>
                  <a:pt x="3880" y="15646"/>
                </a:lnTo>
                <a:lnTo>
                  <a:pt x="3896" y="15616"/>
                </a:lnTo>
                <a:lnTo>
                  <a:pt x="3910" y="15586"/>
                </a:lnTo>
                <a:lnTo>
                  <a:pt x="3923" y="15554"/>
                </a:lnTo>
                <a:lnTo>
                  <a:pt x="3934" y="15522"/>
                </a:lnTo>
                <a:lnTo>
                  <a:pt x="3943" y="15488"/>
                </a:lnTo>
                <a:lnTo>
                  <a:pt x="3951" y="15455"/>
                </a:lnTo>
                <a:lnTo>
                  <a:pt x="3957" y="15420"/>
                </a:lnTo>
                <a:lnTo>
                  <a:pt x="3962" y="15386"/>
                </a:lnTo>
                <a:lnTo>
                  <a:pt x="3964" y="15350"/>
                </a:lnTo>
                <a:lnTo>
                  <a:pt x="3965" y="15314"/>
                </a:lnTo>
                <a:lnTo>
                  <a:pt x="3965" y="11089"/>
                </a:lnTo>
                <a:lnTo>
                  <a:pt x="4557" y="11089"/>
                </a:lnTo>
                <a:lnTo>
                  <a:pt x="4557" y="15314"/>
                </a:lnTo>
                <a:lnTo>
                  <a:pt x="4558" y="15350"/>
                </a:lnTo>
                <a:lnTo>
                  <a:pt x="4561" y="15386"/>
                </a:lnTo>
                <a:lnTo>
                  <a:pt x="4565" y="15420"/>
                </a:lnTo>
                <a:lnTo>
                  <a:pt x="4571" y="15455"/>
                </a:lnTo>
                <a:lnTo>
                  <a:pt x="4579" y="15488"/>
                </a:lnTo>
                <a:lnTo>
                  <a:pt x="4589" y="15522"/>
                </a:lnTo>
                <a:lnTo>
                  <a:pt x="4600" y="15554"/>
                </a:lnTo>
                <a:lnTo>
                  <a:pt x="4612" y="15586"/>
                </a:lnTo>
                <a:lnTo>
                  <a:pt x="4626" y="15616"/>
                </a:lnTo>
                <a:lnTo>
                  <a:pt x="4641" y="15646"/>
                </a:lnTo>
                <a:lnTo>
                  <a:pt x="4658" y="15676"/>
                </a:lnTo>
                <a:lnTo>
                  <a:pt x="4676" y="15704"/>
                </a:lnTo>
                <a:lnTo>
                  <a:pt x="4696" y="15731"/>
                </a:lnTo>
                <a:lnTo>
                  <a:pt x="4716" y="15757"/>
                </a:lnTo>
                <a:lnTo>
                  <a:pt x="4738" y="15783"/>
                </a:lnTo>
                <a:lnTo>
                  <a:pt x="4761" y="15807"/>
                </a:lnTo>
                <a:lnTo>
                  <a:pt x="4786" y="15830"/>
                </a:lnTo>
                <a:lnTo>
                  <a:pt x="4811" y="15852"/>
                </a:lnTo>
                <a:lnTo>
                  <a:pt x="4837" y="15873"/>
                </a:lnTo>
                <a:lnTo>
                  <a:pt x="4864" y="15892"/>
                </a:lnTo>
                <a:lnTo>
                  <a:pt x="4893" y="15910"/>
                </a:lnTo>
                <a:lnTo>
                  <a:pt x="4922" y="15927"/>
                </a:lnTo>
                <a:lnTo>
                  <a:pt x="4952" y="15942"/>
                </a:lnTo>
                <a:lnTo>
                  <a:pt x="4983" y="15956"/>
                </a:lnTo>
                <a:lnTo>
                  <a:pt x="5014" y="15969"/>
                </a:lnTo>
                <a:lnTo>
                  <a:pt x="5047" y="15980"/>
                </a:lnTo>
                <a:lnTo>
                  <a:pt x="5080" y="15989"/>
                </a:lnTo>
                <a:lnTo>
                  <a:pt x="5115" y="15997"/>
                </a:lnTo>
                <a:lnTo>
                  <a:pt x="5149" y="16003"/>
                </a:lnTo>
                <a:lnTo>
                  <a:pt x="5184" y="16007"/>
                </a:lnTo>
                <a:lnTo>
                  <a:pt x="5219" y="16010"/>
                </a:lnTo>
                <a:lnTo>
                  <a:pt x="5255" y="16011"/>
                </a:lnTo>
                <a:lnTo>
                  <a:pt x="5291" y="16010"/>
                </a:lnTo>
                <a:lnTo>
                  <a:pt x="5326" y="16007"/>
                </a:lnTo>
                <a:lnTo>
                  <a:pt x="5361" y="16003"/>
                </a:lnTo>
                <a:lnTo>
                  <a:pt x="5395" y="15997"/>
                </a:lnTo>
                <a:lnTo>
                  <a:pt x="5429" y="15989"/>
                </a:lnTo>
                <a:lnTo>
                  <a:pt x="5462" y="15980"/>
                </a:lnTo>
                <a:lnTo>
                  <a:pt x="5494" y="15969"/>
                </a:lnTo>
                <a:lnTo>
                  <a:pt x="5526" y="15956"/>
                </a:lnTo>
                <a:lnTo>
                  <a:pt x="5557" y="15942"/>
                </a:lnTo>
                <a:lnTo>
                  <a:pt x="5587" y="15927"/>
                </a:lnTo>
                <a:lnTo>
                  <a:pt x="5616" y="15910"/>
                </a:lnTo>
                <a:lnTo>
                  <a:pt x="5644" y="15892"/>
                </a:lnTo>
                <a:lnTo>
                  <a:pt x="5672" y="15873"/>
                </a:lnTo>
                <a:lnTo>
                  <a:pt x="5699" y="15852"/>
                </a:lnTo>
                <a:lnTo>
                  <a:pt x="5724" y="15830"/>
                </a:lnTo>
                <a:lnTo>
                  <a:pt x="5749" y="15807"/>
                </a:lnTo>
                <a:lnTo>
                  <a:pt x="5772" y="15783"/>
                </a:lnTo>
                <a:lnTo>
                  <a:pt x="5794" y="15757"/>
                </a:lnTo>
                <a:lnTo>
                  <a:pt x="5814" y="15731"/>
                </a:lnTo>
                <a:lnTo>
                  <a:pt x="5834" y="15704"/>
                </a:lnTo>
                <a:lnTo>
                  <a:pt x="5852" y="15676"/>
                </a:lnTo>
                <a:lnTo>
                  <a:pt x="5869" y="15646"/>
                </a:lnTo>
                <a:lnTo>
                  <a:pt x="5884" y="15616"/>
                </a:lnTo>
                <a:lnTo>
                  <a:pt x="5898" y="15586"/>
                </a:lnTo>
                <a:lnTo>
                  <a:pt x="5910" y="15554"/>
                </a:lnTo>
                <a:lnTo>
                  <a:pt x="5921" y="15522"/>
                </a:lnTo>
                <a:lnTo>
                  <a:pt x="5931" y="15488"/>
                </a:lnTo>
                <a:lnTo>
                  <a:pt x="5938" y="15455"/>
                </a:lnTo>
                <a:lnTo>
                  <a:pt x="5945" y="15420"/>
                </a:lnTo>
                <a:lnTo>
                  <a:pt x="5949" y="15386"/>
                </a:lnTo>
                <a:lnTo>
                  <a:pt x="5952" y="15350"/>
                </a:lnTo>
                <a:lnTo>
                  <a:pt x="5953" y="15314"/>
                </a:lnTo>
                <a:lnTo>
                  <a:pt x="5953" y="11089"/>
                </a:lnTo>
                <a:lnTo>
                  <a:pt x="5953" y="10265"/>
                </a:lnTo>
                <a:lnTo>
                  <a:pt x="5953" y="7717"/>
                </a:lnTo>
                <a:lnTo>
                  <a:pt x="6646" y="10287"/>
                </a:lnTo>
                <a:lnTo>
                  <a:pt x="6654" y="10316"/>
                </a:lnTo>
                <a:lnTo>
                  <a:pt x="6664" y="10343"/>
                </a:lnTo>
                <a:lnTo>
                  <a:pt x="6675" y="10370"/>
                </a:lnTo>
                <a:lnTo>
                  <a:pt x="6687" y="10396"/>
                </a:lnTo>
                <a:lnTo>
                  <a:pt x="6701" y="10421"/>
                </a:lnTo>
                <a:lnTo>
                  <a:pt x="6715" y="10445"/>
                </a:lnTo>
                <a:lnTo>
                  <a:pt x="6731" y="10469"/>
                </a:lnTo>
                <a:lnTo>
                  <a:pt x="6748" y="10491"/>
                </a:lnTo>
                <a:lnTo>
                  <a:pt x="6765" y="10513"/>
                </a:lnTo>
                <a:lnTo>
                  <a:pt x="6784" y="10533"/>
                </a:lnTo>
                <a:lnTo>
                  <a:pt x="6804" y="10553"/>
                </a:lnTo>
                <a:lnTo>
                  <a:pt x="6824" y="10572"/>
                </a:lnTo>
                <a:lnTo>
                  <a:pt x="6845" y="10589"/>
                </a:lnTo>
                <a:lnTo>
                  <a:pt x="6868" y="10606"/>
                </a:lnTo>
                <a:lnTo>
                  <a:pt x="6891" y="10621"/>
                </a:lnTo>
                <a:lnTo>
                  <a:pt x="6915" y="10635"/>
                </a:lnTo>
                <a:lnTo>
                  <a:pt x="6939" y="10648"/>
                </a:lnTo>
                <a:lnTo>
                  <a:pt x="6964" y="10660"/>
                </a:lnTo>
                <a:lnTo>
                  <a:pt x="6989" y="10671"/>
                </a:lnTo>
                <a:lnTo>
                  <a:pt x="7015" y="10681"/>
                </a:lnTo>
                <a:lnTo>
                  <a:pt x="7042" y="10689"/>
                </a:lnTo>
                <a:lnTo>
                  <a:pt x="7068" y="10696"/>
                </a:lnTo>
                <a:lnTo>
                  <a:pt x="7095" y="10702"/>
                </a:lnTo>
                <a:lnTo>
                  <a:pt x="7123" y="10707"/>
                </a:lnTo>
                <a:lnTo>
                  <a:pt x="7151" y="10710"/>
                </a:lnTo>
                <a:lnTo>
                  <a:pt x="7179" y="10711"/>
                </a:lnTo>
                <a:lnTo>
                  <a:pt x="7207" y="10712"/>
                </a:lnTo>
                <a:lnTo>
                  <a:pt x="7236" y="10711"/>
                </a:lnTo>
                <a:lnTo>
                  <a:pt x="7264" y="10708"/>
                </a:lnTo>
                <a:lnTo>
                  <a:pt x="7293" y="10704"/>
                </a:lnTo>
                <a:lnTo>
                  <a:pt x="7322" y="10699"/>
                </a:lnTo>
                <a:lnTo>
                  <a:pt x="7350" y="10692"/>
                </a:lnTo>
                <a:lnTo>
                  <a:pt x="7379" y="10684"/>
                </a:lnTo>
                <a:lnTo>
                  <a:pt x="7406" y="10674"/>
                </a:lnTo>
                <a:lnTo>
                  <a:pt x="7433" y="10663"/>
                </a:lnTo>
                <a:lnTo>
                  <a:pt x="7459" y="10651"/>
                </a:lnTo>
                <a:lnTo>
                  <a:pt x="7485" y="10637"/>
                </a:lnTo>
                <a:lnTo>
                  <a:pt x="7509" y="10623"/>
                </a:lnTo>
                <a:lnTo>
                  <a:pt x="7533" y="10607"/>
                </a:lnTo>
                <a:lnTo>
                  <a:pt x="7555" y="10590"/>
                </a:lnTo>
                <a:lnTo>
                  <a:pt x="7577" y="10573"/>
                </a:lnTo>
                <a:lnTo>
                  <a:pt x="7597" y="10554"/>
                </a:lnTo>
                <a:lnTo>
                  <a:pt x="7617" y="10534"/>
                </a:lnTo>
                <a:lnTo>
                  <a:pt x="7636" y="10514"/>
                </a:lnTo>
                <a:lnTo>
                  <a:pt x="7653" y="10493"/>
                </a:lnTo>
                <a:lnTo>
                  <a:pt x="7670" y="10470"/>
                </a:lnTo>
                <a:lnTo>
                  <a:pt x="7685" y="10448"/>
                </a:lnTo>
                <a:lnTo>
                  <a:pt x="7699" y="10424"/>
                </a:lnTo>
                <a:lnTo>
                  <a:pt x="7713" y="10400"/>
                </a:lnTo>
                <a:lnTo>
                  <a:pt x="7725" y="10375"/>
                </a:lnTo>
                <a:lnTo>
                  <a:pt x="7735" y="10350"/>
                </a:lnTo>
                <a:lnTo>
                  <a:pt x="7745" y="10324"/>
                </a:lnTo>
                <a:lnTo>
                  <a:pt x="7753" y="10298"/>
                </a:lnTo>
                <a:lnTo>
                  <a:pt x="7760" y="10271"/>
                </a:lnTo>
                <a:lnTo>
                  <a:pt x="7766" y="10244"/>
                </a:lnTo>
                <a:lnTo>
                  <a:pt x="7771" y="10216"/>
                </a:lnTo>
                <a:lnTo>
                  <a:pt x="7774" y="10188"/>
                </a:lnTo>
                <a:lnTo>
                  <a:pt x="7776" y="10160"/>
                </a:lnTo>
                <a:lnTo>
                  <a:pt x="7776" y="10132"/>
                </a:lnTo>
                <a:lnTo>
                  <a:pt x="7775" y="10103"/>
                </a:lnTo>
                <a:lnTo>
                  <a:pt x="7772" y="10075"/>
                </a:lnTo>
                <a:lnTo>
                  <a:pt x="7768" y="10046"/>
                </a:lnTo>
                <a:lnTo>
                  <a:pt x="7763" y="10017"/>
                </a:lnTo>
                <a:lnTo>
                  <a:pt x="7756" y="9989"/>
                </a:lnTo>
                <a:lnTo>
                  <a:pt x="6510" y="5369"/>
                </a:lnTo>
                <a:lnTo>
                  <a:pt x="6503" y="5345"/>
                </a:lnTo>
                <a:lnTo>
                  <a:pt x="6495" y="5322"/>
                </a:lnTo>
                <a:lnTo>
                  <a:pt x="6486" y="5299"/>
                </a:lnTo>
                <a:lnTo>
                  <a:pt x="6476" y="5277"/>
                </a:lnTo>
                <a:lnTo>
                  <a:pt x="6466" y="5256"/>
                </a:lnTo>
                <a:lnTo>
                  <a:pt x="6454" y="5235"/>
                </a:lnTo>
                <a:lnTo>
                  <a:pt x="6442" y="5214"/>
                </a:lnTo>
                <a:lnTo>
                  <a:pt x="6429" y="5194"/>
                </a:lnTo>
                <a:lnTo>
                  <a:pt x="6416" y="5175"/>
                </a:lnTo>
                <a:lnTo>
                  <a:pt x="6401" y="5157"/>
                </a:lnTo>
                <a:lnTo>
                  <a:pt x="6386" y="5139"/>
                </a:lnTo>
                <a:lnTo>
                  <a:pt x="6370" y="5122"/>
                </a:lnTo>
                <a:lnTo>
                  <a:pt x="6354" y="5105"/>
                </a:lnTo>
                <a:lnTo>
                  <a:pt x="6337" y="5089"/>
                </a:lnTo>
                <a:lnTo>
                  <a:pt x="6319" y="5074"/>
                </a:lnTo>
                <a:lnTo>
                  <a:pt x="6301" y="5059"/>
                </a:lnTo>
                <a:lnTo>
                  <a:pt x="6282" y="5046"/>
                </a:lnTo>
                <a:lnTo>
                  <a:pt x="6262" y="5033"/>
                </a:lnTo>
                <a:lnTo>
                  <a:pt x="6242" y="5021"/>
                </a:lnTo>
                <a:lnTo>
                  <a:pt x="6222" y="5010"/>
                </a:lnTo>
                <a:lnTo>
                  <a:pt x="6201" y="4999"/>
                </a:lnTo>
                <a:lnTo>
                  <a:pt x="6180" y="4990"/>
                </a:lnTo>
                <a:lnTo>
                  <a:pt x="6159" y="4981"/>
                </a:lnTo>
                <a:lnTo>
                  <a:pt x="6137" y="4973"/>
                </a:lnTo>
                <a:lnTo>
                  <a:pt x="6115" y="4966"/>
                </a:lnTo>
                <a:lnTo>
                  <a:pt x="6092" y="4960"/>
                </a:lnTo>
                <a:lnTo>
                  <a:pt x="6070" y="4955"/>
                </a:lnTo>
                <a:lnTo>
                  <a:pt x="6047" y="4951"/>
                </a:lnTo>
                <a:lnTo>
                  <a:pt x="6023" y="4948"/>
                </a:lnTo>
                <a:lnTo>
                  <a:pt x="6000" y="4945"/>
                </a:lnTo>
                <a:lnTo>
                  <a:pt x="5976" y="4944"/>
                </a:lnTo>
                <a:lnTo>
                  <a:pt x="5953" y="4944"/>
                </a:lnTo>
                <a:lnTo>
                  <a:pt x="5953" y="4944"/>
                </a:lnTo>
                <a:close/>
                <a:moveTo>
                  <a:pt x="5599" y="3005"/>
                </a:moveTo>
                <a:lnTo>
                  <a:pt x="5599" y="2969"/>
                </a:lnTo>
                <a:lnTo>
                  <a:pt x="5597" y="2933"/>
                </a:lnTo>
                <a:lnTo>
                  <a:pt x="5595" y="2897"/>
                </a:lnTo>
                <a:lnTo>
                  <a:pt x="5591" y="2862"/>
                </a:lnTo>
                <a:lnTo>
                  <a:pt x="5587" y="2826"/>
                </a:lnTo>
                <a:lnTo>
                  <a:pt x="5582" y="2792"/>
                </a:lnTo>
                <a:lnTo>
                  <a:pt x="5576" y="2757"/>
                </a:lnTo>
                <a:lnTo>
                  <a:pt x="5569" y="2723"/>
                </a:lnTo>
                <a:lnTo>
                  <a:pt x="5561" y="2689"/>
                </a:lnTo>
                <a:lnTo>
                  <a:pt x="5553" y="2655"/>
                </a:lnTo>
                <a:lnTo>
                  <a:pt x="5543" y="2622"/>
                </a:lnTo>
                <a:lnTo>
                  <a:pt x="5533" y="2589"/>
                </a:lnTo>
                <a:lnTo>
                  <a:pt x="5522" y="2556"/>
                </a:lnTo>
                <a:lnTo>
                  <a:pt x="5510" y="2524"/>
                </a:lnTo>
                <a:lnTo>
                  <a:pt x="5497" y="2492"/>
                </a:lnTo>
                <a:lnTo>
                  <a:pt x="5483" y="2461"/>
                </a:lnTo>
                <a:lnTo>
                  <a:pt x="5483" y="1369"/>
                </a:lnTo>
                <a:lnTo>
                  <a:pt x="5725" y="1295"/>
                </a:lnTo>
                <a:lnTo>
                  <a:pt x="7136" y="864"/>
                </a:lnTo>
                <a:lnTo>
                  <a:pt x="5725" y="431"/>
                </a:lnTo>
                <a:lnTo>
                  <a:pt x="4314" y="0"/>
                </a:lnTo>
                <a:lnTo>
                  <a:pt x="2904" y="431"/>
                </a:lnTo>
                <a:lnTo>
                  <a:pt x="1492" y="864"/>
                </a:lnTo>
                <a:lnTo>
                  <a:pt x="2904" y="1295"/>
                </a:lnTo>
                <a:lnTo>
                  <a:pt x="3060" y="1343"/>
                </a:lnTo>
                <a:lnTo>
                  <a:pt x="3060" y="2414"/>
                </a:lnTo>
                <a:lnTo>
                  <a:pt x="3044" y="2448"/>
                </a:lnTo>
                <a:lnTo>
                  <a:pt x="3029" y="2482"/>
                </a:lnTo>
                <a:lnTo>
                  <a:pt x="3015" y="2517"/>
                </a:lnTo>
                <a:lnTo>
                  <a:pt x="3001" y="2552"/>
                </a:lnTo>
                <a:lnTo>
                  <a:pt x="2989" y="2587"/>
                </a:lnTo>
                <a:lnTo>
                  <a:pt x="2978" y="2623"/>
                </a:lnTo>
                <a:lnTo>
                  <a:pt x="2967" y="2660"/>
                </a:lnTo>
                <a:lnTo>
                  <a:pt x="2958" y="2697"/>
                </a:lnTo>
                <a:lnTo>
                  <a:pt x="2950" y="2734"/>
                </a:lnTo>
                <a:lnTo>
                  <a:pt x="2943" y="2772"/>
                </a:lnTo>
                <a:lnTo>
                  <a:pt x="2937" y="2810"/>
                </a:lnTo>
                <a:lnTo>
                  <a:pt x="2932" y="2848"/>
                </a:lnTo>
                <a:lnTo>
                  <a:pt x="2928" y="2887"/>
                </a:lnTo>
                <a:lnTo>
                  <a:pt x="2925" y="2926"/>
                </a:lnTo>
                <a:lnTo>
                  <a:pt x="2923" y="2966"/>
                </a:lnTo>
                <a:lnTo>
                  <a:pt x="2922" y="3005"/>
                </a:lnTo>
                <a:lnTo>
                  <a:pt x="2924" y="3074"/>
                </a:lnTo>
                <a:lnTo>
                  <a:pt x="2929" y="3142"/>
                </a:lnTo>
                <a:lnTo>
                  <a:pt x="2938" y="3209"/>
                </a:lnTo>
                <a:lnTo>
                  <a:pt x="2950" y="3274"/>
                </a:lnTo>
                <a:lnTo>
                  <a:pt x="2964" y="3339"/>
                </a:lnTo>
                <a:lnTo>
                  <a:pt x="2982" y="3403"/>
                </a:lnTo>
                <a:lnTo>
                  <a:pt x="3003" y="3465"/>
                </a:lnTo>
                <a:lnTo>
                  <a:pt x="3027" y="3525"/>
                </a:lnTo>
                <a:lnTo>
                  <a:pt x="3054" y="3585"/>
                </a:lnTo>
                <a:lnTo>
                  <a:pt x="3084" y="3643"/>
                </a:lnTo>
                <a:lnTo>
                  <a:pt x="3116" y="3699"/>
                </a:lnTo>
                <a:lnTo>
                  <a:pt x="3151" y="3753"/>
                </a:lnTo>
                <a:lnTo>
                  <a:pt x="3188" y="3806"/>
                </a:lnTo>
                <a:lnTo>
                  <a:pt x="3228" y="3856"/>
                </a:lnTo>
                <a:lnTo>
                  <a:pt x="3270" y="3905"/>
                </a:lnTo>
                <a:lnTo>
                  <a:pt x="3315" y="3951"/>
                </a:lnTo>
                <a:lnTo>
                  <a:pt x="3361" y="3995"/>
                </a:lnTo>
                <a:lnTo>
                  <a:pt x="3410" y="4037"/>
                </a:lnTo>
                <a:lnTo>
                  <a:pt x="3460" y="4077"/>
                </a:lnTo>
                <a:lnTo>
                  <a:pt x="3513" y="4114"/>
                </a:lnTo>
                <a:lnTo>
                  <a:pt x="3567" y="4149"/>
                </a:lnTo>
                <a:lnTo>
                  <a:pt x="3623" y="4181"/>
                </a:lnTo>
                <a:lnTo>
                  <a:pt x="3680" y="4211"/>
                </a:lnTo>
                <a:lnTo>
                  <a:pt x="3740" y="4237"/>
                </a:lnTo>
                <a:lnTo>
                  <a:pt x="3800" y="4261"/>
                </a:lnTo>
                <a:lnTo>
                  <a:pt x="3862" y="4282"/>
                </a:lnTo>
                <a:lnTo>
                  <a:pt x="3927" y="4300"/>
                </a:lnTo>
                <a:lnTo>
                  <a:pt x="3991" y="4315"/>
                </a:lnTo>
                <a:lnTo>
                  <a:pt x="4057" y="4327"/>
                </a:lnTo>
                <a:lnTo>
                  <a:pt x="4124" y="4336"/>
                </a:lnTo>
                <a:lnTo>
                  <a:pt x="4192" y="4341"/>
                </a:lnTo>
                <a:lnTo>
                  <a:pt x="4261" y="4342"/>
                </a:lnTo>
                <a:lnTo>
                  <a:pt x="4329" y="4341"/>
                </a:lnTo>
                <a:lnTo>
                  <a:pt x="4397" y="4336"/>
                </a:lnTo>
                <a:lnTo>
                  <a:pt x="4464" y="4327"/>
                </a:lnTo>
                <a:lnTo>
                  <a:pt x="4531" y="4315"/>
                </a:lnTo>
                <a:lnTo>
                  <a:pt x="4596" y="4300"/>
                </a:lnTo>
                <a:lnTo>
                  <a:pt x="4659" y="4282"/>
                </a:lnTo>
                <a:lnTo>
                  <a:pt x="4721" y="4261"/>
                </a:lnTo>
                <a:lnTo>
                  <a:pt x="4782" y="4237"/>
                </a:lnTo>
                <a:lnTo>
                  <a:pt x="4841" y="4211"/>
                </a:lnTo>
                <a:lnTo>
                  <a:pt x="4899" y="4181"/>
                </a:lnTo>
                <a:lnTo>
                  <a:pt x="4955" y="4149"/>
                </a:lnTo>
                <a:lnTo>
                  <a:pt x="5009" y="4114"/>
                </a:lnTo>
                <a:lnTo>
                  <a:pt x="5061" y="4077"/>
                </a:lnTo>
                <a:lnTo>
                  <a:pt x="5113" y="4037"/>
                </a:lnTo>
                <a:lnTo>
                  <a:pt x="5161" y="3995"/>
                </a:lnTo>
                <a:lnTo>
                  <a:pt x="5208" y="3951"/>
                </a:lnTo>
                <a:lnTo>
                  <a:pt x="5252" y="3905"/>
                </a:lnTo>
                <a:lnTo>
                  <a:pt x="5294" y="3856"/>
                </a:lnTo>
                <a:lnTo>
                  <a:pt x="5334" y="3806"/>
                </a:lnTo>
                <a:lnTo>
                  <a:pt x="5371" y="3753"/>
                </a:lnTo>
                <a:lnTo>
                  <a:pt x="5406" y="3699"/>
                </a:lnTo>
                <a:lnTo>
                  <a:pt x="5438" y="3643"/>
                </a:lnTo>
                <a:lnTo>
                  <a:pt x="5467" y="3585"/>
                </a:lnTo>
                <a:lnTo>
                  <a:pt x="5494" y="3525"/>
                </a:lnTo>
                <a:lnTo>
                  <a:pt x="5518" y="3465"/>
                </a:lnTo>
                <a:lnTo>
                  <a:pt x="5539" y="3403"/>
                </a:lnTo>
                <a:lnTo>
                  <a:pt x="5557" y="3339"/>
                </a:lnTo>
                <a:lnTo>
                  <a:pt x="5572" y="3274"/>
                </a:lnTo>
                <a:lnTo>
                  <a:pt x="5584" y="3209"/>
                </a:lnTo>
                <a:lnTo>
                  <a:pt x="5592" y="3142"/>
                </a:lnTo>
                <a:lnTo>
                  <a:pt x="5597" y="3074"/>
                </a:lnTo>
                <a:lnTo>
                  <a:pt x="5599" y="30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4616" name="Grupo 4615"/>
          <p:cNvGrpSpPr/>
          <p:nvPr/>
        </p:nvGrpSpPr>
        <p:grpSpPr>
          <a:xfrm>
            <a:off x="1260746" y="1495494"/>
            <a:ext cx="1489953" cy="1302871"/>
            <a:chOff x="1547664" y="2211710"/>
            <a:chExt cx="1489953" cy="1302871"/>
          </a:xfrm>
          <a:solidFill>
            <a:schemeClr val="tx1"/>
          </a:solidFill>
        </p:grpSpPr>
        <p:sp>
          <p:nvSpPr>
            <p:cNvPr id="4612" name="Freeform 10"/>
            <p:cNvSpPr>
              <a:spLocks noEditPoints="1"/>
            </p:cNvSpPr>
            <p:nvPr/>
          </p:nvSpPr>
          <p:spPr bwMode="auto">
            <a:xfrm>
              <a:off x="1692753" y="2242766"/>
              <a:ext cx="288032" cy="594032"/>
            </a:xfrm>
            <a:custGeom>
              <a:avLst/>
              <a:gdLst>
                <a:gd name="T0" fmla="*/ 1840 w 7855"/>
                <a:gd name="T1" fmla="*/ 3709 h 16200"/>
                <a:gd name="T2" fmla="*/ 1631 w 7855"/>
                <a:gd name="T3" fmla="*/ 3781 h 16200"/>
                <a:gd name="T4" fmla="*/ 1460 w 7855"/>
                <a:gd name="T5" fmla="*/ 3918 h 16200"/>
                <a:gd name="T6" fmla="*/ 1343 w 7855"/>
                <a:gd name="T7" fmla="*/ 4110 h 16200"/>
                <a:gd name="T8" fmla="*/ 1 w 7855"/>
                <a:gd name="T9" fmla="*/ 9569 h 16200"/>
                <a:gd name="T10" fmla="*/ 39 w 7855"/>
                <a:gd name="T11" fmla="*/ 9818 h 16200"/>
                <a:gd name="T12" fmla="*/ 168 w 7855"/>
                <a:gd name="T13" fmla="*/ 10030 h 16200"/>
                <a:gd name="T14" fmla="*/ 370 w 7855"/>
                <a:gd name="T15" fmla="*/ 10181 h 16200"/>
                <a:gd name="T16" fmla="*/ 623 w 7855"/>
                <a:gd name="T17" fmla="*/ 10243 h 16200"/>
                <a:gd name="T18" fmla="*/ 872 w 7855"/>
                <a:gd name="T19" fmla="*/ 10204 h 16200"/>
                <a:gd name="T20" fmla="*/ 1083 w 7855"/>
                <a:gd name="T21" fmla="*/ 10076 h 16200"/>
                <a:gd name="T22" fmla="*/ 1234 w 7855"/>
                <a:gd name="T23" fmla="*/ 9874 h 16200"/>
                <a:gd name="T24" fmla="*/ 1980 w 7855"/>
                <a:gd name="T25" fmla="*/ 15412 h 16200"/>
                <a:gd name="T26" fmla="*/ 2042 w 7855"/>
                <a:gd name="T27" fmla="*/ 15719 h 16200"/>
                <a:gd name="T28" fmla="*/ 2211 w 7855"/>
                <a:gd name="T29" fmla="*/ 15969 h 16200"/>
                <a:gd name="T30" fmla="*/ 2461 w 7855"/>
                <a:gd name="T31" fmla="*/ 16138 h 16200"/>
                <a:gd name="T32" fmla="*/ 2767 w 7855"/>
                <a:gd name="T33" fmla="*/ 16200 h 16200"/>
                <a:gd name="T34" fmla="*/ 3074 w 7855"/>
                <a:gd name="T35" fmla="*/ 16138 h 16200"/>
                <a:gd name="T36" fmla="*/ 3324 w 7855"/>
                <a:gd name="T37" fmla="*/ 15969 h 16200"/>
                <a:gd name="T38" fmla="*/ 3493 w 7855"/>
                <a:gd name="T39" fmla="*/ 15719 h 16200"/>
                <a:gd name="T40" fmla="*/ 3555 w 7855"/>
                <a:gd name="T41" fmla="*/ 15412 h 16200"/>
                <a:gd name="T42" fmla="*/ 4247 w 7855"/>
                <a:gd name="T43" fmla="*/ 15610 h 16200"/>
                <a:gd name="T44" fmla="*/ 4379 w 7855"/>
                <a:gd name="T45" fmla="*/ 15884 h 16200"/>
                <a:gd name="T46" fmla="*/ 4602 w 7855"/>
                <a:gd name="T47" fmla="*/ 16086 h 16200"/>
                <a:gd name="T48" fmla="*/ 4890 w 7855"/>
                <a:gd name="T49" fmla="*/ 16191 h 16200"/>
                <a:gd name="T50" fmla="*/ 5207 w 7855"/>
                <a:gd name="T51" fmla="*/ 16176 h 16200"/>
                <a:gd name="T52" fmla="*/ 5482 w 7855"/>
                <a:gd name="T53" fmla="*/ 16044 h 16200"/>
                <a:gd name="T54" fmla="*/ 5684 w 7855"/>
                <a:gd name="T55" fmla="*/ 15821 h 16200"/>
                <a:gd name="T56" fmla="*/ 5788 w 7855"/>
                <a:gd name="T57" fmla="*/ 15533 h 16200"/>
                <a:gd name="T58" fmla="*/ 6589 w 7855"/>
                <a:gd name="T59" fmla="*/ 9768 h 16200"/>
                <a:gd name="T60" fmla="*/ 6715 w 7855"/>
                <a:gd name="T61" fmla="*/ 9990 h 16200"/>
                <a:gd name="T62" fmla="*/ 6910 w 7855"/>
                <a:gd name="T63" fmla="*/ 10143 h 16200"/>
                <a:gd name="T64" fmla="*/ 7149 w 7855"/>
                <a:gd name="T65" fmla="*/ 10213 h 16200"/>
                <a:gd name="T66" fmla="*/ 7407 w 7855"/>
                <a:gd name="T67" fmla="*/ 10183 h 16200"/>
                <a:gd name="T68" fmla="*/ 7630 w 7855"/>
                <a:gd name="T69" fmla="*/ 10058 h 16200"/>
                <a:gd name="T70" fmla="*/ 7783 w 7855"/>
                <a:gd name="T71" fmla="*/ 9863 h 16200"/>
                <a:gd name="T72" fmla="*/ 7853 w 7855"/>
                <a:gd name="T73" fmla="*/ 9623 h 16200"/>
                <a:gd name="T74" fmla="*/ 6426 w 7855"/>
                <a:gd name="T75" fmla="*/ 4180 h 16200"/>
                <a:gd name="T76" fmla="*/ 6335 w 7855"/>
                <a:gd name="T77" fmla="*/ 3982 h 16200"/>
                <a:gd name="T78" fmla="*/ 6190 w 7855"/>
                <a:gd name="T79" fmla="*/ 3830 h 16200"/>
                <a:gd name="T80" fmla="*/ 6006 w 7855"/>
                <a:gd name="T81" fmla="*/ 3734 h 16200"/>
                <a:gd name="T82" fmla="*/ 5798 w 7855"/>
                <a:gd name="T83" fmla="*/ 3700 h 16200"/>
                <a:gd name="T84" fmla="*/ 5331 w 7855"/>
                <a:gd name="T85" fmla="*/ 1061 h 16200"/>
                <a:gd name="T86" fmla="*/ 5054 w 7855"/>
                <a:gd name="T87" fmla="*/ 550 h 16200"/>
                <a:gd name="T88" fmla="*/ 4609 w 7855"/>
                <a:gd name="T89" fmla="*/ 182 h 16200"/>
                <a:gd name="T90" fmla="*/ 4043 w 7855"/>
                <a:gd name="T91" fmla="*/ 8 h 16200"/>
                <a:gd name="T92" fmla="*/ 3439 w 7855"/>
                <a:gd name="T93" fmla="*/ 68 h 16200"/>
                <a:gd name="T94" fmla="*/ 2928 w 7855"/>
                <a:gd name="T95" fmla="*/ 345 h 16200"/>
                <a:gd name="T96" fmla="*/ 2561 w 7855"/>
                <a:gd name="T97" fmla="*/ 791 h 16200"/>
                <a:gd name="T98" fmla="*/ 2386 w 7855"/>
                <a:gd name="T99" fmla="*/ 1356 h 16200"/>
                <a:gd name="T100" fmla="*/ 2446 w 7855"/>
                <a:gd name="T101" fmla="*/ 1959 h 16200"/>
                <a:gd name="T102" fmla="*/ 2724 w 7855"/>
                <a:gd name="T103" fmla="*/ 2471 h 16200"/>
                <a:gd name="T104" fmla="*/ 3169 w 7855"/>
                <a:gd name="T105" fmla="*/ 2838 h 16200"/>
                <a:gd name="T106" fmla="*/ 3734 w 7855"/>
                <a:gd name="T107" fmla="*/ 3013 h 16200"/>
                <a:gd name="T108" fmla="*/ 4339 w 7855"/>
                <a:gd name="T109" fmla="*/ 2952 h 16200"/>
                <a:gd name="T110" fmla="*/ 4850 w 7855"/>
                <a:gd name="T111" fmla="*/ 2676 h 16200"/>
                <a:gd name="T112" fmla="*/ 5216 w 7855"/>
                <a:gd name="T113" fmla="*/ 2231 h 16200"/>
                <a:gd name="T114" fmla="*/ 5392 w 7855"/>
                <a:gd name="T115" fmla="*/ 1665 h 16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55" h="16200">
                  <a:moveTo>
                    <a:pt x="5798" y="3700"/>
                  </a:moveTo>
                  <a:lnTo>
                    <a:pt x="1980" y="3700"/>
                  </a:lnTo>
                  <a:lnTo>
                    <a:pt x="1980" y="3701"/>
                  </a:lnTo>
                  <a:lnTo>
                    <a:pt x="1952" y="3700"/>
                  </a:lnTo>
                  <a:lnTo>
                    <a:pt x="1924" y="3701"/>
                  </a:lnTo>
                  <a:lnTo>
                    <a:pt x="1895" y="3702"/>
                  </a:lnTo>
                  <a:lnTo>
                    <a:pt x="1867" y="3705"/>
                  </a:lnTo>
                  <a:lnTo>
                    <a:pt x="1840" y="3709"/>
                  </a:lnTo>
                  <a:lnTo>
                    <a:pt x="1812" y="3714"/>
                  </a:lnTo>
                  <a:lnTo>
                    <a:pt x="1785" y="3720"/>
                  </a:lnTo>
                  <a:lnTo>
                    <a:pt x="1759" y="3728"/>
                  </a:lnTo>
                  <a:lnTo>
                    <a:pt x="1732" y="3736"/>
                  </a:lnTo>
                  <a:lnTo>
                    <a:pt x="1706" y="3746"/>
                  </a:lnTo>
                  <a:lnTo>
                    <a:pt x="1681" y="3756"/>
                  </a:lnTo>
                  <a:lnTo>
                    <a:pt x="1655" y="3769"/>
                  </a:lnTo>
                  <a:lnTo>
                    <a:pt x="1631" y="3781"/>
                  </a:lnTo>
                  <a:lnTo>
                    <a:pt x="1608" y="3795"/>
                  </a:lnTo>
                  <a:lnTo>
                    <a:pt x="1585" y="3810"/>
                  </a:lnTo>
                  <a:lnTo>
                    <a:pt x="1562" y="3825"/>
                  </a:lnTo>
                  <a:lnTo>
                    <a:pt x="1540" y="3842"/>
                  </a:lnTo>
                  <a:lnTo>
                    <a:pt x="1519" y="3860"/>
                  </a:lnTo>
                  <a:lnTo>
                    <a:pt x="1499" y="3879"/>
                  </a:lnTo>
                  <a:lnTo>
                    <a:pt x="1479" y="3898"/>
                  </a:lnTo>
                  <a:lnTo>
                    <a:pt x="1460" y="3918"/>
                  </a:lnTo>
                  <a:lnTo>
                    <a:pt x="1442" y="3940"/>
                  </a:lnTo>
                  <a:lnTo>
                    <a:pt x="1425" y="3961"/>
                  </a:lnTo>
                  <a:lnTo>
                    <a:pt x="1408" y="3984"/>
                  </a:lnTo>
                  <a:lnTo>
                    <a:pt x="1393" y="4007"/>
                  </a:lnTo>
                  <a:lnTo>
                    <a:pt x="1379" y="4032"/>
                  </a:lnTo>
                  <a:lnTo>
                    <a:pt x="1366" y="4057"/>
                  </a:lnTo>
                  <a:lnTo>
                    <a:pt x="1354" y="4083"/>
                  </a:lnTo>
                  <a:lnTo>
                    <a:pt x="1343" y="4110"/>
                  </a:lnTo>
                  <a:lnTo>
                    <a:pt x="1332" y="4137"/>
                  </a:lnTo>
                  <a:lnTo>
                    <a:pt x="1323" y="4164"/>
                  </a:lnTo>
                  <a:lnTo>
                    <a:pt x="1315" y="4193"/>
                  </a:lnTo>
                  <a:lnTo>
                    <a:pt x="19" y="9440"/>
                  </a:lnTo>
                  <a:lnTo>
                    <a:pt x="12" y="9472"/>
                  </a:lnTo>
                  <a:lnTo>
                    <a:pt x="6" y="9504"/>
                  </a:lnTo>
                  <a:lnTo>
                    <a:pt x="3" y="9537"/>
                  </a:lnTo>
                  <a:lnTo>
                    <a:pt x="1" y="9569"/>
                  </a:lnTo>
                  <a:lnTo>
                    <a:pt x="0" y="9602"/>
                  </a:lnTo>
                  <a:lnTo>
                    <a:pt x="1" y="9634"/>
                  </a:lnTo>
                  <a:lnTo>
                    <a:pt x="4" y="9665"/>
                  </a:lnTo>
                  <a:lnTo>
                    <a:pt x="8" y="9697"/>
                  </a:lnTo>
                  <a:lnTo>
                    <a:pt x="14" y="9728"/>
                  </a:lnTo>
                  <a:lnTo>
                    <a:pt x="21" y="9758"/>
                  </a:lnTo>
                  <a:lnTo>
                    <a:pt x="29" y="9788"/>
                  </a:lnTo>
                  <a:lnTo>
                    <a:pt x="39" y="9818"/>
                  </a:lnTo>
                  <a:lnTo>
                    <a:pt x="51" y="9847"/>
                  </a:lnTo>
                  <a:lnTo>
                    <a:pt x="64" y="9875"/>
                  </a:lnTo>
                  <a:lnTo>
                    <a:pt x="78" y="9903"/>
                  </a:lnTo>
                  <a:lnTo>
                    <a:pt x="93" y="9930"/>
                  </a:lnTo>
                  <a:lnTo>
                    <a:pt x="110" y="9956"/>
                  </a:lnTo>
                  <a:lnTo>
                    <a:pt x="129" y="9982"/>
                  </a:lnTo>
                  <a:lnTo>
                    <a:pt x="147" y="10007"/>
                  </a:lnTo>
                  <a:lnTo>
                    <a:pt x="168" y="10030"/>
                  </a:lnTo>
                  <a:lnTo>
                    <a:pt x="189" y="10053"/>
                  </a:lnTo>
                  <a:lnTo>
                    <a:pt x="212" y="10074"/>
                  </a:lnTo>
                  <a:lnTo>
                    <a:pt x="236" y="10095"/>
                  </a:lnTo>
                  <a:lnTo>
                    <a:pt x="260" y="10115"/>
                  </a:lnTo>
                  <a:lnTo>
                    <a:pt x="286" y="10133"/>
                  </a:lnTo>
                  <a:lnTo>
                    <a:pt x="313" y="10150"/>
                  </a:lnTo>
                  <a:lnTo>
                    <a:pt x="340" y="10166"/>
                  </a:lnTo>
                  <a:lnTo>
                    <a:pt x="370" y="10181"/>
                  </a:lnTo>
                  <a:lnTo>
                    <a:pt x="399" y="10194"/>
                  </a:lnTo>
                  <a:lnTo>
                    <a:pt x="429" y="10205"/>
                  </a:lnTo>
                  <a:lnTo>
                    <a:pt x="461" y="10216"/>
                  </a:lnTo>
                  <a:lnTo>
                    <a:pt x="493" y="10224"/>
                  </a:lnTo>
                  <a:lnTo>
                    <a:pt x="525" y="10231"/>
                  </a:lnTo>
                  <a:lnTo>
                    <a:pt x="558" y="10237"/>
                  </a:lnTo>
                  <a:lnTo>
                    <a:pt x="590" y="10240"/>
                  </a:lnTo>
                  <a:lnTo>
                    <a:pt x="623" y="10243"/>
                  </a:lnTo>
                  <a:lnTo>
                    <a:pt x="655" y="10243"/>
                  </a:lnTo>
                  <a:lnTo>
                    <a:pt x="687" y="10242"/>
                  </a:lnTo>
                  <a:lnTo>
                    <a:pt x="719" y="10239"/>
                  </a:lnTo>
                  <a:lnTo>
                    <a:pt x="750" y="10235"/>
                  </a:lnTo>
                  <a:lnTo>
                    <a:pt x="782" y="10230"/>
                  </a:lnTo>
                  <a:lnTo>
                    <a:pt x="812" y="10222"/>
                  </a:lnTo>
                  <a:lnTo>
                    <a:pt x="842" y="10214"/>
                  </a:lnTo>
                  <a:lnTo>
                    <a:pt x="872" y="10204"/>
                  </a:lnTo>
                  <a:lnTo>
                    <a:pt x="900" y="10193"/>
                  </a:lnTo>
                  <a:lnTo>
                    <a:pt x="929" y="10180"/>
                  </a:lnTo>
                  <a:lnTo>
                    <a:pt x="957" y="10166"/>
                  </a:lnTo>
                  <a:lnTo>
                    <a:pt x="984" y="10150"/>
                  </a:lnTo>
                  <a:lnTo>
                    <a:pt x="1009" y="10133"/>
                  </a:lnTo>
                  <a:lnTo>
                    <a:pt x="1036" y="10116"/>
                  </a:lnTo>
                  <a:lnTo>
                    <a:pt x="1060" y="10097"/>
                  </a:lnTo>
                  <a:lnTo>
                    <a:pt x="1083" y="10076"/>
                  </a:lnTo>
                  <a:lnTo>
                    <a:pt x="1107" y="10054"/>
                  </a:lnTo>
                  <a:lnTo>
                    <a:pt x="1128" y="10032"/>
                  </a:lnTo>
                  <a:lnTo>
                    <a:pt x="1148" y="10009"/>
                  </a:lnTo>
                  <a:lnTo>
                    <a:pt x="1168" y="9983"/>
                  </a:lnTo>
                  <a:lnTo>
                    <a:pt x="1187" y="9958"/>
                  </a:lnTo>
                  <a:lnTo>
                    <a:pt x="1204" y="9931"/>
                  </a:lnTo>
                  <a:lnTo>
                    <a:pt x="1219" y="9903"/>
                  </a:lnTo>
                  <a:lnTo>
                    <a:pt x="1234" y="9874"/>
                  </a:lnTo>
                  <a:lnTo>
                    <a:pt x="1247" y="9845"/>
                  </a:lnTo>
                  <a:lnTo>
                    <a:pt x="1259" y="9814"/>
                  </a:lnTo>
                  <a:lnTo>
                    <a:pt x="1270" y="9783"/>
                  </a:lnTo>
                  <a:lnTo>
                    <a:pt x="1278" y="9750"/>
                  </a:lnTo>
                  <a:lnTo>
                    <a:pt x="1980" y="6909"/>
                  </a:lnTo>
                  <a:lnTo>
                    <a:pt x="1980" y="9710"/>
                  </a:lnTo>
                  <a:lnTo>
                    <a:pt x="1980" y="10640"/>
                  </a:lnTo>
                  <a:lnTo>
                    <a:pt x="1980" y="15412"/>
                  </a:lnTo>
                  <a:lnTo>
                    <a:pt x="1981" y="15453"/>
                  </a:lnTo>
                  <a:lnTo>
                    <a:pt x="1985" y="15493"/>
                  </a:lnTo>
                  <a:lnTo>
                    <a:pt x="1990" y="15533"/>
                  </a:lnTo>
                  <a:lnTo>
                    <a:pt x="1997" y="15571"/>
                  </a:lnTo>
                  <a:lnTo>
                    <a:pt x="2005" y="15610"/>
                  </a:lnTo>
                  <a:lnTo>
                    <a:pt x="2016" y="15647"/>
                  </a:lnTo>
                  <a:lnTo>
                    <a:pt x="2028" y="15684"/>
                  </a:lnTo>
                  <a:lnTo>
                    <a:pt x="2042" y="15719"/>
                  </a:lnTo>
                  <a:lnTo>
                    <a:pt x="2057" y="15753"/>
                  </a:lnTo>
                  <a:lnTo>
                    <a:pt x="2076" y="15788"/>
                  </a:lnTo>
                  <a:lnTo>
                    <a:pt x="2094" y="15821"/>
                  </a:lnTo>
                  <a:lnTo>
                    <a:pt x="2115" y="15853"/>
                  </a:lnTo>
                  <a:lnTo>
                    <a:pt x="2136" y="15884"/>
                  </a:lnTo>
                  <a:lnTo>
                    <a:pt x="2160" y="15913"/>
                  </a:lnTo>
                  <a:lnTo>
                    <a:pt x="2185" y="15942"/>
                  </a:lnTo>
                  <a:lnTo>
                    <a:pt x="2211" y="15969"/>
                  </a:lnTo>
                  <a:lnTo>
                    <a:pt x="2239" y="15995"/>
                  </a:lnTo>
                  <a:lnTo>
                    <a:pt x="2267" y="16020"/>
                  </a:lnTo>
                  <a:lnTo>
                    <a:pt x="2296" y="16044"/>
                  </a:lnTo>
                  <a:lnTo>
                    <a:pt x="2328" y="16065"/>
                  </a:lnTo>
                  <a:lnTo>
                    <a:pt x="2359" y="16086"/>
                  </a:lnTo>
                  <a:lnTo>
                    <a:pt x="2393" y="16105"/>
                  </a:lnTo>
                  <a:lnTo>
                    <a:pt x="2426" y="16122"/>
                  </a:lnTo>
                  <a:lnTo>
                    <a:pt x="2461" y="16138"/>
                  </a:lnTo>
                  <a:lnTo>
                    <a:pt x="2497" y="16152"/>
                  </a:lnTo>
                  <a:lnTo>
                    <a:pt x="2533" y="16165"/>
                  </a:lnTo>
                  <a:lnTo>
                    <a:pt x="2571" y="16176"/>
                  </a:lnTo>
                  <a:lnTo>
                    <a:pt x="2609" y="16184"/>
                  </a:lnTo>
                  <a:lnTo>
                    <a:pt x="2648" y="16191"/>
                  </a:lnTo>
                  <a:lnTo>
                    <a:pt x="2687" y="16196"/>
                  </a:lnTo>
                  <a:lnTo>
                    <a:pt x="2727" y="16199"/>
                  </a:lnTo>
                  <a:lnTo>
                    <a:pt x="2767" y="16200"/>
                  </a:lnTo>
                  <a:lnTo>
                    <a:pt x="2808" y="16199"/>
                  </a:lnTo>
                  <a:lnTo>
                    <a:pt x="2848" y="16196"/>
                  </a:lnTo>
                  <a:lnTo>
                    <a:pt x="2888" y="16191"/>
                  </a:lnTo>
                  <a:lnTo>
                    <a:pt x="2926" y="16184"/>
                  </a:lnTo>
                  <a:lnTo>
                    <a:pt x="2965" y="16176"/>
                  </a:lnTo>
                  <a:lnTo>
                    <a:pt x="3002" y="16165"/>
                  </a:lnTo>
                  <a:lnTo>
                    <a:pt x="3039" y="16152"/>
                  </a:lnTo>
                  <a:lnTo>
                    <a:pt x="3074" y="16138"/>
                  </a:lnTo>
                  <a:lnTo>
                    <a:pt x="3109" y="16122"/>
                  </a:lnTo>
                  <a:lnTo>
                    <a:pt x="3143" y="16105"/>
                  </a:lnTo>
                  <a:lnTo>
                    <a:pt x="3176" y="16086"/>
                  </a:lnTo>
                  <a:lnTo>
                    <a:pt x="3208" y="16065"/>
                  </a:lnTo>
                  <a:lnTo>
                    <a:pt x="3239" y="16044"/>
                  </a:lnTo>
                  <a:lnTo>
                    <a:pt x="3268" y="16020"/>
                  </a:lnTo>
                  <a:lnTo>
                    <a:pt x="3297" y="15995"/>
                  </a:lnTo>
                  <a:lnTo>
                    <a:pt x="3324" y="15969"/>
                  </a:lnTo>
                  <a:lnTo>
                    <a:pt x="3350" y="15942"/>
                  </a:lnTo>
                  <a:lnTo>
                    <a:pt x="3375" y="15913"/>
                  </a:lnTo>
                  <a:lnTo>
                    <a:pt x="3399" y="15884"/>
                  </a:lnTo>
                  <a:lnTo>
                    <a:pt x="3420" y="15853"/>
                  </a:lnTo>
                  <a:lnTo>
                    <a:pt x="3440" y="15821"/>
                  </a:lnTo>
                  <a:lnTo>
                    <a:pt x="3460" y="15788"/>
                  </a:lnTo>
                  <a:lnTo>
                    <a:pt x="3477" y="15753"/>
                  </a:lnTo>
                  <a:lnTo>
                    <a:pt x="3493" y="15719"/>
                  </a:lnTo>
                  <a:lnTo>
                    <a:pt x="3507" y="15684"/>
                  </a:lnTo>
                  <a:lnTo>
                    <a:pt x="3519" y="15647"/>
                  </a:lnTo>
                  <a:lnTo>
                    <a:pt x="3531" y="15610"/>
                  </a:lnTo>
                  <a:lnTo>
                    <a:pt x="3539" y="15571"/>
                  </a:lnTo>
                  <a:lnTo>
                    <a:pt x="3546" y="15533"/>
                  </a:lnTo>
                  <a:lnTo>
                    <a:pt x="3551" y="15493"/>
                  </a:lnTo>
                  <a:lnTo>
                    <a:pt x="3554" y="15453"/>
                  </a:lnTo>
                  <a:lnTo>
                    <a:pt x="3555" y="15412"/>
                  </a:lnTo>
                  <a:lnTo>
                    <a:pt x="3555" y="10640"/>
                  </a:lnTo>
                  <a:lnTo>
                    <a:pt x="4223" y="10640"/>
                  </a:lnTo>
                  <a:lnTo>
                    <a:pt x="4223" y="15412"/>
                  </a:lnTo>
                  <a:lnTo>
                    <a:pt x="4224" y="15453"/>
                  </a:lnTo>
                  <a:lnTo>
                    <a:pt x="4227" y="15493"/>
                  </a:lnTo>
                  <a:lnTo>
                    <a:pt x="4232" y="15533"/>
                  </a:lnTo>
                  <a:lnTo>
                    <a:pt x="4239" y="15571"/>
                  </a:lnTo>
                  <a:lnTo>
                    <a:pt x="4247" y="15610"/>
                  </a:lnTo>
                  <a:lnTo>
                    <a:pt x="4259" y="15647"/>
                  </a:lnTo>
                  <a:lnTo>
                    <a:pt x="4271" y="15684"/>
                  </a:lnTo>
                  <a:lnTo>
                    <a:pt x="4285" y="15719"/>
                  </a:lnTo>
                  <a:lnTo>
                    <a:pt x="4301" y="15753"/>
                  </a:lnTo>
                  <a:lnTo>
                    <a:pt x="4318" y="15788"/>
                  </a:lnTo>
                  <a:lnTo>
                    <a:pt x="4337" y="15821"/>
                  </a:lnTo>
                  <a:lnTo>
                    <a:pt x="4358" y="15853"/>
                  </a:lnTo>
                  <a:lnTo>
                    <a:pt x="4379" y="15884"/>
                  </a:lnTo>
                  <a:lnTo>
                    <a:pt x="4402" y="15913"/>
                  </a:lnTo>
                  <a:lnTo>
                    <a:pt x="4428" y="15942"/>
                  </a:lnTo>
                  <a:lnTo>
                    <a:pt x="4454" y="15969"/>
                  </a:lnTo>
                  <a:lnTo>
                    <a:pt x="4481" y="15995"/>
                  </a:lnTo>
                  <a:lnTo>
                    <a:pt x="4510" y="16020"/>
                  </a:lnTo>
                  <a:lnTo>
                    <a:pt x="4539" y="16044"/>
                  </a:lnTo>
                  <a:lnTo>
                    <a:pt x="4570" y="16065"/>
                  </a:lnTo>
                  <a:lnTo>
                    <a:pt x="4602" y="16086"/>
                  </a:lnTo>
                  <a:lnTo>
                    <a:pt x="4635" y="16105"/>
                  </a:lnTo>
                  <a:lnTo>
                    <a:pt x="4669" y="16122"/>
                  </a:lnTo>
                  <a:lnTo>
                    <a:pt x="4704" y="16138"/>
                  </a:lnTo>
                  <a:lnTo>
                    <a:pt x="4740" y="16152"/>
                  </a:lnTo>
                  <a:lnTo>
                    <a:pt x="4776" y="16165"/>
                  </a:lnTo>
                  <a:lnTo>
                    <a:pt x="4813" y="16176"/>
                  </a:lnTo>
                  <a:lnTo>
                    <a:pt x="4852" y="16184"/>
                  </a:lnTo>
                  <a:lnTo>
                    <a:pt x="4890" y="16191"/>
                  </a:lnTo>
                  <a:lnTo>
                    <a:pt x="4930" y="16196"/>
                  </a:lnTo>
                  <a:lnTo>
                    <a:pt x="4969" y="16199"/>
                  </a:lnTo>
                  <a:lnTo>
                    <a:pt x="5010" y="16200"/>
                  </a:lnTo>
                  <a:lnTo>
                    <a:pt x="5050" y="16199"/>
                  </a:lnTo>
                  <a:lnTo>
                    <a:pt x="5091" y="16196"/>
                  </a:lnTo>
                  <a:lnTo>
                    <a:pt x="5130" y="16191"/>
                  </a:lnTo>
                  <a:lnTo>
                    <a:pt x="5169" y="16184"/>
                  </a:lnTo>
                  <a:lnTo>
                    <a:pt x="5207" y="16176"/>
                  </a:lnTo>
                  <a:lnTo>
                    <a:pt x="5245" y="16165"/>
                  </a:lnTo>
                  <a:lnTo>
                    <a:pt x="5281" y="16152"/>
                  </a:lnTo>
                  <a:lnTo>
                    <a:pt x="5317" y="16138"/>
                  </a:lnTo>
                  <a:lnTo>
                    <a:pt x="5352" y="16122"/>
                  </a:lnTo>
                  <a:lnTo>
                    <a:pt x="5386" y="16105"/>
                  </a:lnTo>
                  <a:lnTo>
                    <a:pt x="5419" y="16086"/>
                  </a:lnTo>
                  <a:lnTo>
                    <a:pt x="5450" y="16065"/>
                  </a:lnTo>
                  <a:lnTo>
                    <a:pt x="5482" y="16044"/>
                  </a:lnTo>
                  <a:lnTo>
                    <a:pt x="5511" y="16020"/>
                  </a:lnTo>
                  <a:lnTo>
                    <a:pt x="5539" y="15995"/>
                  </a:lnTo>
                  <a:lnTo>
                    <a:pt x="5567" y="15969"/>
                  </a:lnTo>
                  <a:lnTo>
                    <a:pt x="5593" y="15942"/>
                  </a:lnTo>
                  <a:lnTo>
                    <a:pt x="5618" y="15913"/>
                  </a:lnTo>
                  <a:lnTo>
                    <a:pt x="5642" y="15884"/>
                  </a:lnTo>
                  <a:lnTo>
                    <a:pt x="5663" y="15853"/>
                  </a:lnTo>
                  <a:lnTo>
                    <a:pt x="5684" y="15821"/>
                  </a:lnTo>
                  <a:lnTo>
                    <a:pt x="5702" y="15788"/>
                  </a:lnTo>
                  <a:lnTo>
                    <a:pt x="5720" y="15753"/>
                  </a:lnTo>
                  <a:lnTo>
                    <a:pt x="5736" y="15719"/>
                  </a:lnTo>
                  <a:lnTo>
                    <a:pt x="5750" y="15684"/>
                  </a:lnTo>
                  <a:lnTo>
                    <a:pt x="5762" y="15647"/>
                  </a:lnTo>
                  <a:lnTo>
                    <a:pt x="5773" y="15610"/>
                  </a:lnTo>
                  <a:lnTo>
                    <a:pt x="5781" y="15571"/>
                  </a:lnTo>
                  <a:lnTo>
                    <a:pt x="5788" y="15533"/>
                  </a:lnTo>
                  <a:lnTo>
                    <a:pt x="5794" y="15493"/>
                  </a:lnTo>
                  <a:lnTo>
                    <a:pt x="5797" y="15453"/>
                  </a:lnTo>
                  <a:lnTo>
                    <a:pt x="5798" y="15412"/>
                  </a:lnTo>
                  <a:lnTo>
                    <a:pt x="5798" y="10640"/>
                  </a:lnTo>
                  <a:lnTo>
                    <a:pt x="5798" y="9710"/>
                  </a:lnTo>
                  <a:lnTo>
                    <a:pt x="5798" y="6832"/>
                  </a:lnTo>
                  <a:lnTo>
                    <a:pt x="6580" y="9735"/>
                  </a:lnTo>
                  <a:lnTo>
                    <a:pt x="6589" y="9768"/>
                  </a:lnTo>
                  <a:lnTo>
                    <a:pt x="6601" y="9798"/>
                  </a:lnTo>
                  <a:lnTo>
                    <a:pt x="6614" y="9828"/>
                  </a:lnTo>
                  <a:lnTo>
                    <a:pt x="6627" y="9858"/>
                  </a:lnTo>
                  <a:lnTo>
                    <a:pt x="6642" y="9886"/>
                  </a:lnTo>
                  <a:lnTo>
                    <a:pt x="6658" y="9914"/>
                  </a:lnTo>
                  <a:lnTo>
                    <a:pt x="6676" y="9941"/>
                  </a:lnTo>
                  <a:lnTo>
                    <a:pt x="6695" y="9966"/>
                  </a:lnTo>
                  <a:lnTo>
                    <a:pt x="6715" y="9990"/>
                  </a:lnTo>
                  <a:lnTo>
                    <a:pt x="6736" y="10014"/>
                  </a:lnTo>
                  <a:lnTo>
                    <a:pt x="6758" y="10036"/>
                  </a:lnTo>
                  <a:lnTo>
                    <a:pt x="6782" y="10056"/>
                  </a:lnTo>
                  <a:lnTo>
                    <a:pt x="6806" y="10076"/>
                  </a:lnTo>
                  <a:lnTo>
                    <a:pt x="6830" y="10095"/>
                  </a:lnTo>
                  <a:lnTo>
                    <a:pt x="6857" y="10113"/>
                  </a:lnTo>
                  <a:lnTo>
                    <a:pt x="6883" y="10129"/>
                  </a:lnTo>
                  <a:lnTo>
                    <a:pt x="6910" y="10143"/>
                  </a:lnTo>
                  <a:lnTo>
                    <a:pt x="6939" y="10157"/>
                  </a:lnTo>
                  <a:lnTo>
                    <a:pt x="6967" y="10170"/>
                  </a:lnTo>
                  <a:lnTo>
                    <a:pt x="6996" y="10180"/>
                  </a:lnTo>
                  <a:lnTo>
                    <a:pt x="7026" y="10190"/>
                  </a:lnTo>
                  <a:lnTo>
                    <a:pt x="7056" y="10198"/>
                  </a:lnTo>
                  <a:lnTo>
                    <a:pt x="7088" y="10204"/>
                  </a:lnTo>
                  <a:lnTo>
                    <a:pt x="7118" y="10209"/>
                  </a:lnTo>
                  <a:lnTo>
                    <a:pt x="7149" y="10213"/>
                  </a:lnTo>
                  <a:lnTo>
                    <a:pt x="7182" y="10215"/>
                  </a:lnTo>
                  <a:lnTo>
                    <a:pt x="7213" y="10215"/>
                  </a:lnTo>
                  <a:lnTo>
                    <a:pt x="7245" y="10214"/>
                  </a:lnTo>
                  <a:lnTo>
                    <a:pt x="7278" y="10211"/>
                  </a:lnTo>
                  <a:lnTo>
                    <a:pt x="7310" y="10207"/>
                  </a:lnTo>
                  <a:lnTo>
                    <a:pt x="7343" y="10201"/>
                  </a:lnTo>
                  <a:lnTo>
                    <a:pt x="7375" y="10193"/>
                  </a:lnTo>
                  <a:lnTo>
                    <a:pt x="7407" y="10183"/>
                  </a:lnTo>
                  <a:lnTo>
                    <a:pt x="7438" y="10173"/>
                  </a:lnTo>
                  <a:lnTo>
                    <a:pt x="7468" y="10159"/>
                  </a:lnTo>
                  <a:lnTo>
                    <a:pt x="7498" y="10146"/>
                  </a:lnTo>
                  <a:lnTo>
                    <a:pt x="7526" y="10131"/>
                  </a:lnTo>
                  <a:lnTo>
                    <a:pt x="7553" y="10114"/>
                  </a:lnTo>
                  <a:lnTo>
                    <a:pt x="7581" y="10097"/>
                  </a:lnTo>
                  <a:lnTo>
                    <a:pt x="7606" y="10077"/>
                  </a:lnTo>
                  <a:lnTo>
                    <a:pt x="7630" y="10058"/>
                  </a:lnTo>
                  <a:lnTo>
                    <a:pt x="7654" y="10037"/>
                  </a:lnTo>
                  <a:lnTo>
                    <a:pt x="7676" y="10015"/>
                  </a:lnTo>
                  <a:lnTo>
                    <a:pt x="7696" y="9991"/>
                  </a:lnTo>
                  <a:lnTo>
                    <a:pt x="7716" y="9967"/>
                  </a:lnTo>
                  <a:lnTo>
                    <a:pt x="7735" y="9943"/>
                  </a:lnTo>
                  <a:lnTo>
                    <a:pt x="7753" y="9916"/>
                  </a:lnTo>
                  <a:lnTo>
                    <a:pt x="7769" y="9890"/>
                  </a:lnTo>
                  <a:lnTo>
                    <a:pt x="7783" y="9863"/>
                  </a:lnTo>
                  <a:lnTo>
                    <a:pt x="7797" y="9834"/>
                  </a:lnTo>
                  <a:lnTo>
                    <a:pt x="7809" y="9806"/>
                  </a:lnTo>
                  <a:lnTo>
                    <a:pt x="7820" y="9777"/>
                  </a:lnTo>
                  <a:lnTo>
                    <a:pt x="7830" y="9747"/>
                  </a:lnTo>
                  <a:lnTo>
                    <a:pt x="7838" y="9717"/>
                  </a:lnTo>
                  <a:lnTo>
                    <a:pt x="7844" y="9686"/>
                  </a:lnTo>
                  <a:lnTo>
                    <a:pt x="7849" y="9655"/>
                  </a:lnTo>
                  <a:lnTo>
                    <a:pt x="7853" y="9623"/>
                  </a:lnTo>
                  <a:lnTo>
                    <a:pt x="7855" y="9591"/>
                  </a:lnTo>
                  <a:lnTo>
                    <a:pt x="7855" y="9560"/>
                  </a:lnTo>
                  <a:lnTo>
                    <a:pt x="7854" y="9528"/>
                  </a:lnTo>
                  <a:lnTo>
                    <a:pt x="7851" y="9495"/>
                  </a:lnTo>
                  <a:lnTo>
                    <a:pt x="7847" y="9463"/>
                  </a:lnTo>
                  <a:lnTo>
                    <a:pt x="7841" y="9430"/>
                  </a:lnTo>
                  <a:lnTo>
                    <a:pt x="7833" y="9398"/>
                  </a:lnTo>
                  <a:lnTo>
                    <a:pt x="6426" y="4180"/>
                  </a:lnTo>
                  <a:lnTo>
                    <a:pt x="6418" y="4153"/>
                  </a:lnTo>
                  <a:lnTo>
                    <a:pt x="6409" y="4127"/>
                  </a:lnTo>
                  <a:lnTo>
                    <a:pt x="6399" y="4101"/>
                  </a:lnTo>
                  <a:lnTo>
                    <a:pt x="6388" y="4076"/>
                  </a:lnTo>
                  <a:lnTo>
                    <a:pt x="6377" y="4052"/>
                  </a:lnTo>
                  <a:lnTo>
                    <a:pt x="6364" y="4028"/>
                  </a:lnTo>
                  <a:lnTo>
                    <a:pt x="6349" y="4004"/>
                  </a:lnTo>
                  <a:lnTo>
                    <a:pt x="6335" y="3982"/>
                  </a:lnTo>
                  <a:lnTo>
                    <a:pt x="6320" y="3961"/>
                  </a:lnTo>
                  <a:lnTo>
                    <a:pt x="6304" y="3940"/>
                  </a:lnTo>
                  <a:lnTo>
                    <a:pt x="6287" y="3919"/>
                  </a:lnTo>
                  <a:lnTo>
                    <a:pt x="6268" y="3900"/>
                  </a:lnTo>
                  <a:lnTo>
                    <a:pt x="6250" y="3882"/>
                  </a:lnTo>
                  <a:lnTo>
                    <a:pt x="6231" y="3864"/>
                  </a:lnTo>
                  <a:lnTo>
                    <a:pt x="6211" y="3846"/>
                  </a:lnTo>
                  <a:lnTo>
                    <a:pt x="6190" y="3830"/>
                  </a:lnTo>
                  <a:lnTo>
                    <a:pt x="6169" y="3815"/>
                  </a:lnTo>
                  <a:lnTo>
                    <a:pt x="6147" y="3801"/>
                  </a:lnTo>
                  <a:lnTo>
                    <a:pt x="6125" y="3788"/>
                  </a:lnTo>
                  <a:lnTo>
                    <a:pt x="6102" y="3775"/>
                  </a:lnTo>
                  <a:lnTo>
                    <a:pt x="6079" y="3763"/>
                  </a:lnTo>
                  <a:lnTo>
                    <a:pt x="6055" y="3752"/>
                  </a:lnTo>
                  <a:lnTo>
                    <a:pt x="6030" y="3742"/>
                  </a:lnTo>
                  <a:lnTo>
                    <a:pt x="6006" y="3734"/>
                  </a:lnTo>
                  <a:lnTo>
                    <a:pt x="5981" y="3726"/>
                  </a:lnTo>
                  <a:lnTo>
                    <a:pt x="5956" y="3719"/>
                  </a:lnTo>
                  <a:lnTo>
                    <a:pt x="5930" y="3713"/>
                  </a:lnTo>
                  <a:lnTo>
                    <a:pt x="5904" y="3709"/>
                  </a:lnTo>
                  <a:lnTo>
                    <a:pt x="5878" y="3705"/>
                  </a:lnTo>
                  <a:lnTo>
                    <a:pt x="5851" y="3702"/>
                  </a:lnTo>
                  <a:lnTo>
                    <a:pt x="5825" y="3701"/>
                  </a:lnTo>
                  <a:lnTo>
                    <a:pt x="5798" y="3700"/>
                  </a:lnTo>
                  <a:lnTo>
                    <a:pt x="5798" y="3700"/>
                  </a:lnTo>
                  <a:close/>
                  <a:moveTo>
                    <a:pt x="5400" y="1511"/>
                  </a:moveTo>
                  <a:lnTo>
                    <a:pt x="5398" y="1433"/>
                  </a:lnTo>
                  <a:lnTo>
                    <a:pt x="5392" y="1356"/>
                  </a:lnTo>
                  <a:lnTo>
                    <a:pt x="5381" y="1280"/>
                  </a:lnTo>
                  <a:lnTo>
                    <a:pt x="5368" y="1206"/>
                  </a:lnTo>
                  <a:lnTo>
                    <a:pt x="5352" y="1133"/>
                  </a:lnTo>
                  <a:lnTo>
                    <a:pt x="5331" y="1061"/>
                  </a:lnTo>
                  <a:lnTo>
                    <a:pt x="5308" y="991"/>
                  </a:lnTo>
                  <a:lnTo>
                    <a:pt x="5280" y="922"/>
                  </a:lnTo>
                  <a:lnTo>
                    <a:pt x="5250" y="856"/>
                  </a:lnTo>
                  <a:lnTo>
                    <a:pt x="5216" y="791"/>
                  </a:lnTo>
                  <a:lnTo>
                    <a:pt x="5181" y="727"/>
                  </a:lnTo>
                  <a:lnTo>
                    <a:pt x="5141" y="666"/>
                  </a:lnTo>
                  <a:lnTo>
                    <a:pt x="5099" y="606"/>
                  </a:lnTo>
                  <a:lnTo>
                    <a:pt x="5054" y="550"/>
                  </a:lnTo>
                  <a:lnTo>
                    <a:pt x="5007" y="495"/>
                  </a:lnTo>
                  <a:lnTo>
                    <a:pt x="4957" y="442"/>
                  </a:lnTo>
                  <a:lnTo>
                    <a:pt x="4905" y="393"/>
                  </a:lnTo>
                  <a:lnTo>
                    <a:pt x="4850" y="345"/>
                  </a:lnTo>
                  <a:lnTo>
                    <a:pt x="4792" y="300"/>
                  </a:lnTo>
                  <a:lnTo>
                    <a:pt x="4733" y="258"/>
                  </a:lnTo>
                  <a:lnTo>
                    <a:pt x="4672" y="219"/>
                  </a:lnTo>
                  <a:lnTo>
                    <a:pt x="4609" y="182"/>
                  </a:lnTo>
                  <a:lnTo>
                    <a:pt x="4544" y="149"/>
                  </a:lnTo>
                  <a:lnTo>
                    <a:pt x="4477" y="118"/>
                  </a:lnTo>
                  <a:lnTo>
                    <a:pt x="4408" y="92"/>
                  </a:lnTo>
                  <a:lnTo>
                    <a:pt x="4339" y="68"/>
                  </a:lnTo>
                  <a:lnTo>
                    <a:pt x="4267" y="48"/>
                  </a:lnTo>
                  <a:lnTo>
                    <a:pt x="4194" y="30"/>
                  </a:lnTo>
                  <a:lnTo>
                    <a:pt x="4119" y="17"/>
                  </a:lnTo>
                  <a:lnTo>
                    <a:pt x="4043" y="8"/>
                  </a:lnTo>
                  <a:lnTo>
                    <a:pt x="3967" y="2"/>
                  </a:lnTo>
                  <a:lnTo>
                    <a:pt x="3889" y="0"/>
                  </a:lnTo>
                  <a:lnTo>
                    <a:pt x="3811" y="2"/>
                  </a:lnTo>
                  <a:lnTo>
                    <a:pt x="3734" y="8"/>
                  </a:lnTo>
                  <a:lnTo>
                    <a:pt x="3659" y="17"/>
                  </a:lnTo>
                  <a:lnTo>
                    <a:pt x="3584" y="30"/>
                  </a:lnTo>
                  <a:lnTo>
                    <a:pt x="3511" y="48"/>
                  </a:lnTo>
                  <a:lnTo>
                    <a:pt x="3439" y="68"/>
                  </a:lnTo>
                  <a:lnTo>
                    <a:pt x="3370" y="92"/>
                  </a:lnTo>
                  <a:lnTo>
                    <a:pt x="3301" y="118"/>
                  </a:lnTo>
                  <a:lnTo>
                    <a:pt x="3234" y="149"/>
                  </a:lnTo>
                  <a:lnTo>
                    <a:pt x="3169" y="182"/>
                  </a:lnTo>
                  <a:lnTo>
                    <a:pt x="3106" y="219"/>
                  </a:lnTo>
                  <a:lnTo>
                    <a:pt x="3045" y="258"/>
                  </a:lnTo>
                  <a:lnTo>
                    <a:pt x="2986" y="300"/>
                  </a:lnTo>
                  <a:lnTo>
                    <a:pt x="2928" y="345"/>
                  </a:lnTo>
                  <a:lnTo>
                    <a:pt x="2873" y="393"/>
                  </a:lnTo>
                  <a:lnTo>
                    <a:pt x="2821" y="442"/>
                  </a:lnTo>
                  <a:lnTo>
                    <a:pt x="2771" y="495"/>
                  </a:lnTo>
                  <a:lnTo>
                    <a:pt x="2724" y="550"/>
                  </a:lnTo>
                  <a:lnTo>
                    <a:pt x="2679" y="606"/>
                  </a:lnTo>
                  <a:lnTo>
                    <a:pt x="2637" y="666"/>
                  </a:lnTo>
                  <a:lnTo>
                    <a:pt x="2597" y="727"/>
                  </a:lnTo>
                  <a:lnTo>
                    <a:pt x="2561" y="791"/>
                  </a:lnTo>
                  <a:lnTo>
                    <a:pt x="2527" y="856"/>
                  </a:lnTo>
                  <a:lnTo>
                    <a:pt x="2498" y="922"/>
                  </a:lnTo>
                  <a:lnTo>
                    <a:pt x="2471" y="991"/>
                  </a:lnTo>
                  <a:lnTo>
                    <a:pt x="2446" y="1061"/>
                  </a:lnTo>
                  <a:lnTo>
                    <a:pt x="2426" y="1133"/>
                  </a:lnTo>
                  <a:lnTo>
                    <a:pt x="2410" y="1206"/>
                  </a:lnTo>
                  <a:lnTo>
                    <a:pt x="2397" y="1280"/>
                  </a:lnTo>
                  <a:lnTo>
                    <a:pt x="2386" y="1356"/>
                  </a:lnTo>
                  <a:lnTo>
                    <a:pt x="2380" y="1433"/>
                  </a:lnTo>
                  <a:lnTo>
                    <a:pt x="2378" y="1511"/>
                  </a:lnTo>
                  <a:lnTo>
                    <a:pt x="2380" y="1588"/>
                  </a:lnTo>
                  <a:lnTo>
                    <a:pt x="2386" y="1665"/>
                  </a:lnTo>
                  <a:lnTo>
                    <a:pt x="2397" y="1740"/>
                  </a:lnTo>
                  <a:lnTo>
                    <a:pt x="2410" y="1814"/>
                  </a:lnTo>
                  <a:lnTo>
                    <a:pt x="2426" y="1887"/>
                  </a:lnTo>
                  <a:lnTo>
                    <a:pt x="2446" y="1959"/>
                  </a:lnTo>
                  <a:lnTo>
                    <a:pt x="2471" y="2030"/>
                  </a:lnTo>
                  <a:lnTo>
                    <a:pt x="2498" y="2098"/>
                  </a:lnTo>
                  <a:lnTo>
                    <a:pt x="2527" y="2165"/>
                  </a:lnTo>
                  <a:lnTo>
                    <a:pt x="2561" y="2231"/>
                  </a:lnTo>
                  <a:lnTo>
                    <a:pt x="2597" y="2293"/>
                  </a:lnTo>
                  <a:lnTo>
                    <a:pt x="2637" y="2355"/>
                  </a:lnTo>
                  <a:lnTo>
                    <a:pt x="2679" y="2414"/>
                  </a:lnTo>
                  <a:lnTo>
                    <a:pt x="2724" y="2471"/>
                  </a:lnTo>
                  <a:lnTo>
                    <a:pt x="2771" y="2526"/>
                  </a:lnTo>
                  <a:lnTo>
                    <a:pt x="2821" y="2578"/>
                  </a:lnTo>
                  <a:lnTo>
                    <a:pt x="2873" y="2628"/>
                  </a:lnTo>
                  <a:lnTo>
                    <a:pt x="2928" y="2676"/>
                  </a:lnTo>
                  <a:lnTo>
                    <a:pt x="2986" y="2721"/>
                  </a:lnTo>
                  <a:lnTo>
                    <a:pt x="3045" y="2763"/>
                  </a:lnTo>
                  <a:lnTo>
                    <a:pt x="3106" y="2802"/>
                  </a:lnTo>
                  <a:lnTo>
                    <a:pt x="3169" y="2838"/>
                  </a:lnTo>
                  <a:lnTo>
                    <a:pt x="3234" y="2871"/>
                  </a:lnTo>
                  <a:lnTo>
                    <a:pt x="3301" y="2902"/>
                  </a:lnTo>
                  <a:lnTo>
                    <a:pt x="3370" y="2929"/>
                  </a:lnTo>
                  <a:lnTo>
                    <a:pt x="3439" y="2952"/>
                  </a:lnTo>
                  <a:lnTo>
                    <a:pt x="3511" y="2973"/>
                  </a:lnTo>
                  <a:lnTo>
                    <a:pt x="3584" y="2990"/>
                  </a:lnTo>
                  <a:lnTo>
                    <a:pt x="3659" y="3003"/>
                  </a:lnTo>
                  <a:lnTo>
                    <a:pt x="3734" y="3013"/>
                  </a:lnTo>
                  <a:lnTo>
                    <a:pt x="3811" y="3018"/>
                  </a:lnTo>
                  <a:lnTo>
                    <a:pt x="3889" y="3020"/>
                  </a:lnTo>
                  <a:lnTo>
                    <a:pt x="3967" y="3018"/>
                  </a:lnTo>
                  <a:lnTo>
                    <a:pt x="4043" y="3013"/>
                  </a:lnTo>
                  <a:lnTo>
                    <a:pt x="4119" y="3003"/>
                  </a:lnTo>
                  <a:lnTo>
                    <a:pt x="4194" y="2990"/>
                  </a:lnTo>
                  <a:lnTo>
                    <a:pt x="4267" y="2973"/>
                  </a:lnTo>
                  <a:lnTo>
                    <a:pt x="4339" y="2952"/>
                  </a:lnTo>
                  <a:lnTo>
                    <a:pt x="4408" y="2929"/>
                  </a:lnTo>
                  <a:lnTo>
                    <a:pt x="4477" y="2902"/>
                  </a:lnTo>
                  <a:lnTo>
                    <a:pt x="4544" y="2871"/>
                  </a:lnTo>
                  <a:lnTo>
                    <a:pt x="4609" y="2838"/>
                  </a:lnTo>
                  <a:lnTo>
                    <a:pt x="4672" y="2802"/>
                  </a:lnTo>
                  <a:lnTo>
                    <a:pt x="4733" y="2763"/>
                  </a:lnTo>
                  <a:lnTo>
                    <a:pt x="4792" y="2721"/>
                  </a:lnTo>
                  <a:lnTo>
                    <a:pt x="4850" y="2676"/>
                  </a:lnTo>
                  <a:lnTo>
                    <a:pt x="4905" y="2628"/>
                  </a:lnTo>
                  <a:lnTo>
                    <a:pt x="4957" y="2578"/>
                  </a:lnTo>
                  <a:lnTo>
                    <a:pt x="5007" y="2526"/>
                  </a:lnTo>
                  <a:lnTo>
                    <a:pt x="5054" y="2471"/>
                  </a:lnTo>
                  <a:lnTo>
                    <a:pt x="5099" y="2414"/>
                  </a:lnTo>
                  <a:lnTo>
                    <a:pt x="5141" y="2355"/>
                  </a:lnTo>
                  <a:lnTo>
                    <a:pt x="5181" y="2293"/>
                  </a:lnTo>
                  <a:lnTo>
                    <a:pt x="5216" y="2231"/>
                  </a:lnTo>
                  <a:lnTo>
                    <a:pt x="5250" y="2165"/>
                  </a:lnTo>
                  <a:lnTo>
                    <a:pt x="5280" y="2098"/>
                  </a:lnTo>
                  <a:lnTo>
                    <a:pt x="5308" y="2030"/>
                  </a:lnTo>
                  <a:lnTo>
                    <a:pt x="5331" y="1959"/>
                  </a:lnTo>
                  <a:lnTo>
                    <a:pt x="5352" y="1887"/>
                  </a:lnTo>
                  <a:lnTo>
                    <a:pt x="5368" y="1814"/>
                  </a:lnTo>
                  <a:lnTo>
                    <a:pt x="5381" y="1740"/>
                  </a:lnTo>
                  <a:lnTo>
                    <a:pt x="5392" y="1665"/>
                  </a:lnTo>
                  <a:lnTo>
                    <a:pt x="5398" y="1588"/>
                  </a:lnTo>
                  <a:lnTo>
                    <a:pt x="5400" y="1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15" name="Freeform 14"/>
            <p:cNvSpPr>
              <a:spLocks noEditPoints="1"/>
            </p:cNvSpPr>
            <p:nvPr/>
          </p:nvSpPr>
          <p:spPr bwMode="auto">
            <a:xfrm>
              <a:off x="1885489" y="2381503"/>
              <a:ext cx="276257" cy="577404"/>
            </a:xfrm>
            <a:custGeom>
              <a:avLst/>
              <a:gdLst>
                <a:gd name="T0" fmla="*/ 1840 w 7855"/>
                <a:gd name="T1" fmla="*/ 3709 h 16200"/>
                <a:gd name="T2" fmla="*/ 1631 w 7855"/>
                <a:gd name="T3" fmla="*/ 3781 h 16200"/>
                <a:gd name="T4" fmla="*/ 1460 w 7855"/>
                <a:gd name="T5" fmla="*/ 3918 h 16200"/>
                <a:gd name="T6" fmla="*/ 1343 w 7855"/>
                <a:gd name="T7" fmla="*/ 4110 h 16200"/>
                <a:gd name="T8" fmla="*/ 1 w 7855"/>
                <a:gd name="T9" fmla="*/ 9569 h 16200"/>
                <a:gd name="T10" fmla="*/ 39 w 7855"/>
                <a:gd name="T11" fmla="*/ 9818 h 16200"/>
                <a:gd name="T12" fmla="*/ 168 w 7855"/>
                <a:gd name="T13" fmla="*/ 10030 h 16200"/>
                <a:gd name="T14" fmla="*/ 370 w 7855"/>
                <a:gd name="T15" fmla="*/ 10181 h 16200"/>
                <a:gd name="T16" fmla="*/ 623 w 7855"/>
                <a:gd name="T17" fmla="*/ 10243 h 16200"/>
                <a:gd name="T18" fmla="*/ 872 w 7855"/>
                <a:gd name="T19" fmla="*/ 10204 h 16200"/>
                <a:gd name="T20" fmla="*/ 1083 w 7855"/>
                <a:gd name="T21" fmla="*/ 10076 h 16200"/>
                <a:gd name="T22" fmla="*/ 1234 w 7855"/>
                <a:gd name="T23" fmla="*/ 9874 h 16200"/>
                <a:gd name="T24" fmla="*/ 1980 w 7855"/>
                <a:gd name="T25" fmla="*/ 11555 h 16200"/>
                <a:gd name="T26" fmla="*/ 2028 w 7855"/>
                <a:gd name="T27" fmla="*/ 15684 h 16200"/>
                <a:gd name="T28" fmla="*/ 2185 w 7855"/>
                <a:gd name="T29" fmla="*/ 15942 h 16200"/>
                <a:gd name="T30" fmla="*/ 2426 w 7855"/>
                <a:gd name="T31" fmla="*/ 16122 h 16200"/>
                <a:gd name="T32" fmla="*/ 2727 w 7855"/>
                <a:gd name="T33" fmla="*/ 16199 h 16200"/>
                <a:gd name="T34" fmla="*/ 3039 w 7855"/>
                <a:gd name="T35" fmla="*/ 16152 h 16200"/>
                <a:gd name="T36" fmla="*/ 3297 w 7855"/>
                <a:gd name="T37" fmla="*/ 15995 h 16200"/>
                <a:gd name="T38" fmla="*/ 3477 w 7855"/>
                <a:gd name="T39" fmla="*/ 15753 h 16200"/>
                <a:gd name="T40" fmla="*/ 3554 w 7855"/>
                <a:gd name="T41" fmla="*/ 15453 h 16200"/>
                <a:gd name="T42" fmla="*/ 4232 w 7855"/>
                <a:gd name="T43" fmla="*/ 15533 h 16200"/>
                <a:gd name="T44" fmla="*/ 4337 w 7855"/>
                <a:gd name="T45" fmla="*/ 15821 h 16200"/>
                <a:gd name="T46" fmla="*/ 4539 w 7855"/>
                <a:gd name="T47" fmla="*/ 16044 h 16200"/>
                <a:gd name="T48" fmla="*/ 4813 w 7855"/>
                <a:gd name="T49" fmla="*/ 16176 h 16200"/>
                <a:gd name="T50" fmla="*/ 5130 w 7855"/>
                <a:gd name="T51" fmla="*/ 16191 h 16200"/>
                <a:gd name="T52" fmla="*/ 5419 w 7855"/>
                <a:gd name="T53" fmla="*/ 16086 h 16200"/>
                <a:gd name="T54" fmla="*/ 5642 w 7855"/>
                <a:gd name="T55" fmla="*/ 15884 h 16200"/>
                <a:gd name="T56" fmla="*/ 5773 w 7855"/>
                <a:gd name="T57" fmla="*/ 15610 h 16200"/>
                <a:gd name="T58" fmla="*/ 5798 w 7855"/>
                <a:gd name="T59" fmla="*/ 8298 h 16200"/>
                <a:gd name="T60" fmla="*/ 6658 w 7855"/>
                <a:gd name="T61" fmla="*/ 9914 h 16200"/>
                <a:gd name="T62" fmla="*/ 6830 w 7855"/>
                <a:gd name="T63" fmla="*/ 10095 h 16200"/>
                <a:gd name="T64" fmla="*/ 7056 w 7855"/>
                <a:gd name="T65" fmla="*/ 10198 h 16200"/>
                <a:gd name="T66" fmla="*/ 7310 w 7855"/>
                <a:gd name="T67" fmla="*/ 10207 h 16200"/>
                <a:gd name="T68" fmla="*/ 7553 w 7855"/>
                <a:gd name="T69" fmla="*/ 10114 h 16200"/>
                <a:gd name="T70" fmla="*/ 7735 w 7855"/>
                <a:gd name="T71" fmla="*/ 9943 h 16200"/>
                <a:gd name="T72" fmla="*/ 7838 w 7855"/>
                <a:gd name="T73" fmla="*/ 9717 h 16200"/>
                <a:gd name="T74" fmla="*/ 7847 w 7855"/>
                <a:gd name="T75" fmla="*/ 9463 h 16200"/>
                <a:gd name="T76" fmla="*/ 6377 w 7855"/>
                <a:gd name="T77" fmla="*/ 4052 h 16200"/>
                <a:gd name="T78" fmla="*/ 6250 w 7855"/>
                <a:gd name="T79" fmla="*/ 3882 h 16200"/>
                <a:gd name="T80" fmla="*/ 6079 w 7855"/>
                <a:gd name="T81" fmla="*/ 3763 h 16200"/>
                <a:gd name="T82" fmla="*/ 5878 w 7855"/>
                <a:gd name="T83" fmla="*/ 3705 h 16200"/>
                <a:gd name="T84" fmla="*/ 5381 w 7855"/>
                <a:gd name="T85" fmla="*/ 1280 h 16200"/>
                <a:gd name="T86" fmla="*/ 5181 w 7855"/>
                <a:gd name="T87" fmla="*/ 727 h 16200"/>
                <a:gd name="T88" fmla="*/ 4792 w 7855"/>
                <a:gd name="T89" fmla="*/ 300 h 16200"/>
                <a:gd name="T90" fmla="*/ 4267 w 7855"/>
                <a:gd name="T91" fmla="*/ 48 h 16200"/>
                <a:gd name="T92" fmla="*/ 3659 w 7855"/>
                <a:gd name="T93" fmla="*/ 17 h 16200"/>
                <a:gd name="T94" fmla="*/ 3106 w 7855"/>
                <a:gd name="T95" fmla="*/ 219 h 16200"/>
                <a:gd name="T96" fmla="*/ 2679 w 7855"/>
                <a:gd name="T97" fmla="*/ 606 h 16200"/>
                <a:gd name="T98" fmla="*/ 2426 w 7855"/>
                <a:gd name="T99" fmla="*/ 1133 h 16200"/>
                <a:gd name="T100" fmla="*/ 2397 w 7855"/>
                <a:gd name="T101" fmla="*/ 1740 h 16200"/>
                <a:gd name="T102" fmla="*/ 2597 w 7855"/>
                <a:gd name="T103" fmla="*/ 2293 h 16200"/>
                <a:gd name="T104" fmla="*/ 2986 w 7855"/>
                <a:gd name="T105" fmla="*/ 2721 h 16200"/>
                <a:gd name="T106" fmla="*/ 3511 w 7855"/>
                <a:gd name="T107" fmla="*/ 2973 h 16200"/>
                <a:gd name="T108" fmla="*/ 4119 w 7855"/>
                <a:gd name="T109" fmla="*/ 3003 h 16200"/>
                <a:gd name="T110" fmla="*/ 4672 w 7855"/>
                <a:gd name="T111" fmla="*/ 2802 h 16200"/>
                <a:gd name="T112" fmla="*/ 5099 w 7855"/>
                <a:gd name="T113" fmla="*/ 2414 h 16200"/>
                <a:gd name="T114" fmla="*/ 5352 w 7855"/>
                <a:gd name="T115" fmla="*/ 1887 h 16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55" h="16200">
                  <a:moveTo>
                    <a:pt x="5798" y="3700"/>
                  </a:moveTo>
                  <a:lnTo>
                    <a:pt x="1980" y="3700"/>
                  </a:lnTo>
                  <a:lnTo>
                    <a:pt x="1980" y="3701"/>
                  </a:lnTo>
                  <a:lnTo>
                    <a:pt x="1952" y="3700"/>
                  </a:lnTo>
                  <a:lnTo>
                    <a:pt x="1924" y="3701"/>
                  </a:lnTo>
                  <a:lnTo>
                    <a:pt x="1895" y="3702"/>
                  </a:lnTo>
                  <a:lnTo>
                    <a:pt x="1867" y="3705"/>
                  </a:lnTo>
                  <a:lnTo>
                    <a:pt x="1840" y="3709"/>
                  </a:lnTo>
                  <a:lnTo>
                    <a:pt x="1812" y="3714"/>
                  </a:lnTo>
                  <a:lnTo>
                    <a:pt x="1785" y="3720"/>
                  </a:lnTo>
                  <a:lnTo>
                    <a:pt x="1759" y="3728"/>
                  </a:lnTo>
                  <a:lnTo>
                    <a:pt x="1732" y="3736"/>
                  </a:lnTo>
                  <a:lnTo>
                    <a:pt x="1706" y="3746"/>
                  </a:lnTo>
                  <a:lnTo>
                    <a:pt x="1681" y="3756"/>
                  </a:lnTo>
                  <a:lnTo>
                    <a:pt x="1655" y="3769"/>
                  </a:lnTo>
                  <a:lnTo>
                    <a:pt x="1631" y="3781"/>
                  </a:lnTo>
                  <a:lnTo>
                    <a:pt x="1608" y="3795"/>
                  </a:lnTo>
                  <a:lnTo>
                    <a:pt x="1585" y="3810"/>
                  </a:lnTo>
                  <a:lnTo>
                    <a:pt x="1562" y="3825"/>
                  </a:lnTo>
                  <a:lnTo>
                    <a:pt x="1540" y="3842"/>
                  </a:lnTo>
                  <a:lnTo>
                    <a:pt x="1519" y="3860"/>
                  </a:lnTo>
                  <a:lnTo>
                    <a:pt x="1499" y="3879"/>
                  </a:lnTo>
                  <a:lnTo>
                    <a:pt x="1479" y="3898"/>
                  </a:lnTo>
                  <a:lnTo>
                    <a:pt x="1460" y="3918"/>
                  </a:lnTo>
                  <a:lnTo>
                    <a:pt x="1442" y="3940"/>
                  </a:lnTo>
                  <a:lnTo>
                    <a:pt x="1425" y="3961"/>
                  </a:lnTo>
                  <a:lnTo>
                    <a:pt x="1408" y="3984"/>
                  </a:lnTo>
                  <a:lnTo>
                    <a:pt x="1393" y="4007"/>
                  </a:lnTo>
                  <a:lnTo>
                    <a:pt x="1379" y="4032"/>
                  </a:lnTo>
                  <a:lnTo>
                    <a:pt x="1366" y="4057"/>
                  </a:lnTo>
                  <a:lnTo>
                    <a:pt x="1354" y="4083"/>
                  </a:lnTo>
                  <a:lnTo>
                    <a:pt x="1343" y="4110"/>
                  </a:lnTo>
                  <a:lnTo>
                    <a:pt x="1332" y="4137"/>
                  </a:lnTo>
                  <a:lnTo>
                    <a:pt x="1323" y="4164"/>
                  </a:lnTo>
                  <a:lnTo>
                    <a:pt x="1315" y="4193"/>
                  </a:lnTo>
                  <a:lnTo>
                    <a:pt x="19" y="9440"/>
                  </a:lnTo>
                  <a:lnTo>
                    <a:pt x="12" y="9472"/>
                  </a:lnTo>
                  <a:lnTo>
                    <a:pt x="6" y="9504"/>
                  </a:lnTo>
                  <a:lnTo>
                    <a:pt x="3" y="9537"/>
                  </a:lnTo>
                  <a:lnTo>
                    <a:pt x="1" y="9569"/>
                  </a:lnTo>
                  <a:lnTo>
                    <a:pt x="0" y="9602"/>
                  </a:lnTo>
                  <a:lnTo>
                    <a:pt x="1" y="9634"/>
                  </a:lnTo>
                  <a:lnTo>
                    <a:pt x="4" y="9665"/>
                  </a:lnTo>
                  <a:lnTo>
                    <a:pt x="8" y="9697"/>
                  </a:lnTo>
                  <a:lnTo>
                    <a:pt x="14" y="9728"/>
                  </a:lnTo>
                  <a:lnTo>
                    <a:pt x="21" y="9758"/>
                  </a:lnTo>
                  <a:lnTo>
                    <a:pt x="29" y="9788"/>
                  </a:lnTo>
                  <a:lnTo>
                    <a:pt x="39" y="9818"/>
                  </a:lnTo>
                  <a:lnTo>
                    <a:pt x="51" y="9847"/>
                  </a:lnTo>
                  <a:lnTo>
                    <a:pt x="64" y="9875"/>
                  </a:lnTo>
                  <a:lnTo>
                    <a:pt x="78" y="9903"/>
                  </a:lnTo>
                  <a:lnTo>
                    <a:pt x="93" y="9930"/>
                  </a:lnTo>
                  <a:lnTo>
                    <a:pt x="110" y="9956"/>
                  </a:lnTo>
                  <a:lnTo>
                    <a:pt x="129" y="9982"/>
                  </a:lnTo>
                  <a:lnTo>
                    <a:pt x="147" y="10007"/>
                  </a:lnTo>
                  <a:lnTo>
                    <a:pt x="168" y="10030"/>
                  </a:lnTo>
                  <a:lnTo>
                    <a:pt x="189" y="10053"/>
                  </a:lnTo>
                  <a:lnTo>
                    <a:pt x="212" y="10074"/>
                  </a:lnTo>
                  <a:lnTo>
                    <a:pt x="236" y="10095"/>
                  </a:lnTo>
                  <a:lnTo>
                    <a:pt x="260" y="10115"/>
                  </a:lnTo>
                  <a:lnTo>
                    <a:pt x="286" y="10133"/>
                  </a:lnTo>
                  <a:lnTo>
                    <a:pt x="313" y="10150"/>
                  </a:lnTo>
                  <a:lnTo>
                    <a:pt x="340" y="10166"/>
                  </a:lnTo>
                  <a:lnTo>
                    <a:pt x="370" y="10181"/>
                  </a:lnTo>
                  <a:lnTo>
                    <a:pt x="399" y="10194"/>
                  </a:lnTo>
                  <a:lnTo>
                    <a:pt x="429" y="10205"/>
                  </a:lnTo>
                  <a:lnTo>
                    <a:pt x="461" y="10216"/>
                  </a:lnTo>
                  <a:lnTo>
                    <a:pt x="493" y="10224"/>
                  </a:lnTo>
                  <a:lnTo>
                    <a:pt x="525" y="10231"/>
                  </a:lnTo>
                  <a:lnTo>
                    <a:pt x="558" y="10237"/>
                  </a:lnTo>
                  <a:lnTo>
                    <a:pt x="590" y="10240"/>
                  </a:lnTo>
                  <a:lnTo>
                    <a:pt x="623" y="10243"/>
                  </a:lnTo>
                  <a:lnTo>
                    <a:pt x="655" y="10243"/>
                  </a:lnTo>
                  <a:lnTo>
                    <a:pt x="687" y="10242"/>
                  </a:lnTo>
                  <a:lnTo>
                    <a:pt x="719" y="10239"/>
                  </a:lnTo>
                  <a:lnTo>
                    <a:pt x="750" y="10235"/>
                  </a:lnTo>
                  <a:lnTo>
                    <a:pt x="782" y="10230"/>
                  </a:lnTo>
                  <a:lnTo>
                    <a:pt x="812" y="10222"/>
                  </a:lnTo>
                  <a:lnTo>
                    <a:pt x="842" y="10214"/>
                  </a:lnTo>
                  <a:lnTo>
                    <a:pt x="872" y="10204"/>
                  </a:lnTo>
                  <a:lnTo>
                    <a:pt x="900" y="10193"/>
                  </a:lnTo>
                  <a:lnTo>
                    <a:pt x="929" y="10180"/>
                  </a:lnTo>
                  <a:lnTo>
                    <a:pt x="957" y="10166"/>
                  </a:lnTo>
                  <a:lnTo>
                    <a:pt x="984" y="10150"/>
                  </a:lnTo>
                  <a:lnTo>
                    <a:pt x="1009" y="10133"/>
                  </a:lnTo>
                  <a:lnTo>
                    <a:pt x="1036" y="10116"/>
                  </a:lnTo>
                  <a:lnTo>
                    <a:pt x="1060" y="10097"/>
                  </a:lnTo>
                  <a:lnTo>
                    <a:pt x="1083" y="10076"/>
                  </a:lnTo>
                  <a:lnTo>
                    <a:pt x="1107" y="10054"/>
                  </a:lnTo>
                  <a:lnTo>
                    <a:pt x="1128" y="10032"/>
                  </a:lnTo>
                  <a:lnTo>
                    <a:pt x="1148" y="10009"/>
                  </a:lnTo>
                  <a:lnTo>
                    <a:pt x="1168" y="9983"/>
                  </a:lnTo>
                  <a:lnTo>
                    <a:pt x="1187" y="9958"/>
                  </a:lnTo>
                  <a:lnTo>
                    <a:pt x="1204" y="9931"/>
                  </a:lnTo>
                  <a:lnTo>
                    <a:pt x="1219" y="9903"/>
                  </a:lnTo>
                  <a:lnTo>
                    <a:pt x="1234" y="9874"/>
                  </a:lnTo>
                  <a:lnTo>
                    <a:pt x="1247" y="9845"/>
                  </a:lnTo>
                  <a:lnTo>
                    <a:pt x="1259" y="9814"/>
                  </a:lnTo>
                  <a:lnTo>
                    <a:pt x="1270" y="9783"/>
                  </a:lnTo>
                  <a:lnTo>
                    <a:pt x="1278" y="9750"/>
                  </a:lnTo>
                  <a:lnTo>
                    <a:pt x="1980" y="6909"/>
                  </a:lnTo>
                  <a:lnTo>
                    <a:pt x="1980" y="8471"/>
                  </a:lnTo>
                  <a:lnTo>
                    <a:pt x="599" y="11555"/>
                  </a:lnTo>
                  <a:lnTo>
                    <a:pt x="1980" y="11555"/>
                  </a:lnTo>
                  <a:lnTo>
                    <a:pt x="1980" y="15412"/>
                  </a:lnTo>
                  <a:lnTo>
                    <a:pt x="1981" y="15453"/>
                  </a:lnTo>
                  <a:lnTo>
                    <a:pt x="1985" y="15493"/>
                  </a:lnTo>
                  <a:lnTo>
                    <a:pt x="1990" y="15533"/>
                  </a:lnTo>
                  <a:lnTo>
                    <a:pt x="1997" y="15571"/>
                  </a:lnTo>
                  <a:lnTo>
                    <a:pt x="2005" y="15610"/>
                  </a:lnTo>
                  <a:lnTo>
                    <a:pt x="2016" y="15647"/>
                  </a:lnTo>
                  <a:lnTo>
                    <a:pt x="2028" y="15684"/>
                  </a:lnTo>
                  <a:lnTo>
                    <a:pt x="2042" y="15719"/>
                  </a:lnTo>
                  <a:lnTo>
                    <a:pt x="2057" y="15753"/>
                  </a:lnTo>
                  <a:lnTo>
                    <a:pt x="2076" y="15788"/>
                  </a:lnTo>
                  <a:lnTo>
                    <a:pt x="2094" y="15821"/>
                  </a:lnTo>
                  <a:lnTo>
                    <a:pt x="2115" y="15853"/>
                  </a:lnTo>
                  <a:lnTo>
                    <a:pt x="2136" y="15884"/>
                  </a:lnTo>
                  <a:lnTo>
                    <a:pt x="2160" y="15913"/>
                  </a:lnTo>
                  <a:lnTo>
                    <a:pt x="2185" y="15942"/>
                  </a:lnTo>
                  <a:lnTo>
                    <a:pt x="2211" y="15969"/>
                  </a:lnTo>
                  <a:lnTo>
                    <a:pt x="2239" y="15995"/>
                  </a:lnTo>
                  <a:lnTo>
                    <a:pt x="2267" y="16020"/>
                  </a:lnTo>
                  <a:lnTo>
                    <a:pt x="2296" y="16044"/>
                  </a:lnTo>
                  <a:lnTo>
                    <a:pt x="2328" y="16065"/>
                  </a:lnTo>
                  <a:lnTo>
                    <a:pt x="2359" y="16086"/>
                  </a:lnTo>
                  <a:lnTo>
                    <a:pt x="2393" y="16105"/>
                  </a:lnTo>
                  <a:lnTo>
                    <a:pt x="2426" y="16122"/>
                  </a:lnTo>
                  <a:lnTo>
                    <a:pt x="2461" y="16138"/>
                  </a:lnTo>
                  <a:lnTo>
                    <a:pt x="2497" y="16152"/>
                  </a:lnTo>
                  <a:lnTo>
                    <a:pt x="2533" y="16165"/>
                  </a:lnTo>
                  <a:lnTo>
                    <a:pt x="2571" y="16176"/>
                  </a:lnTo>
                  <a:lnTo>
                    <a:pt x="2609" y="16184"/>
                  </a:lnTo>
                  <a:lnTo>
                    <a:pt x="2648" y="16191"/>
                  </a:lnTo>
                  <a:lnTo>
                    <a:pt x="2687" y="16196"/>
                  </a:lnTo>
                  <a:lnTo>
                    <a:pt x="2727" y="16199"/>
                  </a:lnTo>
                  <a:lnTo>
                    <a:pt x="2767" y="16200"/>
                  </a:lnTo>
                  <a:lnTo>
                    <a:pt x="2808" y="16199"/>
                  </a:lnTo>
                  <a:lnTo>
                    <a:pt x="2848" y="16196"/>
                  </a:lnTo>
                  <a:lnTo>
                    <a:pt x="2888" y="16191"/>
                  </a:lnTo>
                  <a:lnTo>
                    <a:pt x="2926" y="16184"/>
                  </a:lnTo>
                  <a:lnTo>
                    <a:pt x="2965" y="16176"/>
                  </a:lnTo>
                  <a:lnTo>
                    <a:pt x="3002" y="16165"/>
                  </a:lnTo>
                  <a:lnTo>
                    <a:pt x="3039" y="16152"/>
                  </a:lnTo>
                  <a:lnTo>
                    <a:pt x="3074" y="16138"/>
                  </a:lnTo>
                  <a:lnTo>
                    <a:pt x="3109" y="16122"/>
                  </a:lnTo>
                  <a:lnTo>
                    <a:pt x="3143" y="16105"/>
                  </a:lnTo>
                  <a:lnTo>
                    <a:pt x="3176" y="16086"/>
                  </a:lnTo>
                  <a:lnTo>
                    <a:pt x="3208" y="16065"/>
                  </a:lnTo>
                  <a:lnTo>
                    <a:pt x="3239" y="16044"/>
                  </a:lnTo>
                  <a:lnTo>
                    <a:pt x="3268" y="16020"/>
                  </a:lnTo>
                  <a:lnTo>
                    <a:pt x="3297" y="15995"/>
                  </a:lnTo>
                  <a:lnTo>
                    <a:pt x="3324" y="15969"/>
                  </a:lnTo>
                  <a:lnTo>
                    <a:pt x="3350" y="15942"/>
                  </a:lnTo>
                  <a:lnTo>
                    <a:pt x="3375" y="15913"/>
                  </a:lnTo>
                  <a:lnTo>
                    <a:pt x="3399" y="15884"/>
                  </a:lnTo>
                  <a:lnTo>
                    <a:pt x="3420" y="15853"/>
                  </a:lnTo>
                  <a:lnTo>
                    <a:pt x="3440" y="15821"/>
                  </a:lnTo>
                  <a:lnTo>
                    <a:pt x="3460" y="15788"/>
                  </a:lnTo>
                  <a:lnTo>
                    <a:pt x="3477" y="15753"/>
                  </a:lnTo>
                  <a:lnTo>
                    <a:pt x="3493" y="15719"/>
                  </a:lnTo>
                  <a:lnTo>
                    <a:pt x="3507" y="15684"/>
                  </a:lnTo>
                  <a:lnTo>
                    <a:pt x="3519" y="15647"/>
                  </a:lnTo>
                  <a:lnTo>
                    <a:pt x="3531" y="15610"/>
                  </a:lnTo>
                  <a:lnTo>
                    <a:pt x="3539" y="15571"/>
                  </a:lnTo>
                  <a:lnTo>
                    <a:pt x="3546" y="15533"/>
                  </a:lnTo>
                  <a:lnTo>
                    <a:pt x="3551" y="15493"/>
                  </a:lnTo>
                  <a:lnTo>
                    <a:pt x="3554" y="15453"/>
                  </a:lnTo>
                  <a:lnTo>
                    <a:pt x="3555" y="15412"/>
                  </a:lnTo>
                  <a:lnTo>
                    <a:pt x="3555" y="11555"/>
                  </a:lnTo>
                  <a:lnTo>
                    <a:pt x="3928" y="11555"/>
                  </a:lnTo>
                  <a:lnTo>
                    <a:pt x="4223" y="11555"/>
                  </a:lnTo>
                  <a:lnTo>
                    <a:pt x="4223" y="15412"/>
                  </a:lnTo>
                  <a:lnTo>
                    <a:pt x="4224" y="15453"/>
                  </a:lnTo>
                  <a:lnTo>
                    <a:pt x="4227" y="15493"/>
                  </a:lnTo>
                  <a:lnTo>
                    <a:pt x="4232" y="15533"/>
                  </a:lnTo>
                  <a:lnTo>
                    <a:pt x="4239" y="15571"/>
                  </a:lnTo>
                  <a:lnTo>
                    <a:pt x="4247" y="15610"/>
                  </a:lnTo>
                  <a:lnTo>
                    <a:pt x="4259" y="15647"/>
                  </a:lnTo>
                  <a:lnTo>
                    <a:pt x="4271" y="15684"/>
                  </a:lnTo>
                  <a:lnTo>
                    <a:pt x="4285" y="15719"/>
                  </a:lnTo>
                  <a:lnTo>
                    <a:pt x="4301" y="15753"/>
                  </a:lnTo>
                  <a:lnTo>
                    <a:pt x="4318" y="15788"/>
                  </a:lnTo>
                  <a:lnTo>
                    <a:pt x="4337" y="15821"/>
                  </a:lnTo>
                  <a:lnTo>
                    <a:pt x="4358" y="15853"/>
                  </a:lnTo>
                  <a:lnTo>
                    <a:pt x="4379" y="15884"/>
                  </a:lnTo>
                  <a:lnTo>
                    <a:pt x="4402" y="15913"/>
                  </a:lnTo>
                  <a:lnTo>
                    <a:pt x="4428" y="15942"/>
                  </a:lnTo>
                  <a:lnTo>
                    <a:pt x="4454" y="15969"/>
                  </a:lnTo>
                  <a:lnTo>
                    <a:pt x="4481" y="15995"/>
                  </a:lnTo>
                  <a:lnTo>
                    <a:pt x="4510" y="16020"/>
                  </a:lnTo>
                  <a:lnTo>
                    <a:pt x="4539" y="16044"/>
                  </a:lnTo>
                  <a:lnTo>
                    <a:pt x="4570" y="16065"/>
                  </a:lnTo>
                  <a:lnTo>
                    <a:pt x="4602" y="16086"/>
                  </a:lnTo>
                  <a:lnTo>
                    <a:pt x="4635" y="16105"/>
                  </a:lnTo>
                  <a:lnTo>
                    <a:pt x="4669" y="16122"/>
                  </a:lnTo>
                  <a:lnTo>
                    <a:pt x="4704" y="16138"/>
                  </a:lnTo>
                  <a:lnTo>
                    <a:pt x="4740" y="16152"/>
                  </a:lnTo>
                  <a:lnTo>
                    <a:pt x="4776" y="16165"/>
                  </a:lnTo>
                  <a:lnTo>
                    <a:pt x="4813" y="16176"/>
                  </a:lnTo>
                  <a:lnTo>
                    <a:pt x="4852" y="16184"/>
                  </a:lnTo>
                  <a:lnTo>
                    <a:pt x="4890" y="16191"/>
                  </a:lnTo>
                  <a:lnTo>
                    <a:pt x="4930" y="16196"/>
                  </a:lnTo>
                  <a:lnTo>
                    <a:pt x="4969" y="16199"/>
                  </a:lnTo>
                  <a:lnTo>
                    <a:pt x="5010" y="16200"/>
                  </a:lnTo>
                  <a:lnTo>
                    <a:pt x="5050" y="16199"/>
                  </a:lnTo>
                  <a:lnTo>
                    <a:pt x="5091" y="16196"/>
                  </a:lnTo>
                  <a:lnTo>
                    <a:pt x="5130" y="16191"/>
                  </a:lnTo>
                  <a:lnTo>
                    <a:pt x="5169" y="16184"/>
                  </a:lnTo>
                  <a:lnTo>
                    <a:pt x="5207" y="16176"/>
                  </a:lnTo>
                  <a:lnTo>
                    <a:pt x="5245" y="16165"/>
                  </a:lnTo>
                  <a:lnTo>
                    <a:pt x="5281" y="16152"/>
                  </a:lnTo>
                  <a:lnTo>
                    <a:pt x="5317" y="16138"/>
                  </a:lnTo>
                  <a:lnTo>
                    <a:pt x="5352" y="16122"/>
                  </a:lnTo>
                  <a:lnTo>
                    <a:pt x="5386" y="16105"/>
                  </a:lnTo>
                  <a:lnTo>
                    <a:pt x="5419" y="16086"/>
                  </a:lnTo>
                  <a:lnTo>
                    <a:pt x="5450" y="16065"/>
                  </a:lnTo>
                  <a:lnTo>
                    <a:pt x="5482" y="16044"/>
                  </a:lnTo>
                  <a:lnTo>
                    <a:pt x="5511" y="16020"/>
                  </a:lnTo>
                  <a:lnTo>
                    <a:pt x="5539" y="15995"/>
                  </a:lnTo>
                  <a:lnTo>
                    <a:pt x="5567" y="15969"/>
                  </a:lnTo>
                  <a:lnTo>
                    <a:pt x="5593" y="15942"/>
                  </a:lnTo>
                  <a:lnTo>
                    <a:pt x="5618" y="15913"/>
                  </a:lnTo>
                  <a:lnTo>
                    <a:pt x="5642" y="15884"/>
                  </a:lnTo>
                  <a:lnTo>
                    <a:pt x="5663" y="15853"/>
                  </a:lnTo>
                  <a:lnTo>
                    <a:pt x="5684" y="15821"/>
                  </a:lnTo>
                  <a:lnTo>
                    <a:pt x="5702" y="15788"/>
                  </a:lnTo>
                  <a:lnTo>
                    <a:pt x="5720" y="15753"/>
                  </a:lnTo>
                  <a:lnTo>
                    <a:pt x="5736" y="15719"/>
                  </a:lnTo>
                  <a:lnTo>
                    <a:pt x="5750" y="15684"/>
                  </a:lnTo>
                  <a:lnTo>
                    <a:pt x="5762" y="15647"/>
                  </a:lnTo>
                  <a:lnTo>
                    <a:pt x="5773" y="15610"/>
                  </a:lnTo>
                  <a:lnTo>
                    <a:pt x="5781" y="15571"/>
                  </a:lnTo>
                  <a:lnTo>
                    <a:pt x="5788" y="15533"/>
                  </a:lnTo>
                  <a:lnTo>
                    <a:pt x="5794" y="15493"/>
                  </a:lnTo>
                  <a:lnTo>
                    <a:pt x="5797" y="15453"/>
                  </a:lnTo>
                  <a:lnTo>
                    <a:pt x="5798" y="15412"/>
                  </a:lnTo>
                  <a:lnTo>
                    <a:pt x="5798" y="11555"/>
                  </a:lnTo>
                  <a:lnTo>
                    <a:pt x="7256" y="11555"/>
                  </a:lnTo>
                  <a:lnTo>
                    <a:pt x="5798" y="8298"/>
                  </a:lnTo>
                  <a:lnTo>
                    <a:pt x="5798" y="6832"/>
                  </a:lnTo>
                  <a:lnTo>
                    <a:pt x="6580" y="9735"/>
                  </a:lnTo>
                  <a:lnTo>
                    <a:pt x="6589" y="9768"/>
                  </a:lnTo>
                  <a:lnTo>
                    <a:pt x="6601" y="9798"/>
                  </a:lnTo>
                  <a:lnTo>
                    <a:pt x="6614" y="9828"/>
                  </a:lnTo>
                  <a:lnTo>
                    <a:pt x="6627" y="9858"/>
                  </a:lnTo>
                  <a:lnTo>
                    <a:pt x="6642" y="9886"/>
                  </a:lnTo>
                  <a:lnTo>
                    <a:pt x="6658" y="9914"/>
                  </a:lnTo>
                  <a:lnTo>
                    <a:pt x="6676" y="9941"/>
                  </a:lnTo>
                  <a:lnTo>
                    <a:pt x="6695" y="9966"/>
                  </a:lnTo>
                  <a:lnTo>
                    <a:pt x="6715" y="9990"/>
                  </a:lnTo>
                  <a:lnTo>
                    <a:pt x="6736" y="10014"/>
                  </a:lnTo>
                  <a:lnTo>
                    <a:pt x="6758" y="10036"/>
                  </a:lnTo>
                  <a:lnTo>
                    <a:pt x="6782" y="10056"/>
                  </a:lnTo>
                  <a:lnTo>
                    <a:pt x="6806" y="10076"/>
                  </a:lnTo>
                  <a:lnTo>
                    <a:pt x="6830" y="10095"/>
                  </a:lnTo>
                  <a:lnTo>
                    <a:pt x="6857" y="10113"/>
                  </a:lnTo>
                  <a:lnTo>
                    <a:pt x="6883" y="10129"/>
                  </a:lnTo>
                  <a:lnTo>
                    <a:pt x="6910" y="10143"/>
                  </a:lnTo>
                  <a:lnTo>
                    <a:pt x="6939" y="10157"/>
                  </a:lnTo>
                  <a:lnTo>
                    <a:pt x="6967" y="10170"/>
                  </a:lnTo>
                  <a:lnTo>
                    <a:pt x="6996" y="10180"/>
                  </a:lnTo>
                  <a:lnTo>
                    <a:pt x="7026" y="10190"/>
                  </a:lnTo>
                  <a:lnTo>
                    <a:pt x="7056" y="10198"/>
                  </a:lnTo>
                  <a:lnTo>
                    <a:pt x="7088" y="10204"/>
                  </a:lnTo>
                  <a:lnTo>
                    <a:pt x="7118" y="10209"/>
                  </a:lnTo>
                  <a:lnTo>
                    <a:pt x="7149" y="10213"/>
                  </a:lnTo>
                  <a:lnTo>
                    <a:pt x="7182" y="10215"/>
                  </a:lnTo>
                  <a:lnTo>
                    <a:pt x="7213" y="10215"/>
                  </a:lnTo>
                  <a:lnTo>
                    <a:pt x="7245" y="10214"/>
                  </a:lnTo>
                  <a:lnTo>
                    <a:pt x="7278" y="10211"/>
                  </a:lnTo>
                  <a:lnTo>
                    <a:pt x="7310" y="10207"/>
                  </a:lnTo>
                  <a:lnTo>
                    <a:pt x="7343" y="10201"/>
                  </a:lnTo>
                  <a:lnTo>
                    <a:pt x="7375" y="10193"/>
                  </a:lnTo>
                  <a:lnTo>
                    <a:pt x="7407" y="10183"/>
                  </a:lnTo>
                  <a:lnTo>
                    <a:pt x="7438" y="10173"/>
                  </a:lnTo>
                  <a:lnTo>
                    <a:pt x="7468" y="10159"/>
                  </a:lnTo>
                  <a:lnTo>
                    <a:pt x="7498" y="10146"/>
                  </a:lnTo>
                  <a:lnTo>
                    <a:pt x="7526" y="10131"/>
                  </a:lnTo>
                  <a:lnTo>
                    <a:pt x="7553" y="10114"/>
                  </a:lnTo>
                  <a:lnTo>
                    <a:pt x="7581" y="10097"/>
                  </a:lnTo>
                  <a:lnTo>
                    <a:pt x="7606" y="10077"/>
                  </a:lnTo>
                  <a:lnTo>
                    <a:pt x="7630" y="10058"/>
                  </a:lnTo>
                  <a:lnTo>
                    <a:pt x="7654" y="10037"/>
                  </a:lnTo>
                  <a:lnTo>
                    <a:pt x="7676" y="10015"/>
                  </a:lnTo>
                  <a:lnTo>
                    <a:pt x="7696" y="9991"/>
                  </a:lnTo>
                  <a:lnTo>
                    <a:pt x="7716" y="9967"/>
                  </a:lnTo>
                  <a:lnTo>
                    <a:pt x="7735" y="9943"/>
                  </a:lnTo>
                  <a:lnTo>
                    <a:pt x="7753" y="9916"/>
                  </a:lnTo>
                  <a:lnTo>
                    <a:pt x="7769" y="9890"/>
                  </a:lnTo>
                  <a:lnTo>
                    <a:pt x="7783" y="9863"/>
                  </a:lnTo>
                  <a:lnTo>
                    <a:pt x="7797" y="9834"/>
                  </a:lnTo>
                  <a:lnTo>
                    <a:pt x="7809" y="9806"/>
                  </a:lnTo>
                  <a:lnTo>
                    <a:pt x="7820" y="9777"/>
                  </a:lnTo>
                  <a:lnTo>
                    <a:pt x="7830" y="9747"/>
                  </a:lnTo>
                  <a:lnTo>
                    <a:pt x="7838" y="9717"/>
                  </a:lnTo>
                  <a:lnTo>
                    <a:pt x="7844" y="9686"/>
                  </a:lnTo>
                  <a:lnTo>
                    <a:pt x="7849" y="9655"/>
                  </a:lnTo>
                  <a:lnTo>
                    <a:pt x="7853" y="9623"/>
                  </a:lnTo>
                  <a:lnTo>
                    <a:pt x="7855" y="9591"/>
                  </a:lnTo>
                  <a:lnTo>
                    <a:pt x="7855" y="9560"/>
                  </a:lnTo>
                  <a:lnTo>
                    <a:pt x="7854" y="9528"/>
                  </a:lnTo>
                  <a:lnTo>
                    <a:pt x="7851" y="9495"/>
                  </a:lnTo>
                  <a:lnTo>
                    <a:pt x="7847" y="9463"/>
                  </a:lnTo>
                  <a:lnTo>
                    <a:pt x="7841" y="9430"/>
                  </a:lnTo>
                  <a:lnTo>
                    <a:pt x="7833" y="9398"/>
                  </a:lnTo>
                  <a:lnTo>
                    <a:pt x="6426" y="4180"/>
                  </a:lnTo>
                  <a:lnTo>
                    <a:pt x="6418" y="4153"/>
                  </a:lnTo>
                  <a:lnTo>
                    <a:pt x="6409" y="4127"/>
                  </a:lnTo>
                  <a:lnTo>
                    <a:pt x="6399" y="4101"/>
                  </a:lnTo>
                  <a:lnTo>
                    <a:pt x="6388" y="4076"/>
                  </a:lnTo>
                  <a:lnTo>
                    <a:pt x="6377" y="4052"/>
                  </a:lnTo>
                  <a:lnTo>
                    <a:pt x="6364" y="4028"/>
                  </a:lnTo>
                  <a:lnTo>
                    <a:pt x="6349" y="4004"/>
                  </a:lnTo>
                  <a:lnTo>
                    <a:pt x="6335" y="3982"/>
                  </a:lnTo>
                  <a:lnTo>
                    <a:pt x="6320" y="3961"/>
                  </a:lnTo>
                  <a:lnTo>
                    <a:pt x="6304" y="3940"/>
                  </a:lnTo>
                  <a:lnTo>
                    <a:pt x="6287" y="3919"/>
                  </a:lnTo>
                  <a:lnTo>
                    <a:pt x="6268" y="3900"/>
                  </a:lnTo>
                  <a:lnTo>
                    <a:pt x="6250" y="3882"/>
                  </a:lnTo>
                  <a:lnTo>
                    <a:pt x="6231" y="3864"/>
                  </a:lnTo>
                  <a:lnTo>
                    <a:pt x="6211" y="3846"/>
                  </a:lnTo>
                  <a:lnTo>
                    <a:pt x="6190" y="3830"/>
                  </a:lnTo>
                  <a:lnTo>
                    <a:pt x="6169" y="3815"/>
                  </a:lnTo>
                  <a:lnTo>
                    <a:pt x="6147" y="3801"/>
                  </a:lnTo>
                  <a:lnTo>
                    <a:pt x="6125" y="3788"/>
                  </a:lnTo>
                  <a:lnTo>
                    <a:pt x="6102" y="3775"/>
                  </a:lnTo>
                  <a:lnTo>
                    <a:pt x="6079" y="3763"/>
                  </a:lnTo>
                  <a:lnTo>
                    <a:pt x="6055" y="3752"/>
                  </a:lnTo>
                  <a:lnTo>
                    <a:pt x="6030" y="3742"/>
                  </a:lnTo>
                  <a:lnTo>
                    <a:pt x="6006" y="3734"/>
                  </a:lnTo>
                  <a:lnTo>
                    <a:pt x="5981" y="3726"/>
                  </a:lnTo>
                  <a:lnTo>
                    <a:pt x="5956" y="3719"/>
                  </a:lnTo>
                  <a:lnTo>
                    <a:pt x="5930" y="3713"/>
                  </a:lnTo>
                  <a:lnTo>
                    <a:pt x="5904" y="3709"/>
                  </a:lnTo>
                  <a:lnTo>
                    <a:pt x="5878" y="3705"/>
                  </a:lnTo>
                  <a:lnTo>
                    <a:pt x="5851" y="3702"/>
                  </a:lnTo>
                  <a:lnTo>
                    <a:pt x="5825" y="3701"/>
                  </a:lnTo>
                  <a:lnTo>
                    <a:pt x="5798" y="3700"/>
                  </a:lnTo>
                  <a:lnTo>
                    <a:pt x="5798" y="3700"/>
                  </a:lnTo>
                  <a:close/>
                  <a:moveTo>
                    <a:pt x="5400" y="1511"/>
                  </a:moveTo>
                  <a:lnTo>
                    <a:pt x="5398" y="1433"/>
                  </a:lnTo>
                  <a:lnTo>
                    <a:pt x="5392" y="1356"/>
                  </a:lnTo>
                  <a:lnTo>
                    <a:pt x="5381" y="1280"/>
                  </a:lnTo>
                  <a:lnTo>
                    <a:pt x="5368" y="1206"/>
                  </a:lnTo>
                  <a:lnTo>
                    <a:pt x="5352" y="1133"/>
                  </a:lnTo>
                  <a:lnTo>
                    <a:pt x="5331" y="1061"/>
                  </a:lnTo>
                  <a:lnTo>
                    <a:pt x="5308" y="991"/>
                  </a:lnTo>
                  <a:lnTo>
                    <a:pt x="5280" y="922"/>
                  </a:lnTo>
                  <a:lnTo>
                    <a:pt x="5250" y="856"/>
                  </a:lnTo>
                  <a:lnTo>
                    <a:pt x="5216" y="791"/>
                  </a:lnTo>
                  <a:lnTo>
                    <a:pt x="5181" y="727"/>
                  </a:lnTo>
                  <a:lnTo>
                    <a:pt x="5141" y="666"/>
                  </a:lnTo>
                  <a:lnTo>
                    <a:pt x="5099" y="606"/>
                  </a:lnTo>
                  <a:lnTo>
                    <a:pt x="5054" y="550"/>
                  </a:lnTo>
                  <a:lnTo>
                    <a:pt x="5007" y="495"/>
                  </a:lnTo>
                  <a:lnTo>
                    <a:pt x="4957" y="442"/>
                  </a:lnTo>
                  <a:lnTo>
                    <a:pt x="4905" y="393"/>
                  </a:lnTo>
                  <a:lnTo>
                    <a:pt x="4850" y="345"/>
                  </a:lnTo>
                  <a:lnTo>
                    <a:pt x="4792" y="300"/>
                  </a:lnTo>
                  <a:lnTo>
                    <a:pt x="4733" y="258"/>
                  </a:lnTo>
                  <a:lnTo>
                    <a:pt x="4672" y="219"/>
                  </a:lnTo>
                  <a:lnTo>
                    <a:pt x="4609" y="182"/>
                  </a:lnTo>
                  <a:lnTo>
                    <a:pt x="4544" y="149"/>
                  </a:lnTo>
                  <a:lnTo>
                    <a:pt x="4477" y="118"/>
                  </a:lnTo>
                  <a:lnTo>
                    <a:pt x="4408" y="92"/>
                  </a:lnTo>
                  <a:lnTo>
                    <a:pt x="4339" y="68"/>
                  </a:lnTo>
                  <a:lnTo>
                    <a:pt x="4267" y="48"/>
                  </a:lnTo>
                  <a:lnTo>
                    <a:pt x="4194" y="30"/>
                  </a:lnTo>
                  <a:lnTo>
                    <a:pt x="4119" y="17"/>
                  </a:lnTo>
                  <a:lnTo>
                    <a:pt x="4043" y="8"/>
                  </a:lnTo>
                  <a:lnTo>
                    <a:pt x="3967" y="2"/>
                  </a:lnTo>
                  <a:lnTo>
                    <a:pt x="3889" y="0"/>
                  </a:lnTo>
                  <a:lnTo>
                    <a:pt x="3811" y="2"/>
                  </a:lnTo>
                  <a:lnTo>
                    <a:pt x="3734" y="8"/>
                  </a:lnTo>
                  <a:lnTo>
                    <a:pt x="3659" y="17"/>
                  </a:lnTo>
                  <a:lnTo>
                    <a:pt x="3584" y="30"/>
                  </a:lnTo>
                  <a:lnTo>
                    <a:pt x="3511" y="48"/>
                  </a:lnTo>
                  <a:lnTo>
                    <a:pt x="3439" y="68"/>
                  </a:lnTo>
                  <a:lnTo>
                    <a:pt x="3370" y="92"/>
                  </a:lnTo>
                  <a:lnTo>
                    <a:pt x="3301" y="118"/>
                  </a:lnTo>
                  <a:lnTo>
                    <a:pt x="3234" y="149"/>
                  </a:lnTo>
                  <a:lnTo>
                    <a:pt x="3169" y="182"/>
                  </a:lnTo>
                  <a:lnTo>
                    <a:pt x="3106" y="219"/>
                  </a:lnTo>
                  <a:lnTo>
                    <a:pt x="3045" y="258"/>
                  </a:lnTo>
                  <a:lnTo>
                    <a:pt x="2986" y="300"/>
                  </a:lnTo>
                  <a:lnTo>
                    <a:pt x="2928" y="345"/>
                  </a:lnTo>
                  <a:lnTo>
                    <a:pt x="2873" y="393"/>
                  </a:lnTo>
                  <a:lnTo>
                    <a:pt x="2821" y="442"/>
                  </a:lnTo>
                  <a:lnTo>
                    <a:pt x="2771" y="495"/>
                  </a:lnTo>
                  <a:lnTo>
                    <a:pt x="2724" y="550"/>
                  </a:lnTo>
                  <a:lnTo>
                    <a:pt x="2679" y="606"/>
                  </a:lnTo>
                  <a:lnTo>
                    <a:pt x="2637" y="666"/>
                  </a:lnTo>
                  <a:lnTo>
                    <a:pt x="2597" y="727"/>
                  </a:lnTo>
                  <a:lnTo>
                    <a:pt x="2561" y="791"/>
                  </a:lnTo>
                  <a:lnTo>
                    <a:pt x="2527" y="856"/>
                  </a:lnTo>
                  <a:lnTo>
                    <a:pt x="2498" y="922"/>
                  </a:lnTo>
                  <a:lnTo>
                    <a:pt x="2471" y="991"/>
                  </a:lnTo>
                  <a:lnTo>
                    <a:pt x="2446" y="1061"/>
                  </a:lnTo>
                  <a:lnTo>
                    <a:pt x="2426" y="1133"/>
                  </a:lnTo>
                  <a:lnTo>
                    <a:pt x="2410" y="1206"/>
                  </a:lnTo>
                  <a:lnTo>
                    <a:pt x="2397" y="1280"/>
                  </a:lnTo>
                  <a:lnTo>
                    <a:pt x="2386" y="1356"/>
                  </a:lnTo>
                  <a:lnTo>
                    <a:pt x="2380" y="1433"/>
                  </a:lnTo>
                  <a:lnTo>
                    <a:pt x="2378" y="1511"/>
                  </a:lnTo>
                  <a:lnTo>
                    <a:pt x="2380" y="1588"/>
                  </a:lnTo>
                  <a:lnTo>
                    <a:pt x="2386" y="1665"/>
                  </a:lnTo>
                  <a:lnTo>
                    <a:pt x="2397" y="1740"/>
                  </a:lnTo>
                  <a:lnTo>
                    <a:pt x="2410" y="1814"/>
                  </a:lnTo>
                  <a:lnTo>
                    <a:pt x="2426" y="1887"/>
                  </a:lnTo>
                  <a:lnTo>
                    <a:pt x="2446" y="1959"/>
                  </a:lnTo>
                  <a:lnTo>
                    <a:pt x="2471" y="2030"/>
                  </a:lnTo>
                  <a:lnTo>
                    <a:pt x="2498" y="2098"/>
                  </a:lnTo>
                  <a:lnTo>
                    <a:pt x="2527" y="2165"/>
                  </a:lnTo>
                  <a:lnTo>
                    <a:pt x="2561" y="2231"/>
                  </a:lnTo>
                  <a:lnTo>
                    <a:pt x="2597" y="2293"/>
                  </a:lnTo>
                  <a:lnTo>
                    <a:pt x="2637" y="2355"/>
                  </a:lnTo>
                  <a:lnTo>
                    <a:pt x="2679" y="2414"/>
                  </a:lnTo>
                  <a:lnTo>
                    <a:pt x="2724" y="2471"/>
                  </a:lnTo>
                  <a:lnTo>
                    <a:pt x="2771" y="2526"/>
                  </a:lnTo>
                  <a:lnTo>
                    <a:pt x="2821" y="2578"/>
                  </a:lnTo>
                  <a:lnTo>
                    <a:pt x="2873" y="2628"/>
                  </a:lnTo>
                  <a:lnTo>
                    <a:pt x="2928" y="2676"/>
                  </a:lnTo>
                  <a:lnTo>
                    <a:pt x="2986" y="2721"/>
                  </a:lnTo>
                  <a:lnTo>
                    <a:pt x="3045" y="2763"/>
                  </a:lnTo>
                  <a:lnTo>
                    <a:pt x="3106" y="2802"/>
                  </a:lnTo>
                  <a:lnTo>
                    <a:pt x="3169" y="2838"/>
                  </a:lnTo>
                  <a:lnTo>
                    <a:pt x="3234" y="2871"/>
                  </a:lnTo>
                  <a:lnTo>
                    <a:pt x="3301" y="2902"/>
                  </a:lnTo>
                  <a:lnTo>
                    <a:pt x="3370" y="2929"/>
                  </a:lnTo>
                  <a:lnTo>
                    <a:pt x="3439" y="2952"/>
                  </a:lnTo>
                  <a:lnTo>
                    <a:pt x="3511" y="2973"/>
                  </a:lnTo>
                  <a:lnTo>
                    <a:pt x="3584" y="2990"/>
                  </a:lnTo>
                  <a:lnTo>
                    <a:pt x="3659" y="3003"/>
                  </a:lnTo>
                  <a:lnTo>
                    <a:pt x="3734" y="3013"/>
                  </a:lnTo>
                  <a:lnTo>
                    <a:pt x="3811" y="3018"/>
                  </a:lnTo>
                  <a:lnTo>
                    <a:pt x="3889" y="3020"/>
                  </a:lnTo>
                  <a:lnTo>
                    <a:pt x="3967" y="3018"/>
                  </a:lnTo>
                  <a:lnTo>
                    <a:pt x="4043" y="3013"/>
                  </a:lnTo>
                  <a:lnTo>
                    <a:pt x="4119" y="3003"/>
                  </a:lnTo>
                  <a:lnTo>
                    <a:pt x="4194" y="2990"/>
                  </a:lnTo>
                  <a:lnTo>
                    <a:pt x="4267" y="2973"/>
                  </a:lnTo>
                  <a:lnTo>
                    <a:pt x="4339" y="2952"/>
                  </a:lnTo>
                  <a:lnTo>
                    <a:pt x="4408" y="2929"/>
                  </a:lnTo>
                  <a:lnTo>
                    <a:pt x="4477" y="2902"/>
                  </a:lnTo>
                  <a:lnTo>
                    <a:pt x="4544" y="2871"/>
                  </a:lnTo>
                  <a:lnTo>
                    <a:pt x="4609" y="2838"/>
                  </a:lnTo>
                  <a:lnTo>
                    <a:pt x="4672" y="2802"/>
                  </a:lnTo>
                  <a:lnTo>
                    <a:pt x="4733" y="2763"/>
                  </a:lnTo>
                  <a:lnTo>
                    <a:pt x="4792" y="2721"/>
                  </a:lnTo>
                  <a:lnTo>
                    <a:pt x="4850" y="2676"/>
                  </a:lnTo>
                  <a:lnTo>
                    <a:pt x="4905" y="2628"/>
                  </a:lnTo>
                  <a:lnTo>
                    <a:pt x="4957" y="2578"/>
                  </a:lnTo>
                  <a:lnTo>
                    <a:pt x="5007" y="2526"/>
                  </a:lnTo>
                  <a:lnTo>
                    <a:pt x="5054" y="2471"/>
                  </a:lnTo>
                  <a:lnTo>
                    <a:pt x="5099" y="2414"/>
                  </a:lnTo>
                  <a:lnTo>
                    <a:pt x="5141" y="2355"/>
                  </a:lnTo>
                  <a:lnTo>
                    <a:pt x="5181" y="2293"/>
                  </a:lnTo>
                  <a:lnTo>
                    <a:pt x="5216" y="2231"/>
                  </a:lnTo>
                  <a:lnTo>
                    <a:pt x="5250" y="2165"/>
                  </a:lnTo>
                  <a:lnTo>
                    <a:pt x="5280" y="2098"/>
                  </a:lnTo>
                  <a:lnTo>
                    <a:pt x="5308" y="2030"/>
                  </a:lnTo>
                  <a:lnTo>
                    <a:pt x="5331" y="1959"/>
                  </a:lnTo>
                  <a:lnTo>
                    <a:pt x="5352" y="1887"/>
                  </a:lnTo>
                  <a:lnTo>
                    <a:pt x="5368" y="1814"/>
                  </a:lnTo>
                  <a:lnTo>
                    <a:pt x="5381" y="1740"/>
                  </a:lnTo>
                  <a:lnTo>
                    <a:pt x="5392" y="1665"/>
                  </a:lnTo>
                  <a:lnTo>
                    <a:pt x="5398" y="1588"/>
                  </a:lnTo>
                  <a:lnTo>
                    <a:pt x="5400" y="1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Freeform 10"/>
            <p:cNvSpPr>
              <a:spLocks noEditPoints="1"/>
            </p:cNvSpPr>
            <p:nvPr/>
          </p:nvSpPr>
          <p:spPr bwMode="auto">
            <a:xfrm>
              <a:off x="2502374" y="2326517"/>
              <a:ext cx="288032" cy="594032"/>
            </a:xfrm>
            <a:custGeom>
              <a:avLst/>
              <a:gdLst>
                <a:gd name="T0" fmla="*/ 1840 w 7855"/>
                <a:gd name="T1" fmla="*/ 3709 h 16200"/>
                <a:gd name="T2" fmla="*/ 1631 w 7855"/>
                <a:gd name="T3" fmla="*/ 3781 h 16200"/>
                <a:gd name="T4" fmla="*/ 1460 w 7855"/>
                <a:gd name="T5" fmla="*/ 3918 h 16200"/>
                <a:gd name="T6" fmla="*/ 1343 w 7855"/>
                <a:gd name="T7" fmla="*/ 4110 h 16200"/>
                <a:gd name="T8" fmla="*/ 1 w 7855"/>
                <a:gd name="T9" fmla="*/ 9569 h 16200"/>
                <a:gd name="T10" fmla="*/ 39 w 7855"/>
                <a:gd name="T11" fmla="*/ 9818 h 16200"/>
                <a:gd name="T12" fmla="*/ 168 w 7855"/>
                <a:gd name="T13" fmla="*/ 10030 h 16200"/>
                <a:gd name="T14" fmla="*/ 370 w 7855"/>
                <a:gd name="T15" fmla="*/ 10181 h 16200"/>
                <a:gd name="T16" fmla="*/ 623 w 7855"/>
                <a:gd name="T17" fmla="*/ 10243 h 16200"/>
                <a:gd name="T18" fmla="*/ 872 w 7855"/>
                <a:gd name="T19" fmla="*/ 10204 h 16200"/>
                <a:gd name="T20" fmla="*/ 1083 w 7855"/>
                <a:gd name="T21" fmla="*/ 10076 h 16200"/>
                <a:gd name="T22" fmla="*/ 1234 w 7855"/>
                <a:gd name="T23" fmla="*/ 9874 h 16200"/>
                <a:gd name="T24" fmla="*/ 1980 w 7855"/>
                <a:gd name="T25" fmla="*/ 15412 h 16200"/>
                <a:gd name="T26" fmla="*/ 2042 w 7855"/>
                <a:gd name="T27" fmla="*/ 15719 h 16200"/>
                <a:gd name="T28" fmla="*/ 2211 w 7855"/>
                <a:gd name="T29" fmla="*/ 15969 h 16200"/>
                <a:gd name="T30" fmla="*/ 2461 w 7855"/>
                <a:gd name="T31" fmla="*/ 16138 h 16200"/>
                <a:gd name="T32" fmla="*/ 2767 w 7855"/>
                <a:gd name="T33" fmla="*/ 16200 h 16200"/>
                <a:gd name="T34" fmla="*/ 3074 w 7855"/>
                <a:gd name="T35" fmla="*/ 16138 h 16200"/>
                <a:gd name="T36" fmla="*/ 3324 w 7855"/>
                <a:gd name="T37" fmla="*/ 15969 h 16200"/>
                <a:gd name="T38" fmla="*/ 3493 w 7855"/>
                <a:gd name="T39" fmla="*/ 15719 h 16200"/>
                <a:gd name="T40" fmla="*/ 3555 w 7855"/>
                <a:gd name="T41" fmla="*/ 15412 h 16200"/>
                <a:gd name="T42" fmla="*/ 4247 w 7855"/>
                <a:gd name="T43" fmla="*/ 15610 h 16200"/>
                <a:gd name="T44" fmla="*/ 4379 w 7855"/>
                <a:gd name="T45" fmla="*/ 15884 h 16200"/>
                <a:gd name="T46" fmla="*/ 4602 w 7855"/>
                <a:gd name="T47" fmla="*/ 16086 h 16200"/>
                <a:gd name="T48" fmla="*/ 4890 w 7855"/>
                <a:gd name="T49" fmla="*/ 16191 h 16200"/>
                <a:gd name="T50" fmla="*/ 5207 w 7855"/>
                <a:gd name="T51" fmla="*/ 16176 h 16200"/>
                <a:gd name="T52" fmla="*/ 5482 w 7855"/>
                <a:gd name="T53" fmla="*/ 16044 h 16200"/>
                <a:gd name="T54" fmla="*/ 5684 w 7855"/>
                <a:gd name="T55" fmla="*/ 15821 h 16200"/>
                <a:gd name="T56" fmla="*/ 5788 w 7855"/>
                <a:gd name="T57" fmla="*/ 15533 h 16200"/>
                <a:gd name="T58" fmla="*/ 6589 w 7855"/>
                <a:gd name="T59" fmla="*/ 9768 h 16200"/>
                <a:gd name="T60" fmla="*/ 6715 w 7855"/>
                <a:gd name="T61" fmla="*/ 9990 h 16200"/>
                <a:gd name="T62" fmla="*/ 6910 w 7855"/>
                <a:gd name="T63" fmla="*/ 10143 h 16200"/>
                <a:gd name="T64" fmla="*/ 7149 w 7855"/>
                <a:gd name="T65" fmla="*/ 10213 h 16200"/>
                <a:gd name="T66" fmla="*/ 7407 w 7855"/>
                <a:gd name="T67" fmla="*/ 10183 h 16200"/>
                <a:gd name="T68" fmla="*/ 7630 w 7855"/>
                <a:gd name="T69" fmla="*/ 10058 h 16200"/>
                <a:gd name="T70" fmla="*/ 7783 w 7855"/>
                <a:gd name="T71" fmla="*/ 9863 h 16200"/>
                <a:gd name="T72" fmla="*/ 7853 w 7855"/>
                <a:gd name="T73" fmla="*/ 9623 h 16200"/>
                <a:gd name="T74" fmla="*/ 6426 w 7855"/>
                <a:gd name="T75" fmla="*/ 4180 h 16200"/>
                <a:gd name="T76" fmla="*/ 6335 w 7855"/>
                <a:gd name="T77" fmla="*/ 3982 h 16200"/>
                <a:gd name="T78" fmla="*/ 6190 w 7855"/>
                <a:gd name="T79" fmla="*/ 3830 h 16200"/>
                <a:gd name="T80" fmla="*/ 6006 w 7855"/>
                <a:gd name="T81" fmla="*/ 3734 h 16200"/>
                <a:gd name="T82" fmla="*/ 5798 w 7855"/>
                <a:gd name="T83" fmla="*/ 3700 h 16200"/>
                <a:gd name="T84" fmla="*/ 5331 w 7855"/>
                <a:gd name="T85" fmla="*/ 1061 h 16200"/>
                <a:gd name="T86" fmla="*/ 5054 w 7855"/>
                <a:gd name="T87" fmla="*/ 550 h 16200"/>
                <a:gd name="T88" fmla="*/ 4609 w 7855"/>
                <a:gd name="T89" fmla="*/ 182 h 16200"/>
                <a:gd name="T90" fmla="*/ 4043 w 7855"/>
                <a:gd name="T91" fmla="*/ 8 h 16200"/>
                <a:gd name="T92" fmla="*/ 3439 w 7855"/>
                <a:gd name="T93" fmla="*/ 68 h 16200"/>
                <a:gd name="T94" fmla="*/ 2928 w 7855"/>
                <a:gd name="T95" fmla="*/ 345 h 16200"/>
                <a:gd name="T96" fmla="*/ 2561 w 7855"/>
                <a:gd name="T97" fmla="*/ 791 h 16200"/>
                <a:gd name="T98" fmla="*/ 2386 w 7855"/>
                <a:gd name="T99" fmla="*/ 1356 h 16200"/>
                <a:gd name="T100" fmla="*/ 2446 w 7855"/>
                <a:gd name="T101" fmla="*/ 1959 h 16200"/>
                <a:gd name="T102" fmla="*/ 2724 w 7855"/>
                <a:gd name="T103" fmla="*/ 2471 h 16200"/>
                <a:gd name="T104" fmla="*/ 3169 w 7855"/>
                <a:gd name="T105" fmla="*/ 2838 h 16200"/>
                <a:gd name="T106" fmla="*/ 3734 w 7855"/>
                <a:gd name="T107" fmla="*/ 3013 h 16200"/>
                <a:gd name="T108" fmla="*/ 4339 w 7855"/>
                <a:gd name="T109" fmla="*/ 2952 h 16200"/>
                <a:gd name="T110" fmla="*/ 4850 w 7855"/>
                <a:gd name="T111" fmla="*/ 2676 h 16200"/>
                <a:gd name="T112" fmla="*/ 5216 w 7855"/>
                <a:gd name="T113" fmla="*/ 2231 h 16200"/>
                <a:gd name="T114" fmla="*/ 5392 w 7855"/>
                <a:gd name="T115" fmla="*/ 1665 h 16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55" h="16200">
                  <a:moveTo>
                    <a:pt x="5798" y="3700"/>
                  </a:moveTo>
                  <a:lnTo>
                    <a:pt x="1980" y="3700"/>
                  </a:lnTo>
                  <a:lnTo>
                    <a:pt x="1980" y="3701"/>
                  </a:lnTo>
                  <a:lnTo>
                    <a:pt x="1952" y="3700"/>
                  </a:lnTo>
                  <a:lnTo>
                    <a:pt x="1924" y="3701"/>
                  </a:lnTo>
                  <a:lnTo>
                    <a:pt x="1895" y="3702"/>
                  </a:lnTo>
                  <a:lnTo>
                    <a:pt x="1867" y="3705"/>
                  </a:lnTo>
                  <a:lnTo>
                    <a:pt x="1840" y="3709"/>
                  </a:lnTo>
                  <a:lnTo>
                    <a:pt x="1812" y="3714"/>
                  </a:lnTo>
                  <a:lnTo>
                    <a:pt x="1785" y="3720"/>
                  </a:lnTo>
                  <a:lnTo>
                    <a:pt x="1759" y="3728"/>
                  </a:lnTo>
                  <a:lnTo>
                    <a:pt x="1732" y="3736"/>
                  </a:lnTo>
                  <a:lnTo>
                    <a:pt x="1706" y="3746"/>
                  </a:lnTo>
                  <a:lnTo>
                    <a:pt x="1681" y="3756"/>
                  </a:lnTo>
                  <a:lnTo>
                    <a:pt x="1655" y="3769"/>
                  </a:lnTo>
                  <a:lnTo>
                    <a:pt x="1631" y="3781"/>
                  </a:lnTo>
                  <a:lnTo>
                    <a:pt x="1608" y="3795"/>
                  </a:lnTo>
                  <a:lnTo>
                    <a:pt x="1585" y="3810"/>
                  </a:lnTo>
                  <a:lnTo>
                    <a:pt x="1562" y="3825"/>
                  </a:lnTo>
                  <a:lnTo>
                    <a:pt x="1540" y="3842"/>
                  </a:lnTo>
                  <a:lnTo>
                    <a:pt x="1519" y="3860"/>
                  </a:lnTo>
                  <a:lnTo>
                    <a:pt x="1499" y="3879"/>
                  </a:lnTo>
                  <a:lnTo>
                    <a:pt x="1479" y="3898"/>
                  </a:lnTo>
                  <a:lnTo>
                    <a:pt x="1460" y="3918"/>
                  </a:lnTo>
                  <a:lnTo>
                    <a:pt x="1442" y="3940"/>
                  </a:lnTo>
                  <a:lnTo>
                    <a:pt x="1425" y="3961"/>
                  </a:lnTo>
                  <a:lnTo>
                    <a:pt x="1408" y="3984"/>
                  </a:lnTo>
                  <a:lnTo>
                    <a:pt x="1393" y="4007"/>
                  </a:lnTo>
                  <a:lnTo>
                    <a:pt x="1379" y="4032"/>
                  </a:lnTo>
                  <a:lnTo>
                    <a:pt x="1366" y="4057"/>
                  </a:lnTo>
                  <a:lnTo>
                    <a:pt x="1354" y="4083"/>
                  </a:lnTo>
                  <a:lnTo>
                    <a:pt x="1343" y="4110"/>
                  </a:lnTo>
                  <a:lnTo>
                    <a:pt x="1332" y="4137"/>
                  </a:lnTo>
                  <a:lnTo>
                    <a:pt x="1323" y="4164"/>
                  </a:lnTo>
                  <a:lnTo>
                    <a:pt x="1315" y="4193"/>
                  </a:lnTo>
                  <a:lnTo>
                    <a:pt x="19" y="9440"/>
                  </a:lnTo>
                  <a:lnTo>
                    <a:pt x="12" y="9472"/>
                  </a:lnTo>
                  <a:lnTo>
                    <a:pt x="6" y="9504"/>
                  </a:lnTo>
                  <a:lnTo>
                    <a:pt x="3" y="9537"/>
                  </a:lnTo>
                  <a:lnTo>
                    <a:pt x="1" y="9569"/>
                  </a:lnTo>
                  <a:lnTo>
                    <a:pt x="0" y="9602"/>
                  </a:lnTo>
                  <a:lnTo>
                    <a:pt x="1" y="9634"/>
                  </a:lnTo>
                  <a:lnTo>
                    <a:pt x="4" y="9665"/>
                  </a:lnTo>
                  <a:lnTo>
                    <a:pt x="8" y="9697"/>
                  </a:lnTo>
                  <a:lnTo>
                    <a:pt x="14" y="9728"/>
                  </a:lnTo>
                  <a:lnTo>
                    <a:pt x="21" y="9758"/>
                  </a:lnTo>
                  <a:lnTo>
                    <a:pt x="29" y="9788"/>
                  </a:lnTo>
                  <a:lnTo>
                    <a:pt x="39" y="9818"/>
                  </a:lnTo>
                  <a:lnTo>
                    <a:pt x="51" y="9847"/>
                  </a:lnTo>
                  <a:lnTo>
                    <a:pt x="64" y="9875"/>
                  </a:lnTo>
                  <a:lnTo>
                    <a:pt x="78" y="9903"/>
                  </a:lnTo>
                  <a:lnTo>
                    <a:pt x="93" y="9930"/>
                  </a:lnTo>
                  <a:lnTo>
                    <a:pt x="110" y="9956"/>
                  </a:lnTo>
                  <a:lnTo>
                    <a:pt x="129" y="9982"/>
                  </a:lnTo>
                  <a:lnTo>
                    <a:pt x="147" y="10007"/>
                  </a:lnTo>
                  <a:lnTo>
                    <a:pt x="168" y="10030"/>
                  </a:lnTo>
                  <a:lnTo>
                    <a:pt x="189" y="10053"/>
                  </a:lnTo>
                  <a:lnTo>
                    <a:pt x="212" y="10074"/>
                  </a:lnTo>
                  <a:lnTo>
                    <a:pt x="236" y="10095"/>
                  </a:lnTo>
                  <a:lnTo>
                    <a:pt x="260" y="10115"/>
                  </a:lnTo>
                  <a:lnTo>
                    <a:pt x="286" y="10133"/>
                  </a:lnTo>
                  <a:lnTo>
                    <a:pt x="313" y="10150"/>
                  </a:lnTo>
                  <a:lnTo>
                    <a:pt x="340" y="10166"/>
                  </a:lnTo>
                  <a:lnTo>
                    <a:pt x="370" y="10181"/>
                  </a:lnTo>
                  <a:lnTo>
                    <a:pt x="399" y="10194"/>
                  </a:lnTo>
                  <a:lnTo>
                    <a:pt x="429" y="10205"/>
                  </a:lnTo>
                  <a:lnTo>
                    <a:pt x="461" y="10216"/>
                  </a:lnTo>
                  <a:lnTo>
                    <a:pt x="493" y="10224"/>
                  </a:lnTo>
                  <a:lnTo>
                    <a:pt x="525" y="10231"/>
                  </a:lnTo>
                  <a:lnTo>
                    <a:pt x="558" y="10237"/>
                  </a:lnTo>
                  <a:lnTo>
                    <a:pt x="590" y="10240"/>
                  </a:lnTo>
                  <a:lnTo>
                    <a:pt x="623" y="10243"/>
                  </a:lnTo>
                  <a:lnTo>
                    <a:pt x="655" y="10243"/>
                  </a:lnTo>
                  <a:lnTo>
                    <a:pt x="687" y="10242"/>
                  </a:lnTo>
                  <a:lnTo>
                    <a:pt x="719" y="10239"/>
                  </a:lnTo>
                  <a:lnTo>
                    <a:pt x="750" y="10235"/>
                  </a:lnTo>
                  <a:lnTo>
                    <a:pt x="782" y="10230"/>
                  </a:lnTo>
                  <a:lnTo>
                    <a:pt x="812" y="10222"/>
                  </a:lnTo>
                  <a:lnTo>
                    <a:pt x="842" y="10214"/>
                  </a:lnTo>
                  <a:lnTo>
                    <a:pt x="872" y="10204"/>
                  </a:lnTo>
                  <a:lnTo>
                    <a:pt x="900" y="10193"/>
                  </a:lnTo>
                  <a:lnTo>
                    <a:pt x="929" y="10180"/>
                  </a:lnTo>
                  <a:lnTo>
                    <a:pt x="957" y="10166"/>
                  </a:lnTo>
                  <a:lnTo>
                    <a:pt x="984" y="10150"/>
                  </a:lnTo>
                  <a:lnTo>
                    <a:pt x="1009" y="10133"/>
                  </a:lnTo>
                  <a:lnTo>
                    <a:pt x="1036" y="10116"/>
                  </a:lnTo>
                  <a:lnTo>
                    <a:pt x="1060" y="10097"/>
                  </a:lnTo>
                  <a:lnTo>
                    <a:pt x="1083" y="10076"/>
                  </a:lnTo>
                  <a:lnTo>
                    <a:pt x="1107" y="10054"/>
                  </a:lnTo>
                  <a:lnTo>
                    <a:pt x="1128" y="10032"/>
                  </a:lnTo>
                  <a:lnTo>
                    <a:pt x="1148" y="10009"/>
                  </a:lnTo>
                  <a:lnTo>
                    <a:pt x="1168" y="9983"/>
                  </a:lnTo>
                  <a:lnTo>
                    <a:pt x="1187" y="9958"/>
                  </a:lnTo>
                  <a:lnTo>
                    <a:pt x="1204" y="9931"/>
                  </a:lnTo>
                  <a:lnTo>
                    <a:pt x="1219" y="9903"/>
                  </a:lnTo>
                  <a:lnTo>
                    <a:pt x="1234" y="9874"/>
                  </a:lnTo>
                  <a:lnTo>
                    <a:pt x="1247" y="9845"/>
                  </a:lnTo>
                  <a:lnTo>
                    <a:pt x="1259" y="9814"/>
                  </a:lnTo>
                  <a:lnTo>
                    <a:pt x="1270" y="9783"/>
                  </a:lnTo>
                  <a:lnTo>
                    <a:pt x="1278" y="9750"/>
                  </a:lnTo>
                  <a:lnTo>
                    <a:pt x="1980" y="6909"/>
                  </a:lnTo>
                  <a:lnTo>
                    <a:pt x="1980" y="9710"/>
                  </a:lnTo>
                  <a:lnTo>
                    <a:pt x="1980" y="10640"/>
                  </a:lnTo>
                  <a:lnTo>
                    <a:pt x="1980" y="15412"/>
                  </a:lnTo>
                  <a:lnTo>
                    <a:pt x="1981" y="15453"/>
                  </a:lnTo>
                  <a:lnTo>
                    <a:pt x="1985" y="15493"/>
                  </a:lnTo>
                  <a:lnTo>
                    <a:pt x="1990" y="15533"/>
                  </a:lnTo>
                  <a:lnTo>
                    <a:pt x="1997" y="15571"/>
                  </a:lnTo>
                  <a:lnTo>
                    <a:pt x="2005" y="15610"/>
                  </a:lnTo>
                  <a:lnTo>
                    <a:pt x="2016" y="15647"/>
                  </a:lnTo>
                  <a:lnTo>
                    <a:pt x="2028" y="15684"/>
                  </a:lnTo>
                  <a:lnTo>
                    <a:pt x="2042" y="15719"/>
                  </a:lnTo>
                  <a:lnTo>
                    <a:pt x="2057" y="15753"/>
                  </a:lnTo>
                  <a:lnTo>
                    <a:pt x="2076" y="15788"/>
                  </a:lnTo>
                  <a:lnTo>
                    <a:pt x="2094" y="15821"/>
                  </a:lnTo>
                  <a:lnTo>
                    <a:pt x="2115" y="15853"/>
                  </a:lnTo>
                  <a:lnTo>
                    <a:pt x="2136" y="15884"/>
                  </a:lnTo>
                  <a:lnTo>
                    <a:pt x="2160" y="15913"/>
                  </a:lnTo>
                  <a:lnTo>
                    <a:pt x="2185" y="15942"/>
                  </a:lnTo>
                  <a:lnTo>
                    <a:pt x="2211" y="15969"/>
                  </a:lnTo>
                  <a:lnTo>
                    <a:pt x="2239" y="15995"/>
                  </a:lnTo>
                  <a:lnTo>
                    <a:pt x="2267" y="16020"/>
                  </a:lnTo>
                  <a:lnTo>
                    <a:pt x="2296" y="16044"/>
                  </a:lnTo>
                  <a:lnTo>
                    <a:pt x="2328" y="16065"/>
                  </a:lnTo>
                  <a:lnTo>
                    <a:pt x="2359" y="16086"/>
                  </a:lnTo>
                  <a:lnTo>
                    <a:pt x="2393" y="16105"/>
                  </a:lnTo>
                  <a:lnTo>
                    <a:pt x="2426" y="16122"/>
                  </a:lnTo>
                  <a:lnTo>
                    <a:pt x="2461" y="16138"/>
                  </a:lnTo>
                  <a:lnTo>
                    <a:pt x="2497" y="16152"/>
                  </a:lnTo>
                  <a:lnTo>
                    <a:pt x="2533" y="16165"/>
                  </a:lnTo>
                  <a:lnTo>
                    <a:pt x="2571" y="16176"/>
                  </a:lnTo>
                  <a:lnTo>
                    <a:pt x="2609" y="16184"/>
                  </a:lnTo>
                  <a:lnTo>
                    <a:pt x="2648" y="16191"/>
                  </a:lnTo>
                  <a:lnTo>
                    <a:pt x="2687" y="16196"/>
                  </a:lnTo>
                  <a:lnTo>
                    <a:pt x="2727" y="16199"/>
                  </a:lnTo>
                  <a:lnTo>
                    <a:pt x="2767" y="16200"/>
                  </a:lnTo>
                  <a:lnTo>
                    <a:pt x="2808" y="16199"/>
                  </a:lnTo>
                  <a:lnTo>
                    <a:pt x="2848" y="16196"/>
                  </a:lnTo>
                  <a:lnTo>
                    <a:pt x="2888" y="16191"/>
                  </a:lnTo>
                  <a:lnTo>
                    <a:pt x="2926" y="16184"/>
                  </a:lnTo>
                  <a:lnTo>
                    <a:pt x="2965" y="16176"/>
                  </a:lnTo>
                  <a:lnTo>
                    <a:pt x="3002" y="16165"/>
                  </a:lnTo>
                  <a:lnTo>
                    <a:pt x="3039" y="16152"/>
                  </a:lnTo>
                  <a:lnTo>
                    <a:pt x="3074" y="16138"/>
                  </a:lnTo>
                  <a:lnTo>
                    <a:pt x="3109" y="16122"/>
                  </a:lnTo>
                  <a:lnTo>
                    <a:pt x="3143" y="16105"/>
                  </a:lnTo>
                  <a:lnTo>
                    <a:pt x="3176" y="16086"/>
                  </a:lnTo>
                  <a:lnTo>
                    <a:pt x="3208" y="16065"/>
                  </a:lnTo>
                  <a:lnTo>
                    <a:pt x="3239" y="16044"/>
                  </a:lnTo>
                  <a:lnTo>
                    <a:pt x="3268" y="16020"/>
                  </a:lnTo>
                  <a:lnTo>
                    <a:pt x="3297" y="15995"/>
                  </a:lnTo>
                  <a:lnTo>
                    <a:pt x="3324" y="15969"/>
                  </a:lnTo>
                  <a:lnTo>
                    <a:pt x="3350" y="15942"/>
                  </a:lnTo>
                  <a:lnTo>
                    <a:pt x="3375" y="15913"/>
                  </a:lnTo>
                  <a:lnTo>
                    <a:pt x="3399" y="15884"/>
                  </a:lnTo>
                  <a:lnTo>
                    <a:pt x="3420" y="15853"/>
                  </a:lnTo>
                  <a:lnTo>
                    <a:pt x="3440" y="15821"/>
                  </a:lnTo>
                  <a:lnTo>
                    <a:pt x="3460" y="15788"/>
                  </a:lnTo>
                  <a:lnTo>
                    <a:pt x="3477" y="15753"/>
                  </a:lnTo>
                  <a:lnTo>
                    <a:pt x="3493" y="15719"/>
                  </a:lnTo>
                  <a:lnTo>
                    <a:pt x="3507" y="15684"/>
                  </a:lnTo>
                  <a:lnTo>
                    <a:pt x="3519" y="15647"/>
                  </a:lnTo>
                  <a:lnTo>
                    <a:pt x="3531" y="15610"/>
                  </a:lnTo>
                  <a:lnTo>
                    <a:pt x="3539" y="15571"/>
                  </a:lnTo>
                  <a:lnTo>
                    <a:pt x="3546" y="15533"/>
                  </a:lnTo>
                  <a:lnTo>
                    <a:pt x="3551" y="15493"/>
                  </a:lnTo>
                  <a:lnTo>
                    <a:pt x="3554" y="15453"/>
                  </a:lnTo>
                  <a:lnTo>
                    <a:pt x="3555" y="15412"/>
                  </a:lnTo>
                  <a:lnTo>
                    <a:pt x="3555" y="10640"/>
                  </a:lnTo>
                  <a:lnTo>
                    <a:pt x="4223" y="10640"/>
                  </a:lnTo>
                  <a:lnTo>
                    <a:pt x="4223" y="15412"/>
                  </a:lnTo>
                  <a:lnTo>
                    <a:pt x="4224" y="15453"/>
                  </a:lnTo>
                  <a:lnTo>
                    <a:pt x="4227" y="15493"/>
                  </a:lnTo>
                  <a:lnTo>
                    <a:pt x="4232" y="15533"/>
                  </a:lnTo>
                  <a:lnTo>
                    <a:pt x="4239" y="15571"/>
                  </a:lnTo>
                  <a:lnTo>
                    <a:pt x="4247" y="15610"/>
                  </a:lnTo>
                  <a:lnTo>
                    <a:pt x="4259" y="15647"/>
                  </a:lnTo>
                  <a:lnTo>
                    <a:pt x="4271" y="15684"/>
                  </a:lnTo>
                  <a:lnTo>
                    <a:pt x="4285" y="15719"/>
                  </a:lnTo>
                  <a:lnTo>
                    <a:pt x="4301" y="15753"/>
                  </a:lnTo>
                  <a:lnTo>
                    <a:pt x="4318" y="15788"/>
                  </a:lnTo>
                  <a:lnTo>
                    <a:pt x="4337" y="15821"/>
                  </a:lnTo>
                  <a:lnTo>
                    <a:pt x="4358" y="15853"/>
                  </a:lnTo>
                  <a:lnTo>
                    <a:pt x="4379" y="15884"/>
                  </a:lnTo>
                  <a:lnTo>
                    <a:pt x="4402" y="15913"/>
                  </a:lnTo>
                  <a:lnTo>
                    <a:pt x="4428" y="15942"/>
                  </a:lnTo>
                  <a:lnTo>
                    <a:pt x="4454" y="15969"/>
                  </a:lnTo>
                  <a:lnTo>
                    <a:pt x="4481" y="15995"/>
                  </a:lnTo>
                  <a:lnTo>
                    <a:pt x="4510" y="16020"/>
                  </a:lnTo>
                  <a:lnTo>
                    <a:pt x="4539" y="16044"/>
                  </a:lnTo>
                  <a:lnTo>
                    <a:pt x="4570" y="16065"/>
                  </a:lnTo>
                  <a:lnTo>
                    <a:pt x="4602" y="16086"/>
                  </a:lnTo>
                  <a:lnTo>
                    <a:pt x="4635" y="16105"/>
                  </a:lnTo>
                  <a:lnTo>
                    <a:pt x="4669" y="16122"/>
                  </a:lnTo>
                  <a:lnTo>
                    <a:pt x="4704" y="16138"/>
                  </a:lnTo>
                  <a:lnTo>
                    <a:pt x="4740" y="16152"/>
                  </a:lnTo>
                  <a:lnTo>
                    <a:pt x="4776" y="16165"/>
                  </a:lnTo>
                  <a:lnTo>
                    <a:pt x="4813" y="16176"/>
                  </a:lnTo>
                  <a:lnTo>
                    <a:pt x="4852" y="16184"/>
                  </a:lnTo>
                  <a:lnTo>
                    <a:pt x="4890" y="16191"/>
                  </a:lnTo>
                  <a:lnTo>
                    <a:pt x="4930" y="16196"/>
                  </a:lnTo>
                  <a:lnTo>
                    <a:pt x="4969" y="16199"/>
                  </a:lnTo>
                  <a:lnTo>
                    <a:pt x="5010" y="16200"/>
                  </a:lnTo>
                  <a:lnTo>
                    <a:pt x="5050" y="16199"/>
                  </a:lnTo>
                  <a:lnTo>
                    <a:pt x="5091" y="16196"/>
                  </a:lnTo>
                  <a:lnTo>
                    <a:pt x="5130" y="16191"/>
                  </a:lnTo>
                  <a:lnTo>
                    <a:pt x="5169" y="16184"/>
                  </a:lnTo>
                  <a:lnTo>
                    <a:pt x="5207" y="16176"/>
                  </a:lnTo>
                  <a:lnTo>
                    <a:pt x="5245" y="16165"/>
                  </a:lnTo>
                  <a:lnTo>
                    <a:pt x="5281" y="16152"/>
                  </a:lnTo>
                  <a:lnTo>
                    <a:pt x="5317" y="16138"/>
                  </a:lnTo>
                  <a:lnTo>
                    <a:pt x="5352" y="16122"/>
                  </a:lnTo>
                  <a:lnTo>
                    <a:pt x="5386" y="16105"/>
                  </a:lnTo>
                  <a:lnTo>
                    <a:pt x="5419" y="16086"/>
                  </a:lnTo>
                  <a:lnTo>
                    <a:pt x="5450" y="16065"/>
                  </a:lnTo>
                  <a:lnTo>
                    <a:pt x="5482" y="16044"/>
                  </a:lnTo>
                  <a:lnTo>
                    <a:pt x="5511" y="16020"/>
                  </a:lnTo>
                  <a:lnTo>
                    <a:pt x="5539" y="15995"/>
                  </a:lnTo>
                  <a:lnTo>
                    <a:pt x="5567" y="15969"/>
                  </a:lnTo>
                  <a:lnTo>
                    <a:pt x="5593" y="15942"/>
                  </a:lnTo>
                  <a:lnTo>
                    <a:pt x="5618" y="15913"/>
                  </a:lnTo>
                  <a:lnTo>
                    <a:pt x="5642" y="15884"/>
                  </a:lnTo>
                  <a:lnTo>
                    <a:pt x="5663" y="15853"/>
                  </a:lnTo>
                  <a:lnTo>
                    <a:pt x="5684" y="15821"/>
                  </a:lnTo>
                  <a:lnTo>
                    <a:pt x="5702" y="15788"/>
                  </a:lnTo>
                  <a:lnTo>
                    <a:pt x="5720" y="15753"/>
                  </a:lnTo>
                  <a:lnTo>
                    <a:pt x="5736" y="15719"/>
                  </a:lnTo>
                  <a:lnTo>
                    <a:pt x="5750" y="15684"/>
                  </a:lnTo>
                  <a:lnTo>
                    <a:pt x="5762" y="15647"/>
                  </a:lnTo>
                  <a:lnTo>
                    <a:pt x="5773" y="15610"/>
                  </a:lnTo>
                  <a:lnTo>
                    <a:pt x="5781" y="15571"/>
                  </a:lnTo>
                  <a:lnTo>
                    <a:pt x="5788" y="15533"/>
                  </a:lnTo>
                  <a:lnTo>
                    <a:pt x="5794" y="15493"/>
                  </a:lnTo>
                  <a:lnTo>
                    <a:pt x="5797" y="15453"/>
                  </a:lnTo>
                  <a:lnTo>
                    <a:pt x="5798" y="15412"/>
                  </a:lnTo>
                  <a:lnTo>
                    <a:pt x="5798" y="10640"/>
                  </a:lnTo>
                  <a:lnTo>
                    <a:pt x="5798" y="9710"/>
                  </a:lnTo>
                  <a:lnTo>
                    <a:pt x="5798" y="6832"/>
                  </a:lnTo>
                  <a:lnTo>
                    <a:pt x="6580" y="9735"/>
                  </a:lnTo>
                  <a:lnTo>
                    <a:pt x="6589" y="9768"/>
                  </a:lnTo>
                  <a:lnTo>
                    <a:pt x="6601" y="9798"/>
                  </a:lnTo>
                  <a:lnTo>
                    <a:pt x="6614" y="9828"/>
                  </a:lnTo>
                  <a:lnTo>
                    <a:pt x="6627" y="9858"/>
                  </a:lnTo>
                  <a:lnTo>
                    <a:pt x="6642" y="9886"/>
                  </a:lnTo>
                  <a:lnTo>
                    <a:pt x="6658" y="9914"/>
                  </a:lnTo>
                  <a:lnTo>
                    <a:pt x="6676" y="9941"/>
                  </a:lnTo>
                  <a:lnTo>
                    <a:pt x="6695" y="9966"/>
                  </a:lnTo>
                  <a:lnTo>
                    <a:pt x="6715" y="9990"/>
                  </a:lnTo>
                  <a:lnTo>
                    <a:pt x="6736" y="10014"/>
                  </a:lnTo>
                  <a:lnTo>
                    <a:pt x="6758" y="10036"/>
                  </a:lnTo>
                  <a:lnTo>
                    <a:pt x="6782" y="10056"/>
                  </a:lnTo>
                  <a:lnTo>
                    <a:pt x="6806" y="10076"/>
                  </a:lnTo>
                  <a:lnTo>
                    <a:pt x="6830" y="10095"/>
                  </a:lnTo>
                  <a:lnTo>
                    <a:pt x="6857" y="10113"/>
                  </a:lnTo>
                  <a:lnTo>
                    <a:pt x="6883" y="10129"/>
                  </a:lnTo>
                  <a:lnTo>
                    <a:pt x="6910" y="10143"/>
                  </a:lnTo>
                  <a:lnTo>
                    <a:pt x="6939" y="10157"/>
                  </a:lnTo>
                  <a:lnTo>
                    <a:pt x="6967" y="10170"/>
                  </a:lnTo>
                  <a:lnTo>
                    <a:pt x="6996" y="10180"/>
                  </a:lnTo>
                  <a:lnTo>
                    <a:pt x="7026" y="10190"/>
                  </a:lnTo>
                  <a:lnTo>
                    <a:pt x="7056" y="10198"/>
                  </a:lnTo>
                  <a:lnTo>
                    <a:pt x="7088" y="10204"/>
                  </a:lnTo>
                  <a:lnTo>
                    <a:pt x="7118" y="10209"/>
                  </a:lnTo>
                  <a:lnTo>
                    <a:pt x="7149" y="10213"/>
                  </a:lnTo>
                  <a:lnTo>
                    <a:pt x="7182" y="10215"/>
                  </a:lnTo>
                  <a:lnTo>
                    <a:pt x="7213" y="10215"/>
                  </a:lnTo>
                  <a:lnTo>
                    <a:pt x="7245" y="10214"/>
                  </a:lnTo>
                  <a:lnTo>
                    <a:pt x="7278" y="10211"/>
                  </a:lnTo>
                  <a:lnTo>
                    <a:pt x="7310" y="10207"/>
                  </a:lnTo>
                  <a:lnTo>
                    <a:pt x="7343" y="10201"/>
                  </a:lnTo>
                  <a:lnTo>
                    <a:pt x="7375" y="10193"/>
                  </a:lnTo>
                  <a:lnTo>
                    <a:pt x="7407" y="10183"/>
                  </a:lnTo>
                  <a:lnTo>
                    <a:pt x="7438" y="10173"/>
                  </a:lnTo>
                  <a:lnTo>
                    <a:pt x="7468" y="10159"/>
                  </a:lnTo>
                  <a:lnTo>
                    <a:pt x="7498" y="10146"/>
                  </a:lnTo>
                  <a:lnTo>
                    <a:pt x="7526" y="10131"/>
                  </a:lnTo>
                  <a:lnTo>
                    <a:pt x="7553" y="10114"/>
                  </a:lnTo>
                  <a:lnTo>
                    <a:pt x="7581" y="10097"/>
                  </a:lnTo>
                  <a:lnTo>
                    <a:pt x="7606" y="10077"/>
                  </a:lnTo>
                  <a:lnTo>
                    <a:pt x="7630" y="10058"/>
                  </a:lnTo>
                  <a:lnTo>
                    <a:pt x="7654" y="10037"/>
                  </a:lnTo>
                  <a:lnTo>
                    <a:pt x="7676" y="10015"/>
                  </a:lnTo>
                  <a:lnTo>
                    <a:pt x="7696" y="9991"/>
                  </a:lnTo>
                  <a:lnTo>
                    <a:pt x="7716" y="9967"/>
                  </a:lnTo>
                  <a:lnTo>
                    <a:pt x="7735" y="9943"/>
                  </a:lnTo>
                  <a:lnTo>
                    <a:pt x="7753" y="9916"/>
                  </a:lnTo>
                  <a:lnTo>
                    <a:pt x="7769" y="9890"/>
                  </a:lnTo>
                  <a:lnTo>
                    <a:pt x="7783" y="9863"/>
                  </a:lnTo>
                  <a:lnTo>
                    <a:pt x="7797" y="9834"/>
                  </a:lnTo>
                  <a:lnTo>
                    <a:pt x="7809" y="9806"/>
                  </a:lnTo>
                  <a:lnTo>
                    <a:pt x="7820" y="9777"/>
                  </a:lnTo>
                  <a:lnTo>
                    <a:pt x="7830" y="9747"/>
                  </a:lnTo>
                  <a:lnTo>
                    <a:pt x="7838" y="9717"/>
                  </a:lnTo>
                  <a:lnTo>
                    <a:pt x="7844" y="9686"/>
                  </a:lnTo>
                  <a:lnTo>
                    <a:pt x="7849" y="9655"/>
                  </a:lnTo>
                  <a:lnTo>
                    <a:pt x="7853" y="9623"/>
                  </a:lnTo>
                  <a:lnTo>
                    <a:pt x="7855" y="9591"/>
                  </a:lnTo>
                  <a:lnTo>
                    <a:pt x="7855" y="9560"/>
                  </a:lnTo>
                  <a:lnTo>
                    <a:pt x="7854" y="9528"/>
                  </a:lnTo>
                  <a:lnTo>
                    <a:pt x="7851" y="9495"/>
                  </a:lnTo>
                  <a:lnTo>
                    <a:pt x="7847" y="9463"/>
                  </a:lnTo>
                  <a:lnTo>
                    <a:pt x="7841" y="9430"/>
                  </a:lnTo>
                  <a:lnTo>
                    <a:pt x="7833" y="9398"/>
                  </a:lnTo>
                  <a:lnTo>
                    <a:pt x="6426" y="4180"/>
                  </a:lnTo>
                  <a:lnTo>
                    <a:pt x="6418" y="4153"/>
                  </a:lnTo>
                  <a:lnTo>
                    <a:pt x="6409" y="4127"/>
                  </a:lnTo>
                  <a:lnTo>
                    <a:pt x="6399" y="4101"/>
                  </a:lnTo>
                  <a:lnTo>
                    <a:pt x="6388" y="4076"/>
                  </a:lnTo>
                  <a:lnTo>
                    <a:pt x="6377" y="4052"/>
                  </a:lnTo>
                  <a:lnTo>
                    <a:pt x="6364" y="4028"/>
                  </a:lnTo>
                  <a:lnTo>
                    <a:pt x="6349" y="4004"/>
                  </a:lnTo>
                  <a:lnTo>
                    <a:pt x="6335" y="3982"/>
                  </a:lnTo>
                  <a:lnTo>
                    <a:pt x="6320" y="3961"/>
                  </a:lnTo>
                  <a:lnTo>
                    <a:pt x="6304" y="3940"/>
                  </a:lnTo>
                  <a:lnTo>
                    <a:pt x="6287" y="3919"/>
                  </a:lnTo>
                  <a:lnTo>
                    <a:pt x="6268" y="3900"/>
                  </a:lnTo>
                  <a:lnTo>
                    <a:pt x="6250" y="3882"/>
                  </a:lnTo>
                  <a:lnTo>
                    <a:pt x="6231" y="3864"/>
                  </a:lnTo>
                  <a:lnTo>
                    <a:pt x="6211" y="3846"/>
                  </a:lnTo>
                  <a:lnTo>
                    <a:pt x="6190" y="3830"/>
                  </a:lnTo>
                  <a:lnTo>
                    <a:pt x="6169" y="3815"/>
                  </a:lnTo>
                  <a:lnTo>
                    <a:pt x="6147" y="3801"/>
                  </a:lnTo>
                  <a:lnTo>
                    <a:pt x="6125" y="3788"/>
                  </a:lnTo>
                  <a:lnTo>
                    <a:pt x="6102" y="3775"/>
                  </a:lnTo>
                  <a:lnTo>
                    <a:pt x="6079" y="3763"/>
                  </a:lnTo>
                  <a:lnTo>
                    <a:pt x="6055" y="3752"/>
                  </a:lnTo>
                  <a:lnTo>
                    <a:pt x="6030" y="3742"/>
                  </a:lnTo>
                  <a:lnTo>
                    <a:pt x="6006" y="3734"/>
                  </a:lnTo>
                  <a:lnTo>
                    <a:pt x="5981" y="3726"/>
                  </a:lnTo>
                  <a:lnTo>
                    <a:pt x="5956" y="3719"/>
                  </a:lnTo>
                  <a:lnTo>
                    <a:pt x="5930" y="3713"/>
                  </a:lnTo>
                  <a:lnTo>
                    <a:pt x="5904" y="3709"/>
                  </a:lnTo>
                  <a:lnTo>
                    <a:pt x="5878" y="3705"/>
                  </a:lnTo>
                  <a:lnTo>
                    <a:pt x="5851" y="3702"/>
                  </a:lnTo>
                  <a:lnTo>
                    <a:pt x="5825" y="3701"/>
                  </a:lnTo>
                  <a:lnTo>
                    <a:pt x="5798" y="3700"/>
                  </a:lnTo>
                  <a:lnTo>
                    <a:pt x="5798" y="3700"/>
                  </a:lnTo>
                  <a:close/>
                  <a:moveTo>
                    <a:pt x="5400" y="1511"/>
                  </a:moveTo>
                  <a:lnTo>
                    <a:pt x="5398" y="1433"/>
                  </a:lnTo>
                  <a:lnTo>
                    <a:pt x="5392" y="1356"/>
                  </a:lnTo>
                  <a:lnTo>
                    <a:pt x="5381" y="1280"/>
                  </a:lnTo>
                  <a:lnTo>
                    <a:pt x="5368" y="1206"/>
                  </a:lnTo>
                  <a:lnTo>
                    <a:pt x="5352" y="1133"/>
                  </a:lnTo>
                  <a:lnTo>
                    <a:pt x="5331" y="1061"/>
                  </a:lnTo>
                  <a:lnTo>
                    <a:pt x="5308" y="991"/>
                  </a:lnTo>
                  <a:lnTo>
                    <a:pt x="5280" y="922"/>
                  </a:lnTo>
                  <a:lnTo>
                    <a:pt x="5250" y="856"/>
                  </a:lnTo>
                  <a:lnTo>
                    <a:pt x="5216" y="791"/>
                  </a:lnTo>
                  <a:lnTo>
                    <a:pt x="5181" y="727"/>
                  </a:lnTo>
                  <a:lnTo>
                    <a:pt x="5141" y="666"/>
                  </a:lnTo>
                  <a:lnTo>
                    <a:pt x="5099" y="606"/>
                  </a:lnTo>
                  <a:lnTo>
                    <a:pt x="5054" y="550"/>
                  </a:lnTo>
                  <a:lnTo>
                    <a:pt x="5007" y="495"/>
                  </a:lnTo>
                  <a:lnTo>
                    <a:pt x="4957" y="442"/>
                  </a:lnTo>
                  <a:lnTo>
                    <a:pt x="4905" y="393"/>
                  </a:lnTo>
                  <a:lnTo>
                    <a:pt x="4850" y="345"/>
                  </a:lnTo>
                  <a:lnTo>
                    <a:pt x="4792" y="300"/>
                  </a:lnTo>
                  <a:lnTo>
                    <a:pt x="4733" y="258"/>
                  </a:lnTo>
                  <a:lnTo>
                    <a:pt x="4672" y="219"/>
                  </a:lnTo>
                  <a:lnTo>
                    <a:pt x="4609" y="182"/>
                  </a:lnTo>
                  <a:lnTo>
                    <a:pt x="4544" y="149"/>
                  </a:lnTo>
                  <a:lnTo>
                    <a:pt x="4477" y="118"/>
                  </a:lnTo>
                  <a:lnTo>
                    <a:pt x="4408" y="92"/>
                  </a:lnTo>
                  <a:lnTo>
                    <a:pt x="4339" y="68"/>
                  </a:lnTo>
                  <a:lnTo>
                    <a:pt x="4267" y="48"/>
                  </a:lnTo>
                  <a:lnTo>
                    <a:pt x="4194" y="30"/>
                  </a:lnTo>
                  <a:lnTo>
                    <a:pt x="4119" y="17"/>
                  </a:lnTo>
                  <a:lnTo>
                    <a:pt x="4043" y="8"/>
                  </a:lnTo>
                  <a:lnTo>
                    <a:pt x="3967" y="2"/>
                  </a:lnTo>
                  <a:lnTo>
                    <a:pt x="3889" y="0"/>
                  </a:lnTo>
                  <a:lnTo>
                    <a:pt x="3811" y="2"/>
                  </a:lnTo>
                  <a:lnTo>
                    <a:pt x="3734" y="8"/>
                  </a:lnTo>
                  <a:lnTo>
                    <a:pt x="3659" y="17"/>
                  </a:lnTo>
                  <a:lnTo>
                    <a:pt x="3584" y="30"/>
                  </a:lnTo>
                  <a:lnTo>
                    <a:pt x="3511" y="48"/>
                  </a:lnTo>
                  <a:lnTo>
                    <a:pt x="3439" y="68"/>
                  </a:lnTo>
                  <a:lnTo>
                    <a:pt x="3370" y="92"/>
                  </a:lnTo>
                  <a:lnTo>
                    <a:pt x="3301" y="118"/>
                  </a:lnTo>
                  <a:lnTo>
                    <a:pt x="3234" y="149"/>
                  </a:lnTo>
                  <a:lnTo>
                    <a:pt x="3169" y="182"/>
                  </a:lnTo>
                  <a:lnTo>
                    <a:pt x="3106" y="219"/>
                  </a:lnTo>
                  <a:lnTo>
                    <a:pt x="3045" y="258"/>
                  </a:lnTo>
                  <a:lnTo>
                    <a:pt x="2986" y="300"/>
                  </a:lnTo>
                  <a:lnTo>
                    <a:pt x="2928" y="345"/>
                  </a:lnTo>
                  <a:lnTo>
                    <a:pt x="2873" y="393"/>
                  </a:lnTo>
                  <a:lnTo>
                    <a:pt x="2821" y="442"/>
                  </a:lnTo>
                  <a:lnTo>
                    <a:pt x="2771" y="495"/>
                  </a:lnTo>
                  <a:lnTo>
                    <a:pt x="2724" y="550"/>
                  </a:lnTo>
                  <a:lnTo>
                    <a:pt x="2679" y="606"/>
                  </a:lnTo>
                  <a:lnTo>
                    <a:pt x="2637" y="666"/>
                  </a:lnTo>
                  <a:lnTo>
                    <a:pt x="2597" y="727"/>
                  </a:lnTo>
                  <a:lnTo>
                    <a:pt x="2561" y="791"/>
                  </a:lnTo>
                  <a:lnTo>
                    <a:pt x="2527" y="856"/>
                  </a:lnTo>
                  <a:lnTo>
                    <a:pt x="2498" y="922"/>
                  </a:lnTo>
                  <a:lnTo>
                    <a:pt x="2471" y="991"/>
                  </a:lnTo>
                  <a:lnTo>
                    <a:pt x="2446" y="1061"/>
                  </a:lnTo>
                  <a:lnTo>
                    <a:pt x="2426" y="1133"/>
                  </a:lnTo>
                  <a:lnTo>
                    <a:pt x="2410" y="1206"/>
                  </a:lnTo>
                  <a:lnTo>
                    <a:pt x="2397" y="1280"/>
                  </a:lnTo>
                  <a:lnTo>
                    <a:pt x="2386" y="1356"/>
                  </a:lnTo>
                  <a:lnTo>
                    <a:pt x="2380" y="1433"/>
                  </a:lnTo>
                  <a:lnTo>
                    <a:pt x="2378" y="1511"/>
                  </a:lnTo>
                  <a:lnTo>
                    <a:pt x="2380" y="1588"/>
                  </a:lnTo>
                  <a:lnTo>
                    <a:pt x="2386" y="1665"/>
                  </a:lnTo>
                  <a:lnTo>
                    <a:pt x="2397" y="1740"/>
                  </a:lnTo>
                  <a:lnTo>
                    <a:pt x="2410" y="1814"/>
                  </a:lnTo>
                  <a:lnTo>
                    <a:pt x="2426" y="1887"/>
                  </a:lnTo>
                  <a:lnTo>
                    <a:pt x="2446" y="1959"/>
                  </a:lnTo>
                  <a:lnTo>
                    <a:pt x="2471" y="2030"/>
                  </a:lnTo>
                  <a:lnTo>
                    <a:pt x="2498" y="2098"/>
                  </a:lnTo>
                  <a:lnTo>
                    <a:pt x="2527" y="2165"/>
                  </a:lnTo>
                  <a:lnTo>
                    <a:pt x="2561" y="2231"/>
                  </a:lnTo>
                  <a:lnTo>
                    <a:pt x="2597" y="2293"/>
                  </a:lnTo>
                  <a:lnTo>
                    <a:pt x="2637" y="2355"/>
                  </a:lnTo>
                  <a:lnTo>
                    <a:pt x="2679" y="2414"/>
                  </a:lnTo>
                  <a:lnTo>
                    <a:pt x="2724" y="2471"/>
                  </a:lnTo>
                  <a:lnTo>
                    <a:pt x="2771" y="2526"/>
                  </a:lnTo>
                  <a:lnTo>
                    <a:pt x="2821" y="2578"/>
                  </a:lnTo>
                  <a:lnTo>
                    <a:pt x="2873" y="2628"/>
                  </a:lnTo>
                  <a:lnTo>
                    <a:pt x="2928" y="2676"/>
                  </a:lnTo>
                  <a:lnTo>
                    <a:pt x="2986" y="2721"/>
                  </a:lnTo>
                  <a:lnTo>
                    <a:pt x="3045" y="2763"/>
                  </a:lnTo>
                  <a:lnTo>
                    <a:pt x="3106" y="2802"/>
                  </a:lnTo>
                  <a:lnTo>
                    <a:pt x="3169" y="2838"/>
                  </a:lnTo>
                  <a:lnTo>
                    <a:pt x="3234" y="2871"/>
                  </a:lnTo>
                  <a:lnTo>
                    <a:pt x="3301" y="2902"/>
                  </a:lnTo>
                  <a:lnTo>
                    <a:pt x="3370" y="2929"/>
                  </a:lnTo>
                  <a:lnTo>
                    <a:pt x="3439" y="2952"/>
                  </a:lnTo>
                  <a:lnTo>
                    <a:pt x="3511" y="2973"/>
                  </a:lnTo>
                  <a:lnTo>
                    <a:pt x="3584" y="2990"/>
                  </a:lnTo>
                  <a:lnTo>
                    <a:pt x="3659" y="3003"/>
                  </a:lnTo>
                  <a:lnTo>
                    <a:pt x="3734" y="3013"/>
                  </a:lnTo>
                  <a:lnTo>
                    <a:pt x="3811" y="3018"/>
                  </a:lnTo>
                  <a:lnTo>
                    <a:pt x="3889" y="3020"/>
                  </a:lnTo>
                  <a:lnTo>
                    <a:pt x="3967" y="3018"/>
                  </a:lnTo>
                  <a:lnTo>
                    <a:pt x="4043" y="3013"/>
                  </a:lnTo>
                  <a:lnTo>
                    <a:pt x="4119" y="3003"/>
                  </a:lnTo>
                  <a:lnTo>
                    <a:pt x="4194" y="2990"/>
                  </a:lnTo>
                  <a:lnTo>
                    <a:pt x="4267" y="2973"/>
                  </a:lnTo>
                  <a:lnTo>
                    <a:pt x="4339" y="2952"/>
                  </a:lnTo>
                  <a:lnTo>
                    <a:pt x="4408" y="2929"/>
                  </a:lnTo>
                  <a:lnTo>
                    <a:pt x="4477" y="2902"/>
                  </a:lnTo>
                  <a:lnTo>
                    <a:pt x="4544" y="2871"/>
                  </a:lnTo>
                  <a:lnTo>
                    <a:pt x="4609" y="2838"/>
                  </a:lnTo>
                  <a:lnTo>
                    <a:pt x="4672" y="2802"/>
                  </a:lnTo>
                  <a:lnTo>
                    <a:pt x="4733" y="2763"/>
                  </a:lnTo>
                  <a:lnTo>
                    <a:pt x="4792" y="2721"/>
                  </a:lnTo>
                  <a:lnTo>
                    <a:pt x="4850" y="2676"/>
                  </a:lnTo>
                  <a:lnTo>
                    <a:pt x="4905" y="2628"/>
                  </a:lnTo>
                  <a:lnTo>
                    <a:pt x="4957" y="2578"/>
                  </a:lnTo>
                  <a:lnTo>
                    <a:pt x="5007" y="2526"/>
                  </a:lnTo>
                  <a:lnTo>
                    <a:pt x="5054" y="2471"/>
                  </a:lnTo>
                  <a:lnTo>
                    <a:pt x="5099" y="2414"/>
                  </a:lnTo>
                  <a:lnTo>
                    <a:pt x="5141" y="2355"/>
                  </a:lnTo>
                  <a:lnTo>
                    <a:pt x="5181" y="2293"/>
                  </a:lnTo>
                  <a:lnTo>
                    <a:pt x="5216" y="2231"/>
                  </a:lnTo>
                  <a:lnTo>
                    <a:pt x="5250" y="2165"/>
                  </a:lnTo>
                  <a:lnTo>
                    <a:pt x="5280" y="2098"/>
                  </a:lnTo>
                  <a:lnTo>
                    <a:pt x="5308" y="2030"/>
                  </a:lnTo>
                  <a:lnTo>
                    <a:pt x="5331" y="1959"/>
                  </a:lnTo>
                  <a:lnTo>
                    <a:pt x="5352" y="1887"/>
                  </a:lnTo>
                  <a:lnTo>
                    <a:pt x="5368" y="1814"/>
                  </a:lnTo>
                  <a:lnTo>
                    <a:pt x="5381" y="1740"/>
                  </a:lnTo>
                  <a:lnTo>
                    <a:pt x="5392" y="1665"/>
                  </a:lnTo>
                  <a:lnTo>
                    <a:pt x="5398" y="1588"/>
                  </a:lnTo>
                  <a:lnTo>
                    <a:pt x="5400" y="1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2639559" y="2544011"/>
              <a:ext cx="276257" cy="577404"/>
            </a:xfrm>
            <a:custGeom>
              <a:avLst/>
              <a:gdLst>
                <a:gd name="T0" fmla="*/ 1840 w 7855"/>
                <a:gd name="T1" fmla="*/ 3709 h 16200"/>
                <a:gd name="T2" fmla="*/ 1631 w 7855"/>
                <a:gd name="T3" fmla="*/ 3781 h 16200"/>
                <a:gd name="T4" fmla="*/ 1460 w 7855"/>
                <a:gd name="T5" fmla="*/ 3918 h 16200"/>
                <a:gd name="T6" fmla="*/ 1343 w 7855"/>
                <a:gd name="T7" fmla="*/ 4110 h 16200"/>
                <a:gd name="T8" fmla="*/ 1 w 7855"/>
                <a:gd name="T9" fmla="*/ 9569 h 16200"/>
                <a:gd name="T10" fmla="*/ 39 w 7855"/>
                <a:gd name="T11" fmla="*/ 9818 h 16200"/>
                <a:gd name="T12" fmla="*/ 168 w 7855"/>
                <a:gd name="T13" fmla="*/ 10030 h 16200"/>
                <a:gd name="T14" fmla="*/ 370 w 7855"/>
                <a:gd name="T15" fmla="*/ 10181 h 16200"/>
                <a:gd name="T16" fmla="*/ 623 w 7855"/>
                <a:gd name="T17" fmla="*/ 10243 h 16200"/>
                <a:gd name="T18" fmla="*/ 872 w 7855"/>
                <a:gd name="T19" fmla="*/ 10204 h 16200"/>
                <a:gd name="T20" fmla="*/ 1083 w 7855"/>
                <a:gd name="T21" fmla="*/ 10076 h 16200"/>
                <a:gd name="T22" fmla="*/ 1234 w 7855"/>
                <a:gd name="T23" fmla="*/ 9874 h 16200"/>
                <a:gd name="T24" fmla="*/ 1980 w 7855"/>
                <a:gd name="T25" fmla="*/ 11555 h 16200"/>
                <a:gd name="T26" fmla="*/ 2028 w 7855"/>
                <a:gd name="T27" fmla="*/ 15684 h 16200"/>
                <a:gd name="T28" fmla="*/ 2185 w 7855"/>
                <a:gd name="T29" fmla="*/ 15942 h 16200"/>
                <a:gd name="T30" fmla="*/ 2426 w 7855"/>
                <a:gd name="T31" fmla="*/ 16122 h 16200"/>
                <a:gd name="T32" fmla="*/ 2727 w 7855"/>
                <a:gd name="T33" fmla="*/ 16199 h 16200"/>
                <a:gd name="T34" fmla="*/ 3039 w 7855"/>
                <a:gd name="T35" fmla="*/ 16152 h 16200"/>
                <a:gd name="T36" fmla="*/ 3297 w 7855"/>
                <a:gd name="T37" fmla="*/ 15995 h 16200"/>
                <a:gd name="T38" fmla="*/ 3477 w 7855"/>
                <a:gd name="T39" fmla="*/ 15753 h 16200"/>
                <a:gd name="T40" fmla="*/ 3554 w 7855"/>
                <a:gd name="T41" fmla="*/ 15453 h 16200"/>
                <a:gd name="T42" fmla="*/ 4232 w 7855"/>
                <a:gd name="T43" fmla="*/ 15533 h 16200"/>
                <a:gd name="T44" fmla="*/ 4337 w 7855"/>
                <a:gd name="T45" fmla="*/ 15821 h 16200"/>
                <a:gd name="T46" fmla="*/ 4539 w 7855"/>
                <a:gd name="T47" fmla="*/ 16044 h 16200"/>
                <a:gd name="T48" fmla="*/ 4813 w 7855"/>
                <a:gd name="T49" fmla="*/ 16176 h 16200"/>
                <a:gd name="T50" fmla="*/ 5130 w 7855"/>
                <a:gd name="T51" fmla="*/ 16191 h 16200"/>
                <a:gd name="T52" fmla="*/ 5419 w 7855"/>
                <a:gd name="T53" fmla="*/ 16086 h 16200"/>
                <a:gd name="T54" fmla="*/ 5642 w 7855"/>
                <a:gd name="T55" fmla="*/ 15884 h 16200"/>
                <a:gd name="T56" fmla="*/ 5773 w 7855"/>
                <a:gd name="T57" fmla="*/ 15610 h 16200"/>
                <a:gd name="T58" fmla="*/ 5798 w 7855"/>
                <a:gd name="T59" fmla="*/ 8298 h 16200"/>
                <a:gd name="T60" fmla="*/ 6658 w 7855"/>
                <a:gd name="T61" fmla="*/ 9914 h 16200"/>
                <a:gd name="T62" fmla="*/ 6830 w 7855"/>
                <a:gd name="T63" fmla="*/ 10095 h 16200"/>
                <a:gd name="T64" fmla="*/ 7056 w 7855"/>
                <a:gd name="T65" fmla="*/ 10198 h 16200"/>
                <a:gd name="T66" fmla="*/ 7310 w 7855"/>
                <a:gd name="T67" fmla="*/ 10207 h 16200"/>
                <a:gd name="T68" fmla="*/ 7553 w 7855"/>
                <a:gd name="T69" fmla="*/ 10114 h 16200"/>
                <a:gd name="T70" fmla="*/ 7735 w 7855"/>
                <a:gd name="T71" fmla="*/ 9943 h 16200"/>
                <a:gd name="T72" fmla="*/ 7838 w 7855"/>
                <a:gd name="T73" fmla="*/ 9717 h 16200"/>
                <a:gd name="T74" fmla="*/ 7847 w 7855"/>
                <a:gd name="T75" fmla="*/ 9463 h 16200"/>
                <a:gd name="T76" fmla="*/ 6377 w 7855"/>
                <a:gd name="T77" fmla="*/ 4052 h 16200"/>
                <a:gd name="T78" fmla="*/ 6250 w 7855"/>
                <a:gd name="T79" fmla="*/ 3882 h 16200"/>
                <a:gd name="T80" fmla="*/ 6079 w 7855"/>
                <a:gd name="T81" fmla="*/ 3763 h 16200"/>
                <a:gd name="T82" fmla="*/ 5878 w 7855"/>
                <a:gd name="T83" fmla="*/ 3705 h 16200"/>
                <a:gd name="T84" fmla="*/ 5381 w 7855"/>
                <a:gd name="T85" fmla="*/ 1280 h 16200"/>
                <a:gd name="T86" fmla="*/ 5181 w 7855"/>
                <a:gd name="T87" fmla="*/ 727 h 16200"/>
                <a:gd name="T88" fmla="*/ 4792 w 7855"/>
                <a:gd name="T89" fmla="*/ 300 h 16200"/>
                <a:gd name="T90" fmla="*/ 4267 w 7855"/>
                <a:gd name="T91" fmla="*/ 48 h 16200"/>
                <a:gd name="T92" fmla="*/ 3659 w 7855"/>
                <a:gd name="T93" fmla="*/ 17 h 16200"/>
                <a:gd name="T94" fmla="*/ 3106 w 7855"/>
                <a:gd name="T95" fmla="*/ 219 h 16200"/>
                <a:gd name="T96" fmla="*/ 2679 w 7855"/>
                <a:gd name="T97" fmla="*/ 606 h 16200"/>
                <a:gd name="T98" fmla="*/ 2426 w 7855"/>
                <a:gd name="T99" fmla="*/ 1133 h 16200"/>
                <a:gd name="T100" fmla="*/ 2397 w 7855"/>
                <a:gd name="T101" fmla="*/ 1740 h 16200"/>
                <a:gd name="T102" fmla="*/ 2597 w 7855"/>
                <a:gd name="T103" fmla="*/ 2293 h 16200"/>
                <a:gd name="T104" fmla="*/ 2986 w 7855"/>
                <a:gd name="T105" fmla="*/ 2721 h 16200"/>
                <a:gd name="T106" fmla="*/ 3511 w 7855"/>
                <a:gd name="T107" fmla="*/ 2973 h 16200"/>
                <a:gd name="T108" fmla="*/ 4119 w 7855"/>
                <a:gd name="T109" fmla="*/ 3003 h 16200"/>
                <a:gd name="T110" fmla="*/ 4672 w 7855"/>
                <a:gd name="T111" fmla="*/ 2802 h 16200"/>
                <a:gd name="T112" fmla="*/ 5099 w 7855"/>
                <a:gd name="T113" fmla="*/ 2414 h 16200"/>
                <a:gd name="T114" fmla="*/ 5352 w 7855"/>
                <a:gd name="T115" fmla="*/ 1887 h 16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55" h="16200">
                  <a:moveTo>
                    <a:pt x="5798" y="3700"/>
                  </a:moveTo>
                  <a:lnTo>
                    <a:pt x="1980" y="3700"/>
                  </a:lnTo>
                  <a:lnTo>
                    <a:pt x="1980" y="3701"/>
                  </a:lnTo>
                  <a:lnTo>
                    <a:pt x="1952" y="3700"/>
                  </a:lnTo>
                  <a:lnTo>
                    <a:pt x="1924" y="3701"/>
                  </a:lnTo>
                  <a:lnTo>
                    <a:pt x="1895" y="3702"/>
                  </a:lnTo>
                  <a:lnTo>
                    <a:pt x="1867" y="3705"/>
                  </a:lnTo>
                  <a:lnTo>
                    <a:pt x="1840" y="3709"/>
                  </a:lnTo>
                  <a:lnTo>
                    <a:pt x="1812" y="3714"/>
                  </a:lnTo>
                  <a:lnTo>
                    <a:pt x="1785" y="3720"/>
                  </a:lnTo>
                  <a:lnTo>
                    <a:pt x="1759" y="3728"/>
                  </a:lnTo>
                  <a:lnTo>
                    <a:pt x="1732" y="3736"/>
                  </a:lnTo>
                  <a:lnTo>
                    <a:pt x="1706" y="3746"/>
                  </a:lnTo>
                  <a:lnTo>
                    <a:pt x="1681" y="3756"/>
                  </a:lnTo>
                  <a:lnTo>
                    <a:pt x="1655" y="3769"/>
                  </a:lnTo>
                  <a:lnTo>
                    <a:pt x="1631" y="3781"/>
                  </a:lnTo>
                  <a:lnTo>
                    <a:pt x="1608" y="3795"/>
                  </a:lnTo>
                  <a:lnTo>
                    <a:pt x="1585" y="3810"/>
                  </a:lnTo>
                  <a:lnTo>
                    <a:pt x="1562" y="3825"/>
                  </a:lnTo>
                  <a:lnTo>
                    <a:pt x="1540" y="3842"/>
                  </a:lnTo>
                  <a:lnTo>
                    <a:pt x="1519" y="3860"/>
                  </a:lnTo>
                  <a:lnTo>
                    <a:pt x="1499" y="3879"/>
                  </a:lnTo>
                  <a:lnTo>
                    <a:pt x="1479" y="3898"/>
                  </a:lnTo>
                  <a:lnTo>
                    <a:pt x="1460" y="3918"/>
                  </a:lnTo>
                  <a:lnTo>
                    <a:pt x="1442" y="3940"/>
                  </a:lnTo>
                  <a:lnTo>
                    <a:pt x="1425" y="3961"/>
                  </a:lnTo>
                  <a:lnTo>
                    <a:pt x="1408" y="3984"/>
                  </a:lnTo>
                  <a:lnTo>
                    <a:pt x="1393" y="4007"/>
                  </a:lnTo>
                  <a:lnTo>
                    <a:pt x="1379" y="4032"/>
                  </a:lnTo>
                  <a:lnTo>
                    <a:pt x="1366" y="4057"/>
                  </a:lnTo>
                  <a:lnTo>
                    <a:pt x="1354" y="4083"/>
                  </a:lnTo>
                  <a:lnTo>
                    <a:pt x="1343" y="4110"/>
                  </a:lnTo>
                  <a:lnTo>
                    <a:pt x="1332" y="4137"/>
                  </a:lnTo>
                  <a:lnTo>
                    <a:pt x="1323" y="4164"/>
                  </a:lnTo>
                  <a:lnTo>
                    <a:pt x="1315" y="4193"/>
                  </a:lnTo>
                  <a:lnTo>
                    <a:pt x="19" y="9440"/>
                  </a:lnTo>
                  <a:lnTo>
                    <a:pt x="12" y="9472"/>
                  </a:lnTo>
                  <a:lnTo>
                    <a:pt x="6" y="9504"/>
                  </a:lnTo>
                  <a:lnTo>
                    <a:pt x="3" y="9537"/>
                  </a:lnTo>
                  <a:lnTo>
                    <a:pt x="1" y="9569"/>
                  </a:lnTo>
                  <a:lnTo>
                    <a:pt x="0" y="9602"/>
                  </a:lnTo>
                  <a:lnTo>
                    <a:pt x="1" y="9634"/>
                  </a:lnTo>
                  <a:lnTo>
                    <a:pt x="4" y="9665"/>
                  </a:lnTo>
                  <a:lnTo>
                    <a:pt x="8" y="9697"/>
                  </a:lnTo>
                  <a:lnTo>
                    <a:pt x="14" y="9728"/>
                  </a:lnTo>
                  <a:lnTo>
                    <a:pt x="21" y="9758"/>
                  </a:lnTo>
                  <a:lnTo>
                    <a:pt x="29" y="9788"/>
                  </a:lnTo>
                  <a:lnTo>
                    <a:pt x="39" y="9818"/>
                  </a:lnTo>
                  <a:lnTo>
                    <a:pt x="51" y="9847"/>
                  </a:lnTo>
                  <a:lnTo>
                    <a:pt x="64" y="9875"/>
                  </a:lnTo>
                  <a:lnTo>
                    <a:pt x="78" y="9903"/>
                  </a:lnTo>
                  <a:lnTo>
                    <a:pt x="93" y="9930"/>
                  </a:lnTo>
                  <a:lnTo>
                    <a:pt x="110" y="9956"/>
                  </a:lnTo>
                  <a:lnTo>
                    <a:pt x="129" y="9982"/>
                  </a:lnTo>
                  <a:lnTo>
                    <a:pt x="147" y="10007"/>
                  </a:lnTo>
                  <a:lnTo>
                    <a:pt x="168" y="10030"/>
                  </a:lnTo>
                  <a:lnTo>
                    <a:pt x="189" y="10053"/>
                  </a:lnTo>
                  <a:lnTo>
                    <a:pt x="212" y="10074"/>
                  </a:lnTo>
                  <a:lnTo>
                    <a:pt x="236" y="10095"/>
                  </a:lnTo>
                  <a:lnTo>
                    <a:pt x="260" y="10115"/>
                  </a:lnTo>
                  <a:lnTo>
                    <a:pt x="286" y="10133"/>
                  </a:lnTo>
                  <a:lnTo>
                    <a:pt x="313" y="10150"/>
                  </a:lnTo>
                  <a:lnTo>
                    <a:pt x="340" y="10166"/>
                  </a:lnTo>
                  <a:lnTo>
                    <a:pt x="370" y="10181"/>
                  </a:lnTo>
                  <a:lnTo>
                    <a:pt x="399" y="10194"/>
                  </a:lnTo>
                  <a:lnTo>
                    <a:pt x="429" y="10205"/>
                  </a:lnTo>
                  <a:lnTo>
                    <a:pt x="461" y="10216"/>
                  </a:lnTo>
                  <a:lnTo>
                    <a:pt x="493" y="10224"/>
                  </a:lnTo>
                  <a:lnTo>
                    <a:pt x="525" y="10231"/>
                  </a:lnTo>
                  <a:lnTo>
                    <a:pt x="558" y="10237"/>
                  </a:lnTo>
                  <a:lnTo>
                    <a:pt x="590" y="10240"/>
                  </a:lnTo>
                  <a:lnTo>
                    <a:pt x="623" y="10243"/>
                  </a:lnTo>
                  <a:lnTo>
                    <a:pt x="655" y="10243"/>
                  </a:lnTo>
                  <a:lnTo>
                    <a:pt x="687" y="10242"/>
                  </a:lnTo>
                  <a:lnTo>
                    <a:pt x="719" y="10239"/>
                  </a:lnTo>
                  <a:lnTo>
                    <a:pt x="750" y="10235"/>
                  </a:lnTo>
                  <a:lnTo>
                    <a:pt x="782" y="10230"/>
                  </a:lnTo>
                  <a:lnTo>
                    <a:pt x="812" y="10222"/>
                  </a:lnTo>
                  <a:lnTo>
                    <a:pt x="842" y="10214"/>
                  </a:lnTo>
                  <a:lnTo>
                    <a:pt x="872" y="10204"/>
                  </a:lnTo>
                  <a:lnTo>
                    <a:pt x="900" y="10193"/>
                  </a:lnTo>
                  <a:lnTo>
                    <a:pt x="929" y="10180"/>
                  </a:lnTo>
                  <a:lnTo>
                    <a:pt x="957" y="10166"/>
                  </a:lnTo>
                  <a:lnTo>
                    <a:pt x="984" y="10150"/>
                  </a:lnTo>
                  <a:lnTo>
                    <a:pt x="1009" y="10133"/>
                  </a:lnTo>
                  <a:lnTo>
                    <a:pt x="1036" y="10116"/>
                  </a:lnTo>
                  <a:lnTo>
                    <a:pt x="1060" y="10097"/>
                  </a:lnTo>
                  <a:lnTo>
                    <a:pt x="1083" y="10076"/>
                  </a:lnTo>
                  <a:lnTo>
                    <a:pt x="1107" y="10054"/>
                  </a:lnTo>
                  <a:lnTo>
                    <a:pt x="1128" y="10032"/>
                  </a:lnTo>
                  <a:lnTo>
                    <a:pt x="1148" y="10009"/>
                  </a:lnTo>
                  <a:lnTo>
                    <a:pt x="1168" y="9983"/>
                  </a:lnTo>
                  <a:lnTo>
                    <a:pt x="1187" y="9958"/>
                  </a:lnTo>
                  <a:lnTo>
                    <a:pt x="1204" y="9931"/>
                  </a:lnTo>
                  <a:lnTo>
                    <a:pt x="1219" y="9903"/>
                  </a:lnTo>
                  <a:lnTo>
                    <a:pt x="1234" y="9874"/>
                  </a:lnTo>
                  <a:lnTo>
                    <a:pt x="1247" y="9845"/>
                  </a:lnTo>
                  <a:lnTo>
                    <a:pt x="1259" y="9814"/>
                  </a:lnTo>
                  <a:lnTo>
                    <a:pt x="1270" y="9783"/>
                  </a:lnTo>
                  <a:lnTo>
                    <a:pt x="1278" y="9750"/>
                  </a:lnTo>
                  <a:lnTo>
                    <a:pt x="1980" y="6909"/>
                  </a:lnTo>
                  <a:lnTo>
                    <a:pt x="1980" y="8471"/>
                  </a:lnTo>
                  <a:lnTo>
                    <a:pt x="599" y="11555"/>
                  </a:lnTo>
                  <a:lnTo>
                    <a:pt x="1980" y="11555"/>
                  </a:lnTo>
                  <a:lnTo>
                    <a:pt x="1980" y="15412"/>
                  </a:lnTo>
                  <a:lnTo>
                    <a:pt x="1981" y="15453"/>
                  </a:lnTo>
                  <a:lnTo>
                    <a:pt x="1985" y="15493"/>
                  </a:lnTo>
                  <a:lnTo>
                    <a:pt x="1990" y="15533"/>
                  </a:lnTo>
                  <a:lnTo>
                    <a:pt x="1997" y="15571"/>
                  </a:lnTo>
                  <a:lnTo>
                    <a:pt x="2005" y="15610"/>
                  </a:lnTo>
                  <a:lnTo>
                    <a:pt x="2016" y="15647"/>
                  </a:lnTo>
                  <a:lnTo>
                    <a:pt x="2028" y="15684"/>
                  </a:lnTo>
                  <a:lnTo>
                    <a:pt x="2042" y="15719"/>
                  </a:lnTo>
                  <a:lnTo>
                    <a:pt x="2057" y="15753"/>
                  </a:lnTo>
                  <a:lnTo>
                    <a:pt x="2076" y="15788"/>
                  </a:lnTo>
                  <a:lnTo>
                    <a:pt x="2094" y="15821"/>
                  </a:lnTo>
                  <a:lnTo>
                    <a:pt x="2115" y="15853"/>
                  </a:lnTo>
                  <a:lnTo>
                    <a:pt x="2136" y="15884"/>
                  </a:lnTo>
                  <a:lnTo>
                    <a:pt x="2160" y="15913"/>
                  </a:lnTo>
                  <a:lnTo>
                    <a:pt x="2185" y="15942"/>
                  </a:lnTo>
                  <a:lnTo>
                    <a:pt x="2211" y="15969"/>
                  </a:lnTo>
                  <a:lnTo>
                    <a:pt x="2239" y="15995"/>
                  </a:lnTo>
                  <a:lnTo>
                    <a:pt x="2267" y="16020"/>
                  </a:lnTo>
                  <a:lnTo>
                    <a:pt x="2296" y="16044"/>
                  </a:lnTo>
                  <a:lnTo>
                    <a:pt x="2328" y="16065"/>
                  </a:lnTo>
                  <a:lnTo>
                    <a:pt x="2359" y="16086"/>
                  </a:lnTo>
                  <a:lnTo>
                    <a:pt x="2393" y="16105"/>
                  </a:lnTo>
                  <a:lnTo>
                    <a:pt x="2426" y="16122"/>
                  </a:lnTo>
                  <a:lnTo>
                    <a:pt x="2461" y="16138"/>
                  </a:lnTo>
                  <a:lnTo>
                    <a:pt x="2497" y="16152"/>
                  </a:lnTo>
                  <a:lnTo>
                    <a:pt x="2533" y="16165"/>
                  </a:lnTo>
                  <a:lnTo>
                    <a:pt x="2571" y="16176"/>
                  </a:lnTo>
                  <a:lnTo>
                    <a:pt x="2609" y="16184"/>
                  </a:lnTo>
                  <a:lnTo>
                    <a:pt x="2648" y="16191"/>
                  </a:lnTo>
                  <a:lnTo>
                    <a:pt x="2687" y="16196"/>
                  </a:lnTo>
                  <a:lnTo>
                    <a:pt x="2727" y="16199"/>
                  </a:lnTo>
                  <a:lnTo>
                    <a:pt x="2767" y="16200"/>
                  </a:lnTo>
                  <a:lnTo>
                    <a:pt x="2808" y="16199"/>
                  </a:lnTo>
                  <a:lnTo>
                    <a:pt x="2848" y="16196"/>
                  </a:lnTo>
                  <a:lnTo>
                    <a:pt x="2888" y="16191"/>
                  </a:lnTo>
                  <a:lnTo>
                    <a:pt x="2926" y="16184"/>
                  </a:lnTo>
                  <a:lnTo>
                    <a:pt x="2965" y="16176"/>
                  </a:lnTo>
                  <a:lnTo>
                    <a:pt x="3002" y="16165"/>
                  </a:lnTo>
                  <a:lnTo>
                    <a:pt x="3039" y="16152"/>
                  </a:lnTo>
                  <a:lnTo>
                    <a:pt x="3074" y="16138"/>
                  </a:lnTo>
                  <a:lnTo>
                    <a:pt x="3109" y="16122"/>
                  </a:lnTo>
                  <a:lnTo>
                    <a:pt x="3143" y="16105"/>
                  </a:lnTo>
                  <a:lnTo>
                    <a:pt x="3176" y="16086"/>
                  </a:lnTo>
                  <a:lnTo>
                    <a:pt x="3208" y="16065"/>
                  </a:lnTo>
                  <a:lnTo>
                    <a:pt x="3239" y="16044"/>
                  </a:lnTo>
                  <a:lnTo>
                    <a:pt x="3268" y="16020"/>
                  </a:lnTo>
                  <a:lnTo>
                    <a:pt x="3297" y="15995"/>
                  </a:lnTo>
                  <a:lnTo>
                    <a:pt x="3324" y="15969"/>
                  </a:lnTo>
                  <a:lnTo>
                    <a:pt x="3350" y="15942"/>
                  </a:lnTo>
                  <a:lnTo>
                    <a:pt x="3375" y="15913"/>
                  </a:lnTo>
                  <a:lnTo>
                    <a:pt x="3399" y="15884"/>
                  </a:lnTo>
                  <a:lnTo>
                    <a:pt x="3420" y="15853"/>
                  </a:lnTo>
                  <a:lnTo>
                    <a:pt x="3440" y="15821"/>
                  </a:lnTo>
                  <a:lnTo>
                    <a:pt x="3460" y="15788"/>
                  </a:lnTo>
                  <a:lnTo>
                    <a:pt x="3477" y="15753"/>
                  </a:lnTo>
                  <a:lnTo>
                    <a:pt x="3493" y="15719"/>
                  </a:lnTo>
                  <a:lnTo>
                    <a:pt x="3507" y="15684"/>
                  </a:lnTo>
                  <a:lnTo>
                    <a:pt x="3519" y="15647"/>
                  </a:lnTo>
                  <a:lnTo>
                    <a:pt x="3531" y="15610"/>
                  </a:lnTo>
                  <a:lnTo>
                    <a:pt x="3539" y="15571"/>
                  </a:lnTo>
                  <a:lnTo>
                    <a:pt x="3546" y="15533"/>
                  </a:lnTo>
                  <a:lnTo>
                    <a:pt x="3551" y="15493"/>
                  </a:lnTo>
                  <a:lnTo>
                    <a:pt x="3554" y="15453"/>
                  </a:lnTo>
                  <a:lnTo>
                    <a:pt x="3555" y="15412"/>
                  </a:lnTo>
                  <a:lnTo>
                    <a:pt x="3555" y="11555"/>
                  </a:lnTo>
                  <a:lnTo>
                    <a:pt x="3928" y="11555"/>
                  </a:lnTo>
                  <a:lnTo>
                    <a:pt x="4223" y="11555"/>
                  </a:lnTo>
                  <a:lnTo>
                    <a:pt x="4223" y="15412"/>
                  </a:lnTo>
                  <a:lnTo>
                    <a:pt x="4224" y="15453"/>
                  </a:lnTo>
                  <a:lnTo>
                    <a:pt x="4227" y="15493"/>
                  </a:lnTo>
                  <a:lnTo>
                    <a:pt x="4232" y="15533"/>
                  </a:lnTo>
                  <a:lnTo>
                    <a:pt x="4239" y="15571"/>
                  </a:lnTo>
                  <a:lnTo>
                    <a:pt x="4247" y="15610"/>
                  </a:lnTo>
                  <a:lnTo>
                    <a:pt x="4259" y="15647"/>
                  </a:lnTo>
                  <a:lnTo>
                    <a:pt x="4271" y="15684"/>
                  </a:lnTo>
                  <a:lnTo>
                    <a:pt x="4285" y="15719"/>
                  </a:lnTo>
                  <a:lnTo>
                    <a:pt x="4301" y="15753"/>
                  </a:lnTo>
                  <a:lnTo>
                    <a:pt x="4318" y="15788"/>
                  </a:lnTo>
                  <a:lnTo>
                    <a:pt x="4337" y="15821"/>
                  </a:lnTo>
                  <a:lnTo>
                    <a:pt x="4358" y="15853"/>
                  </a:lnTo>
                  <a:lnTo>
                    <a:pt x="4379" y="15884"/>
                  </a:lnTo>
                  <a:lnTo>
                    <a:pt x="4402" y="15913"/>
                  </a:lnTo>
                  <a:lnTo>
                    <a:pt x="4428" y="15942"/>
                  </a:lnTo>
                  <a:lnTo>
                    <a:pt x="4454" y="15969"/>
                  </a:lnTo>
                  <a:lnTo>
                    <a:pt x="4481" y="15995"/>
                  </a:lnTo>
                  <a:lnTo>
                    <a:pt x="4510" y="16020"/>
                  </a:lnTo>
                  <a:lnTo>
                    <a:pt x="4539" y="16044"/>
                  </a:lnTo>
                  <a:lnTo>
                    <a:pt x="4570" y="16065"/>
                  </a:lnTo>
                  <a:lnTo>
                    <a:pt x="4602" y="16086"/>
                  </a:lnTo>
                  <a:lnTo>
                    <a:pt x="4635" y="16105"/>
                  </a:lnTo>
                  <a:lnTo>
                    <a:pt x="4669" y="16122"/>
                  </a:lnTo>
                  <a:lnTo>
                    <a:pt x="4704" y="16138"/>
                  </a:lnTo>
                  <a:lnTo>
                    <a:pt x="4740" y="16152"/>
                  </a:lnTo>
                  <a:lnTo>
                    <a:pt x="4776" y="16165"/>
                  </a:lnTo>
                  <a:lnTo>
                    <a:pt x="4813" y="16176"/>
                  </a:lnTo>
                  <a:lnTo>
                    <a:pt x="4852" y="16184"/>
                  </a:lnTo>
                  <a:lnTo>
                    <a:pt x="4890" y="16191"/>
                  </a:lnTo>
                  <a:lnTo>
                    <a:pt x="4930" y="16196"/>
                  </a:lnTo>
                  <a:lnTo>
                    <a:pt x="4969" y="16199"/>
                  </a:lnTo>
                  <a:lnTo>
                    <a:pt x="5010" y="16200"/>
                  </a:lnTo>
                  <a:lnTo>
                    <a:pt x="5050" y="16199"/>
                  </a:lnTo>
                  <a:lnTo>
                    <a:pt x="5091" y="16196"/>
                  </a:lnTo>
                  <a:lnTo>
                    <a:pt x="5130" y="16191"/>
                  </a:lnTo>
                  <a:lnTo>
                    <a:pt x="5169" y="16184"/>
                  </a:lnTo>
                  <a:lnTo>
                    <a:pt x="5207" y="16176"/>
                  </a:lnTo>
                  <a:lnTo>
                    <a:pt x="5245" y="16165"/>
                  </a:lnTo>
                  <a:lnTo>
                    <a:pt x="5281" y="16152"/>
                  </a:lnTo>
                  <a:lnTo>
                    <a:pt x="5317" y="16138"/>
                  </a:lnTo>
                  <a:lnTo>
                    <a:pt x="5352" y="16122"/>
                  </a:lnTo>
                  <a:lnTo>
                    <a:pt x="5386" y="16105"/>
                  </a:lnTo>
                  <a:lnTo>
                    <a:pt x="5419" y="16086"/>
                  </a:lnTo>
                  <a:lnTo>
                    <a:pt x="5450" y="16065"/>
                  </a:lnTo>
                  <a:lnTo>
                    <a:pt x="5482" y="16044"/>
                  </a:lnTo>
                  <a:lnTo>
                    <a:pt x="5511" y="16020"/>
                  </a:lnTo>
                  <a:lnTo>
                    <a:pt x="5539" y="15995"/>
                  </a:lnTo>
                  <a:lnTo>
                    <a:pt x="5567" y="15969"/>
                  </a:lnTo>
                  <a:lnTo>
                    <a:pt x="5593" y="15942"/>
                  </a:lnTo>
                  <a:lnTo>
                    <a:pt x="5618" y="15913"/>
                  </a:lnTo>
                  <a:lnTo>
                    <a:pt x="5642" y="15884"/>
                  </a:lnTo>
                  <a:lnTo>
                    <a:pt x="5663" y="15853"/>
                  </a:lnTo>
                  <a:lnTo>
                    <a:pt x="5684" y="15821"/>
                  </a:lnTo>
                  <a:lnTo>
                    <a:pt x="5702" y="15788"/>
                  </a:lnTo>
                  <a:lnTo>
                    <a:pt x="5720" y="15753"/>
                  </a:lnTo>
                  <a:lnTo>
                    <a:pt x="5736" y="15719"/>
                  </a:lnTo>
                  <a:lnTo>
                    <a:pt x="5750" y="15684"/>
                  </a:lnTo>
                  <a:lnTo>
                    <a:pt x="5762" y="15647"/>
                  </a:lnTo>
                  <a:lnTo>
                    <a:pt x="5773" y="15610"/>
                  </a:lnTo>
                  <a:lnTo>
                    <a:pt x="5781" y="15571"/>
                  </a:lnTo>
                  <a:lnTo>
                    <a:pt x="5788" y="15533"/>
                  </a:lnTo>
                  <a:lnTo>
                    <a:pt x="5794" y="15493"/>
                  </a:lnTo>
                  <a:lnTo>
                    <a:pt x="5797" y="15453"/>
                  </a:lnTo>
                  <a:lnTo>
                    <a:pt x="5798" y="15412"/>
                  </a:lnTo>
                  <a:lnTo>
                    <a:pt x="5798" y="11555"/>
                  </a:lnTo>
                  <a:lnTo>
                    <a:pt x="7256" y="11555"/>
                  </a:lnTo>
                  <a:lnTo>
                    <a:pt x="5798" y="8298"/>
                  </a:lnTo>
                  <a:lnTo>
                    <a:pt x="5798" y="6832"/>
                  </a:lnTo>
                  <a:lnTo>
                    <a:pt x="6580" y="9735"/>
                  </a:lnTo>
                  <a:lnTo>
                    <a:pt x="6589" y="9768"/>
                  </a:lnTo>
                  <a:lnTo>
                    <a:pt x="6601" y="9798"/>
                  </a:lnTo>
                  <a:lnTo>
                    <a:pt x="6614" y="9828"/>
                  </a:lnTo>
                  <a:lnTo>
                    <a:pt x="6627" y="9858"/>
                  </a:lnTo>
                  <a:lnTo>
                    <a:pt x="6642" y="9886"/>
                  </a:lnTo>
                  <a:lnTo>
                    <a:pt x="6658" y="9914"/>
                  </a:lnTo>
                  <a:lnTo>
                    <a:pt x="6676" y="9941"/>
                  </a:lnTo>
                  <a:lnTo>
                    <a:pt x="6695" y="9966"/>
                  </a:lnTo>
                  <a:lnTo>
                    <a:pt x="6715" y="9990"/>
                  </a:lnTo>
                  <a:lnTo>
                    <a:pt x="6736" y="10014"/>
                  </a:lnTo>
                  <a:lnTo>
                    <a:pt x="6758" y="10036"/>
                  </a:lnTo>
                  <a:lnTo>
                    <a:pt x="6782" y="10056"/>
                  </a:lnTo>
                  <a:lnTo>
                    <a:pt x="6806" y="10076"/>
                  </a:lnTo>
                  <a:lnTo>
                    <a:pt x="6830" y="10095"/>
                  </a:lnTo>
                  <a:lnTo>
                    <a:pt x="6857" y="10113"/>
                  </a:lnTo>
                  <a:lnTo>
                    <a:pt x="6883" y="10129"/>
                  </a:lnTo>
                  <a:lnTo>
                    <a:pt x="6910" y="10143"/>
                  </a:lnTo>
                  <a:lnTo>
                    <a:pt x="6939" y="10157"/>
                  </a:lnTo>
                  <a:lnTo>
                    <a:pt x="6967" y="10170"/>
                  </a:lnTo>
                  <a:lnTo>
                    <a:pt x="6996" y="10180"/>
                  </a:lnTo>
                  <a:lnTo>
                    <a:pt x="7026" y="10190"/>
                  </a:lnTo>
                  <a:lnTo>
                    <a:pt x="7056" y="10198"/>
                  </a:lnTo>
                  <a:lnTo>
                    <a:pt x="7088" y="10204"/>
                  </a:lnTo>
                  <a:lnTo>
                    <a:pt x="7118" y="10209"/>
                  </a:lnTo>
                  <a:lnTo>
                    <a:pt x="7149" y="10213"/>
                  </a:lnTo>
                  <a:lnTo>
                    <a:pt x="7182" y="10215"/>
                  </a:lnTo>
                  <a:lnTo>
                    <a:pt x="7213" y="10215"/>
                  </a:lnTo>
                  <a:lnTo>
                    <a:pt x="7245" y="10214"/>
                  </a:lnTo>
                  <a:lnTo>
                    <a:pt x="7278" y="10211"/>
                  </a:lnTo>
                  <a:lnTo>
                    <a:pt x="7310" y="10207"/>
                  </a:lnTo>
                  <a:lnTo>
                    <a:pt x="7343" y="10201"/>
                  </a:lnTo>
                  <a:lnTo>
                    <a:pt x="7375" y="10193"/>
                  </a:lnTo>
                  <a:lnTo>
                    <a:pt x="7407" y="10183"/>
                  </a:lnTo>
                  <a:lnTo>
                    <a:pt x="7438" y="10173"/>
                  </a:lnTo>
                  <a:lnTo>
                    <a:pt x="7468" y="10159"/>
                  </a:lnTo>
                  <a:lnTo>
                    <a:pt x="7498" y="10146"/>
                  </a:lnTo>
                  <a:lnTo>
                    <a:pt x="7526" y="10131"/>
                  </a:lnTo>
                  <a:lnTo>
                    <a:pt x="7553" y="10114"/>
                  </a:lnTo>
                  <a:lnTo>
                    <a:pt x="7581" y="10097"/>
                  </a:lnTo>
                  <a:lnTo>
                    <a:pt x="7606" y="10077"/>
                  </a:lnTo>
                  <a:lnTo>
                    <a:pt x="7630" y="10058"/>
                  </a:lnTo>
                  <a:lnTo>
                    <a:pt x="7654" y="10037"/>
                  </a:lnTo>
                  <a:lnTo>
                    <a:pt x="7676" y="10015"/>
                  </a:lnTo>
                  <a:lnTo>
                    <a:pt x="7696" y="9991"/>
                  </a:lnTo>
                  <a:lnTo>
                    <a:pt x="7716" y="9967"/>
                  </a:lnTo>
                  <a:lnTo>
                    <a:pt x="7735" y="9943"/>
                  </a:lnTo>
                  <a:lnTo>
                    <a:pt x="7753" y="9916"/>
                  </a:lnTo>
                  <a:lnTo>
                    <a:pt x="7769" y="9890"/>
                  </a:lnTo>
                  <a:lnTo>
                    <a:pt x="7783" y="9863"/>
                  </a:lnTo>
                  <a:lnTo>
                    <a:pt x="7797" y="9834"/>
                  </a:lnTo>
                  <a:lnTo>
                    <a:pt x="7809" y="9806"/>
                  </a:lnTo>
                  <a:lnTo>
                    <a:pt x="7820" y="9777"/>
                  </a:lnTo>
                  <a:lnTo>
                    <a:pt x="7830" y="9747"/>
                  </a:lnTo>
                  <a:lnTo>
                    <a:pt x="7838" y="9717"/>
                  </a:lnTo>
                  <a:lnTo>
                    <a:pt x="7844" y="9686"/>
                  </a:lnTo>
                  <a:lnTo>
                    <a:pt x="7849" y="9655"/>
                  </a:lnTo>
                  <a:lnTo>
                    <a:pt x="7853" y="9623"/>
                  </a:lnTo>
                  <a:lnTo>
                    <a:pt x="7855" y="9591"/>
                  </a:lnTo>
                  <a:lnTo>
                    <a:pt x="7855" y="9560"/>
                  </a:lnTo>
                  <a:lnTo>
                    <a:pt x="7854" y="9528"/>
                  </a:lnTo>
                  <a:lnTo>
                    <a:pt x="7851" y="9495"/>
                  </a:lnTo>
                  <a:lnTo>
                    <a:pt x="7847" y="9463"/>
                  </a:lnTo>
                  <a:lnTo>
                    <a:pt x="7841" y="9430"/>
                  </a:lnTo>
                  <a:lnTo>
                    <a:pt x="7833" y="9398"/>
                  </a:lnTo>
                  <a:lnTo>
                    <a:pt x="6426" y="4180"/>
                  </a:lnTo>
                  <a:lnTo>
                    <a:pt x="6418" y="4153"/>
                  </a:lnTo>
                  <a:lnTo>
                    <a:pt x="6409" y="4127"/>
                  </a:lnTo>
                  <a:lnTo>
                    <a:pt x="6399" y="4101"/>
                  </a:lnTo>
                  <a:lnTo>
                    <a:pt x="6388" y="4076"/>
                  </a:lnTo>
                  <a:lnTo>
                    <a:pt x="6377" y="4052"/>
                  </a:lnTo>
                  <a:lnTo>
                    <a:pt x="6364" y="4028"/>
                  </a:lnTo>
                  <a:lnTo>
                    <a:pt x="6349" y="4004"/>
                  </a:lnTo>
                  <a:lnTo>
                    <a:pt x="6335" y="3982"/>
                  </a:lnTo>
                  <a:lnTo>
                    <a:pt x="6320" y="3961"/>
                  </a:lnTo>
                  <a:lnTo>
                    <a:pt x="6304" y="3940"/>
                  </a:lnTo>
                  <a:lnTo>
                    <a:pt x="6287" y="3919"/>
                  </a:lnTo>
                  <a:lnTo>
                    <a:pt x="6268" y="3900"/>
                  </a:lnTo>
                  <a:lnTo>
                    <a:pt x="6250" y="3882"/>
                  </a:lnTo>
                  <a:lnTo>
                    <a:pt x="6231" y="3864"/>
                  </a:lnTo>
                  <a:lnTo>
                    <a:pt x="6211" y="3846"/>
                  </a:lnTo>
                  <a:lnTo>
                    <a:pt x="6190" y="3830"/>
                  </a:lnTo>
                  <a:lnTo>
                    <a:pt x="6169" y="3815"/>
                  </a:lnTo>
                  <a:lnTo>
                    <a:pt x="6147" y="3801"/>
                  </a:lnTo>
                  <a:lnTo>
                    <a:pt x="6125" y="3788"/>
                  </a:lnTo>
                  <a:lnTo>
                    <a:pt x="6102" y="3775"/>
                  </a:lnTo>
                  <a:lnTo>
                    <a:pt x="6079" y="3763"/>
                  </a:lnTo>
                  <a:lnTo>
                    <a:pt x="6055" y="3752"/>
                  </a:lnTo>
                  <a:lnTo>
                    <a:pt x="6030" y="3742"/>
                  </a:lnTo>
                  <a:lnTo>
                    <a:pt x="6006" y="3734"/>
                  </a:lnTo>
                  <a:lnTo>
                    <a:pt x="5981" y="3726"/>
                  </a:lnTo>
                  <a:lnTo>
                    <a:pt x="5956" y="3719"/>
                  </a:lnTo>
                  <a:lnTo>
                    <a:pt x="5930" y="3713"/>
                  </a:lnTo>
                  <a:lnTo>
                    <a:pt x="5904" y="3709"/>
                  </a:lnTo>
                  <a:lnTo>
                    <a:pt x="5878" y="3705"/>
                  </a:lnTo>
                  <a:lnTo>
                    <a:pt x="5851" y="3702"/>
                  </a:lnTo>
                  <a:lnTo>
                    <a:pt x="5825" y="3701"/>
                  </a:lnTo>
                  <a:lnTo>
                    <a:pt x="5798" y="3700"/>
                  </a:lnTo>
                  <a:lnTo>
                    <a:pt x="5798" y="3700"/>
                  </a:lnTo>
                  <a:close/>
                  <a:moveTo>
                    <a:pt x="5400" y="1511"/>
                  </a:moveTo>
                  <a:lnTo>
                    <a:pt x="5398" y="1433"/>
                  </a:lnTo>
                  <a:lnTo>
                    <a:pt x="5392" y="1356"/>
                  </a:lnTo>
                  <a:lnTo>
                    <a:pt x="5381" y="1280"/>
                  </a:lnTo>
                  <a:lnTo>
                    <a:pt x="5368" y="1206"/>
                  </a:lnTo>
                  <a:lnTo>
                    <a:pt x="5352" y="1133"/>
                  </a:lnTo>
                  <a:lnTo>
                    <a:pt x="5331" y="1061"/>
                  </a:lnTo>
                  <a:lnTo>
                    <a:pt x="5308" y="991"/>
                  </a:lnTo>
                  <a:lnTo>
                    <a:pt x="5280" y="922"/>
                  </a:lnTo>
                  <a:lnTo>
                    <a:pt x="5250" y="856"/>
                  </a:lnTo>
                  <a:lnTo>
                    <a:pt x="5216" y="791"/>
                  </a:lnTo>
                  <a:lnTo>
                    <a:pt x="5181" y="727"/>
                  </a:lnTo>
                  <a:lnTo>
                    <a:pt x="5141" y="666"/>
                  </a:lnTo>
                  <a:lnTo>
                    <a:pt x="5099" y="606"/>
                  </a:lnTo>
                  <a:lnTo>
                    <a:pt x="5054" y="550"/>
                  </a:lnTo>
                  <a:lnTo>
                    <a:pt x="5007" y="495"/>
                  </a:lnTo>
                  <a:lnTo>
                    <a:pt x="4957" y="442"/>
                  </a:lnTo>
                  <a:lnTo>
                    <a:pt x="4905" y="393"/>
                  </a:lnTo>
                  <a:lnTo>
                    <a:pt x="4850" y="345"/>
                  </a:lnTo>
                  <a:lnTo>
                    <a:pt x="4792" y="300"/>
                  </a:lnTo>
                  <a:lnTo>
                    <a:pt x="4733" y="258"/>
                  </a:lnTo>
                  <a:lnTo>
                    <a:pt x="4672" y="219"/>
                  </a:lnTo>
                  <a:lnTo>
                    <a:pt x="4609" y="182"/>
                  </a:lnTo>
                  <a:lnTo>
                    <a:pt x="4544" y="149"/>
                  </a:lnTo>
                  <a:lnTo>
                    <a:pt x="4477" y="118"/>
                  </a:lnTo>
                  <a:lnTo>
                    <a:pt x="4408" y="92"/>
                  </a:lnTo>
                  <a:lnTo>
                    <a:pt x="4339" y="68"/>
                  </a:lnTo>
                  <a:lnTo>
                    <a:pt x="4267" y="48"/>
                  </a:lnTo>
                  <a:lnTo>
                    <a:pt x="4194" y="30"/>
                  </a:lnTo>
                  <a:lnTo>
                    <a:pt x="4119" y="17"/>
                  </a:lnTo>
                  <a:lnTo>
                    <a:pt x="4043" y="8"/>
                  </a:lnTo>
                  <a:lnTo>
                    <a:pt x="3967" y="2"/>
                  </a:lnTo>
                  <a:lnTo>
                    <a:pt x="3889" y="0"/>
                  </a:lnTo>
                  <a:lnTo>
                    <a:pt x="3811" y="2"/>
                  </a:lnTo>
                  <a:lnTo>
                    <a:pt x="3734" y="8"/>
                  </a:lnTo>
                  <a:lnTo>
                    <a:pt x="3659" y="17"/>
                  </a:lnTo>
                  <a:lnTo>
                    <a:pt x="3584" y="30"/>
                  </a:lnTo>
                  <a:lnTo>
                    <a:pt x="3511" y="48"/>
                  </a:lnTo>
                  <a:lnTo>
                    <a:pt x="3439" y="68"/>
                  </a:lnTo>
                  <a:lnTo>
                    <a:pt x="3370" y="92"/>
                  </a:lnTo>
                  <a:lnTo>
                    <a:pt x="3301" y="118"/>
                  </a:lnTo>
                  <a:lnTo>
                    <a:pt x="3234" y="149"/>
                  </a:lnTo>
                  <a:lnTo>
                    <a:pt x="3169" y="182"/>
                  </a:lnTo>
                  <a:lnTo>
                    <a:pt x="3106" y="219"/>
                  </a:lnTo>
                  <a:lnTo>
                    <a:pt x="3045" y="258"/>
                  </a:lnTo>
                  <a:lnTo>
                    <a:pt x="2986" y="300"/>
                  </a:lnTo>
                  <a:lnTo>
                    <a:pt x="2928" y="345"/>
                  </a:lnTo>
                  <a:lnTo>
                    <a:pt x="2873" y="393"/>
                  </a:lnTo>
                  <a:lnTo>
                    <a:pt x="2821" y="442"/>
                  </a:lnTo>
                  <a:lnTo>
                    <a:pt x="2771" y="495"/>
                  </a:lnTo>
                  <a:lnTo>
                    <a:pt x="2724" y="550"/>
                  </a:lnTo>
                  <a:lnTo>
                    <a:pt x="2679" y="606"/>
                  </a:lnTo>
                  <a:lnTo>
                    <a:pt x="2637" y="666"/>
                  </a:lnTo>
                  <a:lnTo>
                    <a:pt x="2597" y="727"/>
                  </a:lnTo>
                  <a:lnTo>
                    <a:pt x="2561" y="791"/>
                  </a:lnTo>
                  <a:lnTo>
                    <a:pt x="2527" y="856"/>
                  </a:lnTo>
                  <a:lnTo>
                    <a:pt x="2498" y="922"/>
                  </a:lnTo>
                  <a:lnTo>
                    <a:pt x="2471" y="991"/>
                  </a:lnTo>
                  <a:lnTo>
                    <a:pt x="2446" y="1061"/>
                  </a:lnTo>
                  <a:lnTo>
                    <a:pt x="2426" y="1133"/>
                  </a:lnTo>
                  <a:lnTo>
                    <a:pt x="2410" y="1206"/>
                  </a:lnTo>
                  <a:lnTo>
                    <a:pt x="2397" y="1280"/>
                  </a:lnTo>
                  <a:lnTo>
                    <a:pt x="2386" y="1356"/>
                  </a:lnTo>
                  <a:lnTo>
                    <a:pt x="2380" y="1433"/>
                  </a:lnTo>
                  <a:lnTo>
                    <a:pt x="2378" y="1511"/>
                  </a:lnTo>
                  <a:lnTo>
                    <a:pt x="2380" y="1588"/>
                  </a:lnTo>
                  <a:lnTo>
                    <a:pt x="2386" y="1665"/>
                  </a:lnTo>
                  <a:lnTo>
                    <a:pt x="2397" y="1740"/>
                  </a:lnTo>
                  <a:lnTo>
                    <a:pt x="2410" y="1814"/>
                  </a:lnTo>
                  <a:lnTo>
                    <a:pt x="2426" y="1887"/>
                  </a:lnTo>
                  <a:lnTo>
                    <a:pt x="2446" y="1959"/>
                  </a:lnTo>
                  <a:lnTo>
                    <a:pt x="2471" y="2030"/>
                  </a:lnTo>
                  <a:lnTo>
                    <a:pt x="2498" y="2098"/>
                  </a:lnTo>
                  <a:lnTo>
                    <a:pt x="2527" y="2165"/>
                  </a:lnTo>
                  <a:lnTo>
                    <a:pt x="2561" y="2231"/>
                  </a:lnTo>
                  <a:lnTo>
                    <a:pt x="2597" y="2293"/>
                  </a:lnTo>
                  <a:lnTo>
                    <a:pt x="2637" y="2355"/>
                  </a:lnTo>
                  <a:lnTo>
                    <a:pt x="2679" y="2414"/>
                  </a:lnTo>
                  <a:lnTo>
                    <a:pt x="2724" y="2471"/>
                  </a:lnTo>
                  <a:lnTo>
                    <a:pt x="2771" y="2526"/>
                  </a:lnTo>
                  <a:lnTo>
                    <a:pt x="2821" y="2578"/>
                  </a:lnTo>
                  <a:lnTo>
                    <a:pt x="2873" y="2628"/>
                  </a:lnTo>
                  <a:lnTo>
                    <a:pt x="2928" y="2676"/>
                  </a:lnTo>
                  <a:lnTo>
                    <a:pt x="2986" y="2721"/>
                  </a:lnTo>
                  <a:lnTo>
                    <a:pt x="3045" y="2763"/>
                  </a:lnTo>
                  <a:lnTo>
                    <a:pt x="3106" y="2802"/>
                  </a:lnTo>
                  <a:lnTo>
                    <a:pt x="3169" y="2838"/>
                  </a:lnTo>
                  <a:lnTo>
                    <a:pt x="3234" y="2871"/>
                  </a:lnTo>
                  <a:lnTo>
                    <a:pt x="3301" y="2902"/>
                  </a:lnTo>
                  <a:lnTo>
                    <a:pt x="3370" y="2929"/>
                  </a:lnTo>
                  <a:lnTo>
                    <a:pt x="3439" y="2952"/>
                  </a:lnTo>
                  <a:lnTo>
                    <a:pt x="3511" y="2973"/>
                  </a:lnTo>
                  <a:lnTo>
                    <a:pt x="3584" y="2990"/>
                  </a:lnTo>
                  <a:lnTo>
                    <a:pt x="3659" y="3003"/>
                  </a:lnTo>
                  <a:lnTo>
                    <a:pt x="3734" y="3013"/>
                  </a:lnTo>
                  <a:lnTo>
                    <a:pt x="3811" y="3018"/>
                  </a:lnTo>
                  <a:lnTo>
                    <a:pt x="3889" y="3020"/>
                  </a:lnTo>
                  <a:lnTo>
                    <a:pt x="3967" y="3018"/>
                  </a:lnTo>
                  <a:lnTo>
                    <a:pt x="4043" y="3013"/>
                  </a:lnTo>
                  <a:lnTo>
                    <a:pt x="4119" y="3003"/>
                  </a:lnTo>
                  <a:lnTo>
                    <a:pt x="4194" y="2990"/>
                  </a:lnTo>
                  <a:lnTo>
                    <a:pt x="4267" y="2973"/>
                  </a:lnTo>
                  <a:lnTo>
                    <a:pt x="4339" y="2952"/>
                  </a:lnTo>
                  <a:lnTo>
                    <a:pt x="4408" y="2929"/>
                  </a:lnTo>
                  <a:lnTo>
                    <a:pt x="4477" y="2902"/>
                  </a:lnTo>
                  <a:lnTo>
                    <a:pt x="4544" y="2871"/>
                  </a:lnTo>
                  <a:lnTo>
                    <a:pt x="4609" y="2838"/>
                  </a:lnTo>
                  <a:lnTo>
                    <a:pt x="4672" y="2802"/>
                  </a:lnTo>
                  <a:lnTo>
                    <a:pt x="4733" y="2763"/>
                  </a:lnTo>
                  <a:lnTo>
                    <a:pt x="4792" y="2721"/>
                  </a:lnTo>
                  <a:lnTo>
                    <a:pt x="4850" y="2676"/>
                  </a:lnTo>
                  <a:lnTo>
                    <a:pt x="4905" y="2628"/>
                  </a:lnTo>
                  <a:lnTo>
                    <a:pt x="4957" y="2578"/>
                  </a:lnTo>
                  <a:lnTo>
                    <a:pt x="5007" y="2526"/>
                  </a:lnTo>
                  <a:lnTo>
                    <a:pt x="5054" y="2471"/>
                  </a:lnTo>
                  <a:lnTo>
                    <a:pt x="5099" y="2414"/>
                  </a:lnTo>
                  <a:lnTo>
                    <a:pt x="5141" y="2355"/>
                  </a:lnTo>
                  <a:lnTo>
                    <a:pt x="5181" y="2293"/>
                  </a:lnTo>
                  <a:lnTo>
                    <a:pt x="5216" y="2231"/>
                  </a:lnTo>
                  <a:lnTo>
                    <a:pt x="5250" y="2165"/>
                  </a:lnTo>
                  <a:lnTo>
                    <a:pt x="5280" y="2098"/>
                  </a:lnTo>
                  <a:lnTo>
                    <a:pt x="5308" y="2030"/>
                  </a:lnTo>
                  <a:lnTo>
                    <a:pt x="5331" y="1959"/>
                  </a:lnTo>
                  <a:lnTo>
                    <a:pt x="5352" y="1887"/>
                  </a:lnTo>
                  <a:lnTo>
                    <a:pt x="5368" y="1814"/>
                  </a:lnTo>
                  <a:lnTo>
                    <a:pt x="5381" y="1740"/>
                  </a:lnTo>
                  <a:lnTo>
                    <a:pt x="5392" y="1665"/>
                  </a:lnTo>
                  <a:lnTo>
                    <a:pt x="5398" y="1588"/>
                  </a:lnTo>
                  <a:lnTo>
                    <a:pt x="5400" y="1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" name="Freeform 10"/>
            <p:cNvSpPr>
              <a:spLocks noEditPoints="1"/>
            </p:cNvSpPr>
            <p:nvPr/>
          </p:nvSpPr>
          <p:spPr bwMode="auto">
            <a:xfrm>
              <a:off x="1547664" y="2488221"/>
              <a:ext cx="288032" cy="594032"/>
            </a:xfrm>
            <a:custGeom>
              <a:avLst/>
              <a:gdLst>
                <a:gd name="T0" fmla="*/ 1840 w 7855"/>
                <a:gd name="T1" fmla="*/ 3709 h 16200"/>
                <a:gd name="T2" fmla="*/ 1631 w 7855"/>
                <a:gd name="T3" fmla="*/ 3781 h 16200"/>
                <a:gd name="T4" fmla="*/ 1460 w 7855"/>
                <a:gd name="T5" fmla="*/ 3918 h 16200"/>
                <a:gd name="T6" fmla="*/ 1343 w 7855"/>
                <a:gd name="T7" fmla="*/ 4110 h 16200"/>
                <a:gd name="T8" fmla="*/ 1 w 7855"/>
                <a:gd name="T9" fmla="*/ 9569 h 16200"/>
                <a:gd name="T10" fmla="*/ 39 w 7855"/>
                <a:gd name="T11" fmla="*/ 9818 h 16200"/>
                <a:gd name="T12" fmla="*/ 168 w 7855"/>
                <a:gd name="T13" fmla="*/ 10030 h 16200"/>
                <a:gd name="T14" fmla="*/ 370 w 7855"/>
                <a:gd name="T15" fmla="*/ 10181 h 16200"/>
                <a:gd name="T16" fmla="*/ 623 w 7855"/>
                <a:gd name="T17" fmla="*/ 10243 h 16200"/>
                <a:gd name="T18" fmla="*/ 872 w 7855"/>
                <a:gd name="T19" fmla="*/ 10204 h 16200"/>
                <a:gd name="T20" fmla="*/ 1083 w 7855"/>
                <a:gd name="T21" fmla="*/ 10076 h 16200"/>
                <a:gd name="T22" fmla="*/ 1234 w 7855"/>
                <a:gd name="T23" fmla="*/ 9874 h 16200"/>
                <a:gd name="T24" fmla="*/ 1980 w 7855"/>
                <a:gd name="T25" fmla="*/ 15412 h 16200"/>
                <a:gd name="T26" fmla="*/ 2042 w 7855"/>
                <a:gd name="T27" fmla="*/ 15719 h 16200"/>
                <a:gd name="T28" fmla="*/ 2211 w 7855"/>
                <a:gd name="T29" fmla="*/ 15969 h 16200"/>
                <a:gd name="T30" fmla="*/ 2461 w 7855"/>
                <a:gd name="T31" fmla="*/ 16138 h 16200"/>
                <a:gd name="T32" fmla="*/ 2767 w 7855"/>
                <a:gd name="T33" fmla="*/ 16200 h 16200"/>
                <a:gd name="T34" fmla="*/ 3074 w 7855"/>
                <a:gd name="T35" fmla="*/ 16138 h 16200"/>
                <a:gd name="T36" fmla="*/ 3324 w 7855"/>
                <a:gd name="T37" fmla="*/ 15969 h 16200"/>
                <a:gd name="T38" fmla="*/ 3493 w 7855"/>
                <a:gd name="T39" fmla="*/ 15719 h 16200"/>
                <a:gd name="T40" fmla="*/ 3555 w 7855"/>
                <a:gd name="T41" fmla="*/ 15412 h 16200"/>
                <a:gd name="T42" fmla="*/ 4247 w 7855"/>
                <a:gd name="T43" fmla="*/ 15610 h 16200"/>
                <a:gd name="T44" fmla="*/ 4379 w 7855"/>
                <a:gd name="T45" fmla="*/ 15884 h 16200"/>
                <a:gd name="T46" fmla="*/ 4602 w 7855"/>
                <a:gd name="T47" fmla="*/ 16086 h 16200"/>
                <a:gd name="T48" fmla="*/ 4890 w 7855"/>
                <a:gd name="T49" fmla="*/ 16191 h 16200"/>
                <a:gd name="T50" fmla="*/ 5207 w 7855"/>
                <a:gd name="T51" fmla="*/ 16176 h 16200"/>
                <a:gd name="T52" fmla="*/ 5482 w 7855"/>
                <a:gd name="T53" fmla="*/ 16044 h 16200"/>
                <a:gd name="T54" fmla="*/ 5684 w 7855"/>
                <a:gd name="T55" fmla="*/ 15821 h 16200"/>
                <a:gd name="T56" fmla="*/ 5788 w 7855"/>
                <a:gd name="T57" fmla="*/ 15533 h 16200"/>
                <a:gd name="T58" fmla="*/ 6589 w 7855"/>
                <a:gd name="T59" fmla="*/ 9768 h 16200"/>
                <a:gd name="T60" fmla="*/ 6715 w 7855"/>
                <a:gd name="T61" fmla="*/ 9990 h 16200"/>
                <a:gd name="T62" fmla="*/ 6910 w 7855"/>
                <a:gd name="T63" fmla="*/ 10143 h 16200"/>
                <a:gd name="T64" fmla="*/ 7149 w 7855"/>
                <a:gd name="T65" fmla="*/ 10213 h 16200"/>
                <a:gd name="T66" fmla="*/ 7407 w 7855"/>
                <a:gd name="T67" fmla="*/ 10183 h 16200"/>
                <a:gd name="T68" fmla="*/ 7630 w 7855"/>
                <a:gd name="T69" fmla="*/ 10058 h 16200"/>
                <a:gd name="T70" fmla="*/ 7783 w 7855"/>
                <a:gd name="T71" fmla="*/ 9863 h 16200"/>
                <a:gd name="T72" fmla="*/ 7853 w 7855"/>
                <a:gd name="T73" fmla="*/ 9623 h 16200"/>
                <a:gd name="T74" fmla="*/ 6426 w 7855"/>
                <a:gd name="T75" fmla="*/ 4180 h 16200"/>
                <a:gd name="T76" fmla="*/ 6335 w 7855"/>
                <a:gd name="T77" fmla="*/ 3982 h 16200"/>
                <a:gd name="T78" fmla="*/ 6190 w 7855"/>
                <a:gd name="T79" fmla="*/ 3830 h 16200"/>
                <a:gd name="T80" fmla="*/ 6006 w 7855"/>
                <a:gd name="T81" fmla="*/ 3734 h 16200"/>
                <a:gd name="T82" fmla="*/ 5798 w 7855"/>
                <a:gd name="T83" fmla="*/ 3700 h 16200"/>
                <a:gd name="T84" fmla="*/ 5331 w 7855"/>
                <a:gd name="T85" fmla="*/ 1061 h 16200"/>
                <a:gd name="T86" fmla="*/ 5054 w 7855"/>
                <a:gd name="T87" fmla="*/ 550 h 16200"/>
                <a:gd name="T88" fmla="*/ 4609 w 7855"/>
                <a:gd name="T89" fmla="*/ 182 h 16200"/>
                <a:gd name="T90" fmla="*/ 4043 w 7855"/>
                <a:gd name="T91" fmla="*/ 8 h 16200"/>
                <a:gd name="T92" fmla="*/ 3439 w 7855"/>
                <a:gd name="T93" fmla="*/ 68 h 16200"/>
                <a:gd name="T94" fmla="*/ 2928 w 7855"/>
                <a:gd name="T95" fmla="*/ 345 h 16200"/>
                <a:gd name="T96" fmla="*/ 2561 w 7855"/>
                <a:gd name="T97" fmla="*/ 791 h 16200"/>
                <a:gd name="T98" fmla="*/ 2386 w 7855"/>
                <a:gd name="T99" fmla="*/ 1356 h 16200"/>
                <a:gd name="T100" fmla="*/ 2446 w 7855"/>
                <a:gd name="T101" fmla="*/ 1959 h 16200"/>
                <a:gd name="T102" fmla="*/ 2724 w 7855"/>
                <a:gd name="T103" fmla="*/ 2471 h 16200"/>
                <a:gd name="T104" fmla="*/ 3169 w 7855"/>
                <a:gd name="T105" fmla="*/ 2838 h 16200"/>
                <a:gd name="T106" fmla="*/ 3734 w 7855"/>
                <a:gd name="T107" fmla="*/ 3013 h 16200"/>
                <a:gd name="T108" fmla="*/ 4339 w 7855"/>
                <a:gd name="T109" fmla="*/ 2952 h 16200"/>
                <a:gd name="T110" fmla="*/ 4850 w 7855"/>
                <a:gd name="T111" fmla="*/ 2676 h 16200"/>
                <a:gd name="T112" fmla="*/ 5216 w 7855"/>
                <a:gd name="T113" fmla="*/ 2231 h 16200"/>
                <a:gd name="T114" fmla="*/ 5392 w 7855"/>
                <a:gd name="T115" fmla="*/ 1665 h 16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55" h="16200">
                  <a:moveTo>
                    <a:pt x="5798" y="3700"/>
                  </a:moveTo>
                  <a:lnTo>
                    <a:pt x="1980" y="3700"/>
                  </a:lnTo>
                  <a:lnTo>
                    <a:pt x="1980" y="3701"/>
                  </a:lnTo>
                  <a:lnTo>
                    <a:pt x="1952" y="3700"/>
                  </a:lnTo>
                  <a:lnTo>
                    <a:pt x="1924" y="3701"/>
                  </a:lnTo>
                  <a:lnTo>
                    <a:pt x="1895" y="3702"/>
                  </a:lnTo>
                  <a:lnTo>
                    <a:pt x="1867" y="3705"/>
                  </a:lnTo>
                  <a:lnTo>
                    <a:pt x="1840" y="3709"/>
                  </a:lnTo>
                  <a:lnTo>
                    <a:pt x="1812" y="3714"/>
                  </a:lnTo>
                  <a:lnTo>
                    <a:pt x="1785" y="3720"/>
                  </a:lnTo>
                  <a:lnTo>
                    <a:pt x="1759" y="3728"/>
                  </a:lnTo>
                  <a:lnTo>
                    <a:pt x="1732" y="3736"/>
                  </a:lnTo>
                  <a:lnTo>
                    <a:pt x="1706" y="3746"/>
                  </a:lnTo>
                  <a:lnTo>
                    <a:pt x="1681" y="3756"/>
                  </a:lnTo>
                  <a:lnTo>
                    <a:pt x="1655" y="3769"/>
                  </a:lnTo>
                  <a:lnTo>
                    <a:pt x="1631" y="3781"/>
                  </a:lnTo>
                  <a:lnTo>
                    <a:pt x="1608" y="3795"/>
                  </a:lnTo>
                  <a:lnTo>
                    <a:pt x="1585" y="3810"/>
                  </a:lnTo>
                  <a:lnTo>
                    <a:pt x="1562" y="3825"/>
                  </a:lnTo>
                  <a:lnTo>
                    <a:pt x="1540" y="3842"/>
                  </a:lnTo>
                  <a:lnTo>
                    <a:pt x="1519" y="3860"/>
                  </a:lnTo>
                  <a:lnTo>
                    <a:pt x="1499" y="3879"/>
                  </a:lnTo>
                  <a:lnTo>
                    <a:pt x="1479" y="3898"/>
                  </a:lnTo>
                  <a:lnTo>
                    <a:pt x="1460" y="3918"/>
                  </a:lnTo>
                  <a:lnTo>
                    <a:pt x="1442" y="3940"/>
                  </a:lnTo>
                  <a:lnTo>
                    <a:pt x="1425" y="3961"/>
                  </a:lnTo>
                  <a:lnTo>
                    <a:pt x="1408" y="3984"/>
                  </a:lnTo>
                  <a:lnTo>
                    <a:pt x="1393" y="4007"/>
                  </a:lnTo>
                  <a:lnTo>
                    <a:pt x="1379" y="4032"/>
                  </a:lnTo>
                  <a:lnTo>
                    <a:pt x="1366" y="4057"/>
                  </a:lnTo>
                  <a:lnTo>
                    <a:pt x="1354" y="4083"/>
                  </a:lnTo>
                  <a:lnTo>
                    <a:pt x="1343" y="4110"/>
                  </a:lnTo>
                  <a:lnTo>
                    <a:pt x="1332" y="4137"/>
                  </a:lnTo>
                  <a:lnTo>
                    <a:pt x="1323" y="4164"/>
                  </a:lnTo>
                  <a:lnTo>
                    <a:pt x="1315" y="4193"/>
                  </a:lnTo>
                  <a:lnTo>
                    <a:pt x="19" y="9440"/>
                  </a:lnTo>
                  <a:lnTo>
                    <a:pt x="12" y="9472"/>
                  </a:lnTo>
                  <a:lnTo>
                    <a:pt x="6" y="9504"/>
                  </a:lnTo>
                  <a:lnTo>
                    <a:pt x="3" y="9537"/>
                  </a:lnTo>
                  <a:lnTo>
                    <a:pt x="1" y="9569"/>
                  </a:lnTo>
                  <a:lnTo>
                    <a:pt x="0" y="9602"/>
                  </a:lnTo>
                  <a:lnTo>
                    <a:pt x="1" y="9634"/>
                  </a:lnTo>
                  <a:lnTo>
                    <a:pt x="4" y="9665"/>
                  </a:lnTo>
                  <a:lnTo>
                    <a:pt x="8" y="9697"/>
                  </a:lnTo>
                  <a:lnTo>
                    <a:pt x="14" y="9728"/>
                  </a:lnTo>
                  <a:lnTo>
                    <a:pt x="21" y="9758"/>
                  </a:lnTo>
                  <a:lnTo>
                    <a:pt x="29" y="9788"/>
                  </a:lnTo>
                  <a:lnTo>
                    <a:pt x="39" y="9818"/>
                  </a:lnTo>
                  <a:lnTo>
                    <a:pt x="51" y="9847"/>
                  </a:lnTo>
                  <a:lnTo>
                    <a:pt x="64" y="9875"/>
                  </a:lnTo>
                  <a:lnTo>
                    <a:pt x="78" y="9903"/>
                  </a:lnTo>
                  <a:lnTo>
                    <a:pt x="93" y="9930"/>
                  </a:lnTo>
                  <a:lnTo>
                    <a:pt x="110" y="9956"/>
                  </a:lnTo>
                  <a:lnTo>
                    <a:pt x="129" y="9982"/>
                  </a:lnTo>
                  <a:lnTo>
                    <a:pt x="147" y="10007"/>
                  </a:lnTo>
                  <a:lnTo>
                    <a:pt x="168" y="10030"/>
                  </a:lnTo>
                  <a:lnTo>
                    <a:pt x="189" y="10053"/>
                  </a:lnTo>
                  <a:lnTo>
                    <a:pt x="212" y="10074"/>
                  </a:lnTo>
                  <a:lnTo>
                    <a:pt x="236" y="10095"/>
                  </a:lnTo>
                  <a:lnTo>
                    <a:pt x="260" y="10115"/>
                  </a:lnTo>
                  <a:lnTo>
                    <a:pt x="286" y="10133"/>
                  </a:lnTo>
                  <a:lnTo>
                    <a:pt x="313" y="10150"/>
                  </a:lnTo>
                  <a:lnTo>
                    <a:pt x="340" y="10166"/>
                  </a:lnTo>
                  <a:lnTo>
                    <a:pt x="370" y="10181"/>
                  </a:lnTo>
                  <a:lnTo>
                    <a:pt x="399" y="10194"/>
                  </a:lnTo>
                  <a:lnTo>
                    <a:pt x="429" y="10205"/>
                  </a:lnTo>
                  <a:lnTo>
                    <a:pt x="461" y="10216"/>
                  </a:lnTo>
                  <a:lnTo>
                    <a:pt x="493" y="10224"/>
                  </a:lnTo>
                  <a:lnTo>
                    <a:pt x="525" y="10231"/>
                  </a:lnTo>
                  <a:lnTo>
                    <a:pt x="558" y="10237"/>
                  </a:lnTo>
                  <a:lnTo>
                    <a:pt x="590" y="10240"/>
                  </a:lnTo>
                  <a:lnTo>
                    <a:pt x="623" y="10243"/>
                  </a:lnTo>
                  <a:lnTo>
                    <a:pt x="655" y="10243"/>
                  </a:lnTo>
                  <a:lnTo>
                    <a:pt x="687" y="10242"/>
                  </a:lnTo>
                  <a:lnTo>
                    <a:pt x="719" y="10239"/>
                  </a:lnTo>
                  <a:lnTo>
                    <a:pt x="750" y="10235"/>
                  </a:lnTo>
                  <a:lnTo>
                    <a:pt x="782" y="10230"/>
                  </a:lnTo>
                  <a:lnTo>
                    <a:pt x="812" y="10222"/>
                  </a:lnTo>
                  <a:lnTo>
                    <a:pt x="842" y="10214"/>
                  </a:lnTo>
                  <a:lnTo>
                    <a:pt x="872" y="10204"/>
                  </a:lnTo>
                  <a:lnTo>
                    <a:pt x="900" y="10193"/>
                  </a:lnTo>
                  <a:lnTo>
                    <a:pt x="929" y="10180"/>
                  </a:lnTo>
                  <a:lnTo>
                    <a:pt x="957" y="10166"/>
                  </a:lnTo>
                  <a:lnTo>
                    <a:pt x="984" y="10150"/>
                  </a:lnTo>
                  <a:lnTo>
                    <a:pt x="1009" y="10133"/>
                  </a:lnTo>
                  <a:lnTo>
                    <a:pt x="1036" y="10116"/>
                  </a:lnTo>
                  <a:lnTo>
                    <a:pt x="1060" y="10097"/>
                  </a:lnTo>
                  <a:lnTo>
                    <a:pt x="1083" y="10076"/>
                  </a:lnTo>
                  <a:lnTo>
                    <a:pt x="1107" y="10054"/>
                  </a:lnTo>
                  <a:lnTo>
                    <a:pt x="1128" y="10032"/>
                  </a:lnTo>
                  <a:lnTo>
                    <a:pt x="1148" y="10009"/>
                  </a:lnTo>
                  <a:lnTo>
                    <a:pt x="1168" y="9983"/>
                  </a:lnTo>
                  <a:lnTo>
                    <a:pt x="1187" y="9958"/>
                  </a:lnTo>
                  <a:lnTo>
                    <a:pt x="1204" y="9931"/>
                  </a:lnTo>
                  <a:lnTo>
                    <a:pt x="1219" y="9903"/>
                  </a:lnTo>
                  <a:lnTo>
                    <a:pt x="1234" y="9874"/>
                  </a:lnTo>
                  <a:lnTo>
                    <a:pt x="1247" y="9845"/>
                  </a:lnTo>
                  <a:lnTo>
                    <a:pt x="1259" y="9814"/>
                  </a:lnTo>
                  <a:lnTo>
                    <a:pt x="1270" y="9783"/>
                  </a:lnTo>
                  <a:lnTo>
                    <a:pt x="1278" y="9750"/>
                  </a:lnTo>
                  <a:lnTo>
                    <a:pt x="1980" y="6909"/>
                  </a:lnTo>
                  <a:lnTo>
                    <a:pt x="1980" y="9710"/>
                  </a:lnTo>
                  <a:lnTo>
                    <a:pt x="1980" y="10640"/>
                  </a:lnTo>
                  <a:lnTo>
                    <a:pt x="1980" y="15412"/>
                  </a:lnTo>
                  <a:lnTo>
                    <a:pt x="1981" y="15453"/>
                  </a:lnTo>
                  <a:lnTo>
                    <a:pt x="1985" y="15493"/>
                  </a:lnTo>
                  <a:lnTo>
                    <a:pt x="1990" y="15533"/>
                  </a:lnTo>
                  <a:lnTo>
                    <a:pt x="1997" y="15571"/>
                  </a:lnTo>
                  <a:lnTo>
                    <a:pt x="2005" y="15610"/>
                  </a:lnTo>
                  <a:lnTo>
                    <a:pt x="2016" y="15647"/>
                  </a:lnTo>
                  <a:lnTo>
                    <a:pt x="2028" y="15684"/>
                  </a:lnTo>
                  <a:lnTo>
                    <a:pt x="2042" y="15719"/>
                  </a:lnTo>
                  <a:lnTo>
                    <a:pt x="2057" y="15753"/>
                  </a:lnTo>
                  <a:lnTo>
                    <a:pt x="2076" y="15788"/>
                  </a:lnTo>
                  <a:lnTo>
                    <a:pt x="2094" y="15821"/>
                  </a:lnTo>
                  <a:lnTo>
                    <a:pt x="2115" y="15853"/>
                  </a:lnTo>
                  <a:lnTo>
                    <a:pt x="2136" y="15884"/>
                  </a:lnTo>
                  <a:lnTo>
                    <a:pt x="2160" y="15913"/>
                  </a:lnTo>
                  <a:lnTo>
                    <a:pt x="2185" y="15942"/>
                  </a:lnTo>
                  <a:lnTo>
                    <a:pt x="2211" y="15969"/>
                  </a:lnTo>
                  <a:lnTo>
                    <a:pt x="2239" y="15995"/>
                  </a:lnTo>
                  <a:lnTo>
                    <a:pt x="2267" y="16020"/>
                  </a:lnTo>
                  <a:lnTo>
                    <a:pt x="2296" y="16044"/>
                  </a:lnTo>
                  <a:lnTo>
                    <a:pt x="2328" y="16065"/>
                  </a:lnTo>
                  <a:lnTo>
                    <a:pt x="2359" y="16086"/>
                  </a:lnTo>
                  <a:lnTo>
                    <a:pt x="2393" y="16105"/>
                  </a:lnTo>
                  <a:lnTo>
                    <a:pt x="2426" y="16122"/>
                  </a:lnTo>
                  <a:lnTo>
                    <a:pt x="2461" y="16138"/>
                  </a:lnTo>
                  <a:lnTo>
                    <a:pt x="2497" y="16152"/>
                  </a:lnTo>
                  <a:lnTo>
                    <a:pt x="2533" y="16165"/>
                  </a:lnTo>
                  <a:lnTo>
                    <a:pt x="2571" y="16176"/>
                  </a:lnTo>
                  <a:lnTo>
                    <a:pt x="2609" y="16184"/>
                  </a:lnTo>
                  <a:lnTo>
                    <a:pt x="2648" y="16191"/>
                  </a:lnTo>
                  <a:lnTo>
                    <a:pt x="2687" y="16196"/>
                  </a:lnTo>
                  <a:lnTo>
                    <a:pt x="2727" y="16199"/>
                  </a:lnTo>
                  <a:lnTo>
                    <a:pt x="2767" y="16200"/>
                  </a:lnTo>
                  <a:lnTo>
                    <a:pt x="2808" y="16199"/>
                  </a:lnTo>
                  <a:lnTo>
                    <a:pt x="2848" y="16196"/>
                  </a:lnTo>
                  <a:lnTo>
                    <a:pt x="2888" y="16191"/>
                  </a:lnTo>
                  <a:lnTo>
                    <a:pt x="2926" y="16184"/>
                  </a:lnTo>
                  <a:lnTo>
                    <a:pt x="2965" y="16176"/>
                  </a:lnTo>
                  <a:lnTo>
                    <a:pt x="3002" y="16165"/>
                  </a:lnTo>
                  <a:lnTo>
                    <a:pt x="3039" y="16152"/>
                  </a:lnTo>
                  <a:lnTo>
                    <a:pt x="3074" y="16138"/>
                  </a:lnTo>
                  <a:lnTo>
                    <a:pt x="3109" y="16122"/>
                  </a:lnTo>
                  <a:lnTo>
                    <a:pt x="3143" y="16105"/>
                  </a:lnTo>
                  <a:lnTo>
                    <a:pt x="3176" y="16086"/>
                  </a:lnTo>
                  <a:lnTo>
                    <a:pt x="3208" y="16065"/>
                  </a:lnTo>
                  <a:lnTo>
                    <a:pt x="3239" y="16044"/>
                  </a:lnTo>
                  <a:lnTo>
                    <a:pt x="3268" y="16020"/>
                  </a:lnTo>
                  <a:lnTo>
                    <a:pt x="3297" y="15995"/>
                  </a:lnTo>
                  <a:lnTo>
                    <a:pt x="3324" y="15969"/>
                  </a:lnTo>
                  <a:lnTo>
                    <a:pt x="3350" y="15942"/>
                  </a:lnTo>
                  <a:lnTo>
                    <a:pt x="3375" y="15913"/>
                  </a:lnTo>
                  <a:lnTo>
                    <a:pt x="3399" y="15884"/>
                  </a:lnTo>
                  <a:lnTo>
                    <a:pt x="3420" y="15853"/>
                  </a:lnTo>
                  <a:lnTo>
                    <a:pt x="3440" y="15821"/>
                  </a:lnTo>
                  <a:lnTo>
                    <a:pt x="3460" y="15788"/>
                  </a:lnTo>
                  <a:lnTo>
                    <a:pt x="3477" y="15753"/>
                  </a:lnTo>
                  <a:lnTo>
                    <a:pt x="3493" y="15719"/>
                  </a:lnTo>
                  <a:lnTo>
                    <a:pt x="3507" y="15684"/>
                  </a:lnTo>
                  <a:lnTo>
                    <a:pt x="3519" y="15647"/>
                  </a:lnTo>
                  <a:lnTo>
                    <a:pt x="3531" y="15610"/>
                  </a:lnTo>
                  <a:lnTo>
                    <a:pt x="3539" y="15571"/>
                  </a:lnTo>
                  <a:lnTo>
                    <a:pt x="3546" y="15533"/>
                  </a:lnTo>
                  <a:lnTo>
                    <a:pt x="3551" y="15493"/>
                  </a:lnTo>
                  <a:lnTo>
                    <a:pt x="3554" y="15453"/>
                  </a:lnTo>
                  <a:lnTo>
                    <a:pt x="3555" y="15412"/>
                  </a:lnTo>
                  <a:lnTo>
                    <a:pt x="3555" y="10640"/>
                  </a:lnTo>
                  <a:lnTo>
                    <a:pt x="4223" y="10640"/>
                  </a:lnTo>
                  <a:lnTo>
                    <a:pt x="4223" y="15412"/>
                  </a:lnTo>
                  <a:lnTo>
                    <a:pt x="4224" y="15453"/>
                  </a:lnTo>
                  <a:lnTo>
                    <a:pt x="4227" y="15493"/>
                  </a:lnTo>
                  <a:lnTo>
                    <a:pt x="4232" y="15533"/>
                  </a:lnTo>
                  <a:lnTo>
                    <a:pt x="4239" y="15571"/>
                  </a:lnTo>
                  <a:lnTo>
                    <a:pt x="4247" y="15610"/>
                  </a:lnTo>
                  <a:lnTo>
                    <a:pt x="4259" y="15647"/>
                  </a:lnTo>
                  <a:lnTo>
                    <a:pt x="4271" y="15684"/>
                  </a:lnTo>
                  <a:lnTo>
                    <a:pt x="4285" y="15719"/>
                  </a:lnTo>
                  <a:lnTo>
                    <a:pt x="4301" y="15753"/>
                  </a:lnTo>
                  <a:lnTo>
                    <a:pt x="4318" y="15788"/>
                  </a:lnTo>
                  <a:lnTo>
                    <a:pt x="4337" y="15821"/>
                  </a:lnTo>
                  <a:lnTo>
                    <a:pt x="4358" y="15853"/>
                  </a:lnTo>
                  <a:lnTo>
                    <a:pt x="4379" y="15884"/>
                  </a:lnTo>
                  <a:lnTo>
                    <a:pt x="4402" y="15913"/>
                  </a:lnTo>
                  <a:lnTo>
                    <a:pt x="4428" y="15942"/>
                  </a:lnTo>
                  <a:lnTo>
                    <a:pt x="4454" y="15969"/>
                  </a:lnTo>
                  <a:lnTo>
                    <a:pt x="4481" y="15995"/>
                  </a:lnTo>
                  <a:lnTo>
                    <a:pt x="4510" y="16020"/>
                  </a:lnTo>
                  <a:lnTo>
                    <a:pt x="4539" y="16044"/>
                  </a:lnTo>
                  <a:lnTo>
                    <a:pt x="4570" y="16065"/>
                  </a:lnTo>
                  <a:lnTo>
                    <a:pt x="4602" y="16086"/>
                  </a:lnTo>
                  <a:lnTo>
                    <a:pt x="4635" y="16105"/>
                  </a:lnTo>
                  <a:lnTo>
                    <a:pt x="4669" y="16122"/>
                  </a:lnTo>
                  <a:lnTo>
                    <a:pt x="4704" y="16138"/>
                  </a:lnTo>
                  <a:lnTo>
                    <a:pt x="4740" y="16152"/>
                  </a:lnTo>
                  <a:lnTo>
                    <a:pt x="4776" y="16165"/>
                  </a:lnTo>
                  <a:lnTo>
                    <a:pt x="4813" y="16176"/>
                  </a:lnTo>
                  <a:lnTo>
                    <a:pt x="4852" y="16184"/>
                  </a:lnTo>
                  <a:lnTo>
                    <a:pt x="4890" y="16191"/>
                  </a:lnTo>
                  <a:lnTo>
                    <a:pt x="4930" y="16196"/>
                  </a:lnTo>
                  <a:lnTo>
                    <a:pt x="4969" y="16199"/>
                  </a:lnTo>
                  <a:lnTo>
                    <a:pt x="5010" y="16200"/>
                  </a:lnTo>
                  <a:lnTo>
                    <a:pt x="5050" y="16199"/>
                  </a:lnTo>
                  <a:lnTo>
                    <a:pt x="5091" y="16196"/>
                  </a:lnTo>
                  <a:lnTo>
                    <a:pt x="5130" y="16191"/>
                  </a:lnTo>
                  <a:lnTo>
                    <a:pt x="5169" y="16184"/>
                  </a:lnTo>
                  <a:lnTo>
                    <a:pt x="5207" y="16176"/>
                  </a:lnTo>
                  <a:lnTo>
                    <a:pt x="5245" y="16165"/>
                  </a:lnTo>
                  <a:lnTo>
                    <a:pt x="5281" y="16152"/>
                  </a:lnTo>
                  <a:lnTo>
                    <a:pt x="5317" y="16138"/>
                  </a:lnTo>
                  <a:lnTo>
                    <a:pt x="5352" y="16122"/>
                  </a:lnTo>
                  <a:lnTo>
                    <a:pt x="5386" y="16105"/>
                  </a:lnTo>
                  <a:lnTo>
                    <a:pt x="5419" y="16086"/>
                  </a:lnTo>
                  <a:lnTo>
                    <a:pt x="5450" y="16065"/>
                  </a:lnTo>
                  <a:lnTo>
                    <a:pt x="5482" y="16044"/>
                  </a:lnTo>
                  <a:lnTo>
                    <a:pt x="5511" y="16020"/>
                  </a:lnTo>
                  <a:lnTo>
                    <a:pt x="5539" y="15995"/>
                  </a:lnTo>
                  <a:lnTo>
                    <a:pt x="5567" y="15969"/>
                  </a:lnTo>
                  <a:lnTo>
                    <a:pt x="5593" y="15942"/>
                  </a:lnTo>
                  <a:lnTo>
                    <a:pt x="5618" y="15913"/>
                  </a:lnTo>
                  <a:lnTo>
                    <a:pt x="5642" y="15884"/>
                  </a:lnTo>
                  <a:lnTo>
                    <a:pt x="5663" y="15853"/>
                  </a:lnTo>
                  <a:lnTo>
                    <a:pt x="5684" y="15821"/>
                  </a:lnTo>
                  <a:lnTo>
                    <a:pt x="5702" y="15788"/>
                  </a:lnTo>
                  <a:lnTo>
                    <a:pt x="5720" y="15753"/>
                  </a:lnTo>
                  <a:lnTo>
                    <a:pt x="5736" y="15719"/>
                  </a:lnTo>
                  <a:lnTo>
                    <a:pt x="5750" y="15684"/>
                  </a:lnTo>
                  <a:lnTo>
                    <a:pt x="5762" y="15647"/>
                  </a:lnTo>
                  <a:lnTo>
                    <a:pt x="5773" y="15610"/>
                  </a:lnTo>
                  <a:lnTo>
                    <a:pt x="5781" y="15571"/>
                  </a:lnTo>
                  <a:lnTo>
                    <a:pt x="5788" y="15533"/>
                  </a:lnTo>
                  <a:lnTo>
                    <a:pt x="5794" y="15493"/>
                  </a:lnTo>
                  <a:lnTo>
                    <a:pt x="5797" y="15453"/>
                  </a:lnTo>
                  <a:lnTo>
                    <a:pt x="5798" y="15412"/>
                  </a:lnTo>
                  <a:lnTo>
                    <a:pt x="5798" y="10640"/>
                  </a:lnTo>
                  <a:lnTo>
                    <a:pt x="5798" y="9710"/>
                  </a:lnTo>
                  <a:lnTo>
                    <a:pt x="5798" y="6832"/>
                  </a:lnTo>
                  <a:lnTo>
                    <a:pt x="6580" y="9735"/>
                  </a:lnTo>
                  <a:lnTo>
                    <a:pt x="6589" y="9768"/>
                  </a:lnTo>
                  <a:lnTo>
                    <a:pt x="6601" y="9798"/>
                  </a:lnTo>
                  <a:lnTo>
                    <a:pt x="6614" y="9828"/>
                  </a:lnTo>
                  <a:lnTo>
                    <a:pt x="6627" y="9858"/>
                  </a:lnTo>
                  <a:lnTo>
                    <a:pt x="6642" y="9886"/>
                  </a:lnTo>
                  <a:lnTo>
                    <a:pt x="6658" y="9914"/>
                  </a:lnTo>
                  <a:lnTo>
                    <a:pt x="6676" y="9941"/>
                  </a:lnTo>
                  <a:lnTo>
                    <a:pt x="6695" y="9966"/>
                  </a:lnTo>
                  <a:lnTo>
                    <a:pt x="6715" y="9990"/>
                  </a:lnTo>
                  <a:lnTo>
                    <a:pt x="6736" y="10014"/>
                  </a:lnTo>
                  <a:lnTo>
                    <a:pt x="6758" y="10036"/>
                  </a:lnTo>
                  <a:lnTo>
                    <a:pt x="6782" y="10056"/>
                  </a:lnTo>
                  <a:lnTo>
                    <a:pt x="6806" y="10076"/>
                  </a:lnTo>
                  <a:lnTo>
                    <a:pt x="6830" y="10095"/>
                  </a:lnTo>
                  <a:lnTo>
                    <a:pt x="6857" y="10113"/>
                  </a:lnTo>
                  <a:lnTo>
                    <a:pt x="6883" y="10129"/>
                  </a:lnTo>
                  <a:lnTo>
                    <a:pt x="6910" y="10143"/>
                  </a:lnTo>
                  <a:lnTo>
                    <a:pt x="6939" y="10157"/>
                  </a:lnTo>
                  <a:lnTo>
                    <a:pt x="6967" y="10170"/>
                  </a:lnTo>
                  <a:lnTo>
                    <a:pt x="6996" y="10180"/>
                  </a:lnTo>
                  <a:lnTo>
                    <a:pt x="7026" y="10190"/>
                  </a:lnTo>
                  <a:lnTo>
                    <a:pt x="7056" y="10198"/>
                  </a:lnTo>
                  <a:lnTo>
                    <a:pt x="7088" y="10204"/>
                  </a:lnTo>
                  <a:lnTo>
                    <a:pt x="7118" y="10209"/>
                  </a:lnTo>
                  <a:lnTo>
                    <a:pt x="7149" y="10213"/>
                  </a:lnTo>
                  <a:lnTo>
                    <a:pt x="7182" y="10215"/>
                  </a:lnTo>
                  <a:lnTo>
                    <a:pt x="7213" y="10215"/>
                  </a:lnTo>
                  <a:lnTo>
                    <a:pt x="7245" y="10214"/>
                  </a:lnTo>
                  <a:lnTo>
                    <a:pt x="7278" y="10211"/>
                  </a:lnTo>
                  <a:lnTo>
                    <a:pt x="7310" y="10207"/>
                  </a:lnTo>
                  <a:lnTo>
                    <a:pt x="7343" y="10201"/>
                  </a:lnTo>
                  <a:lnTo>
                    <a:pt x="7375" y="10193"/>
                  </a:lnTo>
                  <a:lnTo>
                    <a:pt x="7407" y="10183"/>
                  </a:lnTo>
                  <a:lnTo>
                    <a:pt x="7438" y="10173"/>
                  </a:lnTo>
                  <a:lnTo>
                    <a:pt x="7468" y="10159"/>
                  </a:lnTo>
                  <a:lnTo>
                    <a:pt x="7498" y="10146"/>
                  </a:lnTo>
                  <a:lnTo>
                    <a:pt x="7526" y="10131"/>
                  </a:lnTo>
                  <a:lnTo>
                    <a:pt x="7553" y="10114"/>
                  </a:lnTo>
                  <a:lnTo>
                    <a:pt x="7581" y="10097"/>
                  </a:lnTo>
                  <a:lnTo>
                    <a:pt x="7606" y="10077"/>
                  </a:lnTo>
                  <a:lnTo>
                    <a:pt x="7630" y="10058"/>
                  </a:lnTo>
                  <a:lnTo>
                    <a:pt x="7654" y="10037"/>
                  </a:lnTo>
                  <a:lnTo>
                    <a:pt x="7676" y="10015"/>
                  </a:lnTo>
                  <a:lnTo>
                    <a:pt x="7696" y="9991"/>
                  </a:lnTo>
                  <a:lnTo>
                    <a:pt x="7716" y="9967"/>
                  </a:lnTo>
                  <a:lnTo>
                    <a:pt x="7735" y="9943"/>
                  </a:lnTo>
                  <a:lnTo>
                    <a:pt x="7753" y="9916"/>
                  </a:lnTo>
                  <a:lnTo>
                    <a:pt x="7769" y="9890"/>
                  </a:lnTo>
                  <a:lnTo>
                    <a:pt x="7783" y="9863"/>
                  </a:lnTo>
                  <a:lnTo>
                    <a:pt x="7797" y="9834"/>
                  </a:lnTo>
                  <a:lnTo>
                    <a:pt x="7809" y="9806"/>
                  </a:lnTo>
                  <a:lnTo>
                    <a:pt x="7820" y="9777"/>
                  </a:lnTo>
                  <a:lnTo>
                    <a:pt x="7830" y="9747"/>
                  </a:lnTo>
                  <a:lnTo>
                    <a:pt x="7838" y="9717"/>
                  </a:lnTo>
                  <a:lnTo>
                    <a:pt x="7844" y="9686"/>
                  </a:lnTo>
                  <a:lnTo>
                    <a:pt x="7849" y="9655"/>
                  </a:lnTo>
                  <a:lnTo>
                    <a:pt x="7853" y="9623"/>
                  </a:lnTo>
                  <a:lnTo>
                    <a:pt x="7855" y="9591"/>
                  </a:lnTo>
                  <a:lnTo>
                    <a:pt x="7855" y="9560"/>
                  </a:lnTo>
                  <a:lnTo>
                    <a:pt x="7854" y="9528"/>
                  </a:lnTo>
                  <a:lnTo>
                    <a:pt x="7851" y="9495"/>
                  </a:lnTo>
                  <a:lnTo>
                    <a:pt x="7847" y="9463"/>
                  </a:lnTo>
                  <a:lnTo>
                    <a:pt x="7841" y="9430"/>
                  </a:lnTo>
                  <a:lnTo>
                    <a:pt x="7833" y="9398"/>
                  </a:lnTo>
                  <a:lnTo>
                    <a:pt x="6426" y="4180"/>
                  </a:lnTo>
                  <a:lnTo>
                    <a:pt x="6418" y="4153"/>
                  </a:lnTo>
                  <a:lnTo>
                    <a:pt x="6409" y="4127"/>
                  </a:lnTo>
                  <a:lnTo>
                    <a:pt x="6399" y="4101"/>
                  </a:lnTo>
                  <a:lnTo>
                    <a:pt x="6388" y="4076"/>
                  </a:lnTo>
                  <a:lnTo>
                    <a:pt x="6377" y="4052"/>
                  </a:lnTo>
                  <a:lnTo>
                    <a:pt x="6364" y="4028"/>
                  </a:lnTo>
                  <a:lnTo>
                    <a:pt x="6349" y="4004"/>
                  </a:lnTo>
                  <a:lnTo>
                    <a:pt x="6335" y="3982"/>
                  </a:lnTo>
                  <a:lnTo>
                    <a:pt x="6320" y="3961"/>
                  </a:lnTo>
                  <a:lnTo>
                    <a:pt x="6304" y="3940"/>
                  </a:lnTo>
                  <a:lnTo>
                    <a:pt x="6287" y="3919"/>
                  </a:lnTo>
                  <a:lnTo>
                    <a:pt x="6268" y="3900"/>
                  </a:lnTo>
                  <a:lnTo>
                    <a:pt x="6250" y="3882"/>
                  </a:lnTo>
                  <a:lnTo>
                    <a:pt x="6231" y="3864"/>
                  </a:lnTo>
                  <a:lnTo>
                    <a:pt x="6211" y="3846"/>
                  </a:lnTo>
                  <a:lnTo>
                    <a:pt x="6190" y="3830"/>
                  </a:lnTo>
                  <a:lnTo>
                    <a:pt x="6169" y="3815"/>
                  </a:lnTo>
                  <a:lnTo>
                    <a:pt x="6147" y="3801"/>
                  </a:lnTo>
                  <a:lnTo>
                    <a:pt x="6125" y="3788"/>
                  </a:lnTo>
                  <a:lnTo>
                    <a:pt x="6102" y="3775"/>
                  </a:lnTo>
                  <a:lnTo>
                    <a:pt x="6079" y="3763"/>
                  </a:lnTo>
                  <a:lnTo>
                    <a:pt x="6055" y="3752"/>
                  </a:lnTo>
                  <a:lnTo>
                    <a:pt x="6030" y="3742"/>
                  </a:lnTo>
                  <a:lnTo>
                    <a:pt x="6006" y="3734"/>
                  </a:lnTo>
                  <a:lnTo>
                    <a:pt x="5981" y="3726"/>
                  </a:lnTo>
                  <a:lnTo>
                    <a:pt x="5956" y="3719"/>
                  </a:lnTo>
                  <a:lnTo>
                    <a:pt x="5930" y="3713"/>
                  </a:lnTo>
                  <a:lnTo>
                    <a:pt x="5904" y="3709"/>
                  </a:lnTo>
                  <a:lnTo>
                    <a:pt x="5878" y="3705"/>
                  </a:lnTo>
                  <a:lnTo>
                    <a:pt x="5851" y="3702"/>
                  </a:lnTo>
                  <a:lnTo>
                    <a:pt x="5825" y="3701"/>
                  </a:lnTo>
                  <a:lnTo>
                    <a:pt x="5798" y="3700"/>
                  </a:lnTo>
                  <a:lnTo>
                    <a:pt x="5798" y="3700"/>
                  </a:lnTo>
                  <a:close/>
                  <a:moveTo>
                    <a:pt x="5400" y="1511"/>
                  </a:moveTo>
                  <a:lnTo>
                    <a:pt x="5398" y="1433"/>
                  </a:lnTo>
                  <a:lnTo>
                    <a:pt x="5392" y="1356"/>
                  </a:lnTo>
                  <a:lnTo>
                    <a:pt x="5381" y="1280"/>
                  </a:lnTo>
                  <a:lnTo>
                    <a:pt x="5368" y="1206"/>
                  </a:lnTo>
                  <a:lnTo>
                    <a:pt x="5352" y="1133"/>
                  </a:lnTo>
                  <a:lnTo>
                    <a:pt x="5331" y="1061"/>
                  </a:lnTo>
                  <a:lnTo>
                    <a:pt x="5308" y="991"/>
                  </a:lnTo>
                  <a:lnTo>
                    <a:pt x="5280" y="922"/>
                  </a:lnTo>
                  <a:lnTo>
                    <a:pt x="5250" y="856"/>
                  </a:lnTo>
                  <a:lnTo>
                    <a:pt x="5216" y="791"/>
                  </a:lnTo>
                  <a:lnTo>
                    <a:pt x="5181" y="727"/>
                  </a:lnTo>
                  <a:lnTo>
                    <a:pt x="5141" y="666"/>
                  </a:lnTo>
                  <a:lnTo>
                    <a:pt x="5099" y="606"/>
                  </a:lnTo>
                  <a:lnTo>
                    <a:pt x="5054" y="550"/>
                  </a:lnTo>
                  <a:lnTo>
                    <a:pt x="5007" y="495"/>
                  </a:lnTo>
                  <a:lnTo>
                    <a:pt x="4957" y="442"/>
                  </a:lnTo>
                  <a:lnTo>
                    <a:pt x="4905" y="393"/>
                  </a:lnTo>
                  <a:lnTo>
                    <a:pt x="4850" y="345"/>
                  </a:lnTo>
                  <a:lnTo>
                    <a:pt x="4792" y="300"/>
                  </a:lnTo>
                  <a:lnTo>
                    <a:pt x="4733" y="258"/>
                  </a:lnTo>
                  <a:lnTo>
                    <a:pt x="4672" y="219"/>
                  </a:lnTo>
                  <a:lnTo>
                    <a:pt x="4609" y="182"/>
                  </a:lnTo>
                  <a:lnTo>
                    <a:pt x="4544" y="149"/>
                  </a:lnTo>
                  <a:lnTo>
                    <a:pt x="4477" y="118"/>
                  </a:lnTo>
                  <a:lnTo>
                    <a:pt x="4408" y="92"/>
                  </a:lnTo>
                  <a:lnTo>
                    <a:pt x="4339" y="68"/>
                  </a:lnTo>
                  <a:lnTo>
                    <a:pt x="4267" y="48"/>
                  </a:lnTo>
                  <a:lnTo>
                    <a:pt x="4194" y="30"/>
                  </a:lnTo>
                  <a:lnTo>
                    <a:pt x="4119" y="17"/>
                  </a:lnTo>
                  <a:lnTo>
                    <a:pt x="4043" y="8"/>
                  </a:lnTo>
                  <a:lnTo>
                    <a:pt x="3967" y="2"/>
                  </a:lnTo>
                  <a:lnTo>
                    <a:pt x="3889" y="0"/>
                  </a:lnTo>
                  <a:lnTo>
                    <a:pt x="3811" y="2"/>
                  </a:lnTo>
                  <a:lnTo>
                    <a:pt x="3734" y="8"/>
                  </a:lnTo>
                  <a:lnTo>
                    <a:pt x="3659" y="17"/>
                  </a:lnTo>
                  <a:lnTo>
                    <a:pt x="3584" y="30"/>
                  </a:lnTo>
                  <a:lnTo>
                    <a:pt x="3511" y="48"/>
                  </a:lnTo>
                  <a:lnTo>
                    <a:pt x="3439" y="68"/>
                  </a:lnTo>
                  <a:lnTo>
                    <a:pt x="3370" y="92"/>
                  </a:lnTo>
                  <a:lnTo>
                    <a:pt x="3301" y="118"/>
                  </a:lnTo>
                  <a:lnTo>
                    <a:pt x="3234" y="149"/>
                  </a:lnTo>
                  <a:lnTo>
                    <a:pt x="3169" y="182"/>
                  </a:lnTo>
                  <a:lnTo>
                    <a:pt x="3106" y="219"/>
                  </a:lnTo>
                  <a:lnTo>
                    <a:pt x="3045" y="258"/>
                  </a:lnTo>
                  <a:lnTo>
                    <a:pt x="2986" y="300"/>
                  </a:lnTo>
                  <a:lnTo>
                    <a:pt x="2928" y="345"/>
                  </a:lnTo>
                  <a:lnTo>
                    <a:pt x="2873" y="393"/>
                  </a:lnTo>
                  <a:lnTo>
                    <a:pt x="2821" y="442"/>
                  </a:lnTo>
                  <a:lnTo>
                    <a:pt x="2771" y="495"/>
                  </a:lnTo>
                  <a:lnTo>
                    <a:pt x="2724" y="550"/>
                  </a:lnTo>
                  <a:lnTo>
                    <a:pt x="2679" y="606"/>
                  </a:lnTo>
                  <a:lnTo>
                    <a:pt x="2637" y="666"/>
                  </a:lnTo>
                  <a:lnTo>
                    <a:pt x="2597" y="727"/>
                  </a:lnTo>
                  <a:lnTo>
                    <a:pt x="2561" y="791"/>
                  </a:lnTo>
                  <a:lnTo>
                    <a:pt x="2527" y="856"/>
                  </a:lnTo>
                  <a:lnTo>
                    <a:pt x="2498" y="922"/>
                  </a:lnTo>
                  <a:lnTo>
                    <a:pt x="2471" y="991"/>
                  </a:lnTo>
                  <a:lnTo>
                    <a:pt x="2446" y="1061"/>
                  </a:lnTo>
                  <a:lnTo>
                    <a:pt x="2426" y="1133"/>
                  </a:lnTo>
                  <a:lnTo>
                    <a:pt x="2410" y="1206"/>
                  </a:lnTo>
                  <a:lnTo>
                    <a:pt x="2397" y="1280"/>
                  </a:lnTo>
                  <a:lnTo>
                    <a:pt x="2386" y="1356"/>
                  </a:lnTo>
                  <a:lnTo>
                    <a:pt x="2380" y="1433"/>
                  </a:lnTo>
                  <a:lnTo>
                    <a:pt x="2378" y="1511"/>
                  </a:lnTo>
                  <a:lnTo>
                    <a:pt x="2380" y="1588"/>
                  </a:lnTo>
                  <a:lnTo>
                    <a:pt x="2386" y="1665"/>
                  </a:lnTo>
                  <a:lnTo>
                    <a:pt x="2397" y="1740"/>
                  </a:lnTo>
                  <a:lnTo>
                    <a:pt x="2410" y="1814"/>
                  </a:lnTo>
                  <a:lnTo>
                    <a:pt x="2426" y="1887"/>
                  </a:lnTo>
                  <a:lnTo>
                    <a:pt x="2446" y="1959"/>
                  </a:lnTo>
                  <a:lnTo>
                    <a:pt x="2471" y="2030"/>
                  </a:lnTo>
                  <a:lnTo>
                    <a:pt x="2498" y="2098"/>
                  </a:lnTo>
                  <a:lnTo>
                    <a:pt x="2527" y="2165"/>
                  </a:lnTo>
                  <a:lnTo>
                    <a:pt x="2561" y="2231"/>
                  </a:lnTo>
                  <a:lnTo>
                    <a:pt x="2597" y="2293"/>
                  </a:lnTo>
                  <a:lnTo>
                    <a:pt x="2637" y="2355"/>
                  </a:lnTo>
                  <a:lnTo>
                    <a:pt x="2679" y="2414"/>
                  </a:lnTo>
                  <a:lnTo>
                    <a:pt x="2724" y="2471"/>
                  </a:lnTo>
                  <a:lnTo>
                    <a:pt x="2771" y="2526"/>
                  </a:lnTo>
                  <a:lnTo>
                    <a:pt x="2821" y="2578"/>
                  </a:lnTo>
                  <a:lnTo>
                    <a:pt x="2873" y="2628"/>
                  </a:lnTo>
                  <a:lnTo>
                    <a:pt x="2928" y="2676"/>
                  </a:lnTo>
                  <a:lnTo>
                    <a:pt x="2986" y="2721"/>
                  </a:lnTo>
                  <a:lnTo>
                    <a:pt x="3045" y="2763"/>
                  </a:lnTo>
                  <a:lnTo>
                    <a:pt x="3106" y="2802"/>
                  </a:lnTo>
                  <a:lnTo>
                    <a:pt x="3169" y="2838"/>
                  </a:lnTo>
                  <a:lnTo>
                    <a:pt x="3234" y="2871"/>
                  </a:lnTo>
                  <a:lnTo>
                    <a:pt x="3301" y="2902"/>
                  </a:lnTo>
                  <a:lnTo>
                    <a:pt x="3370" y="2929"/>
                  </a:lnTo>
                  <a:lnTo>
                    <a:pt x="3439" y="2952"/>
                  </a:lnTo>
                  <a:lnTo>
                    <a:pt x="3511" y="2973"/>
                  </a:lnTo>
                  <a:lnTo>
                    <a:pt x="3584" y="2990"/>
                  </a:lnTo>
                  <a:lnTo>
                    <a:pt x="3659" y="3003"/>
                  </a:lnTo>
                  <a:lnTo>
                    <a:pt x="3734" y="3013"/>
                  </a:lnTo>
                  <a:lnTo>
                    <a:pt x="3811" y="3018"/>
                  </a:lnTo>
                  <a:lnTo>
                    <a:pt x="3889" y="3020"/>
                  </a:lnTo>
                  <a:lnTo>
                    <a:pt x="3967" y="3018"/>
                  </a:lnTo>
                  <a:lnTo>
                    <a:pt x="4043" y="3013"/>
                  </a:lnTo>
                  <a:lnTo>
                    <a:pt x="4119" y="3003"/>
                  </a:lnTo>
                  <a:lnTo>
                    <a:pt x="4194" y="2990"/>
                  </a:lnTo>
                  <a:lnTo>
                    <a:pt x="4267" y="2973"/>
                  </a:lnTo>
                  <a:lnTo>
                    <a:pt x="4339" y="2952"/>
                  </a:lnTo>
                  <a:lnTo>
                    <a:pt x="4408" y="2929"/>
                  </a:lnTo>
                  <a:lnTo>
                    <a:pt x="4477" y="2902"/>
                  </a:lnTo>
                  <a:lnTo>
                    <a:pt x="4544" y="2871"/>
                  </a:lnTo>
                  <a:lnTo>
                    <a:pt x="4609" y="2838"/>
                  </a:lnTo>
                  <a:lnTo>
                    <a:pt x="4672" y="2802"/>
                  </a:lnTo>
                  <a:lnTo>
                    <a:pt x="4733" y="2763"/>
                  </a:lnTo>
                  <a:lnTo>
                    <a:pt x="4792" y="2721"/>
                  </a:lnTo>
                  <a:lnTo>
                    <a:pt x="4850" y="2676"/>
                  </a:lnTo>
                  <a:lnTo>
                    <a:pt x="4905" y="2628"/>
                  </a:lnTo>
                  <a:lnTo>
                    <a:pt x="4957" y="2578"/>
                  </a:lnTo>
                  <a:lnTo>
                    <a:pt x="5007" y="2526"/>
                  </a:lnTo>
                  <a:lnTo>
                    <a:pt x="5054" y="2471"/>
                  </a:lnTo>
                  <a:lnTo>
                    <a:pt x="5099" y="2414"/>
                  </a:lnTo>
                  <a:lnTo>
                    <a:pt x="5141" y="2355"/>
                  </a:lnTo>
                  <a:lnTo>
                    <a:pt x="5181" y="2293"/>
                  </a:lnTo>
                  <a:lnTo>
                    <a:pt x="5216" y="2231"/>
                  </a:lnTo>
                  <a:lnTo>
                    <a:pt x="5250" y="2165"/>
                  </a:lnTo>
                  <a:lnTo>
                    <a:pt x="5280" y="2098"/>
                  </a:lnTo>
                  <a:lnTo>
                    <a:pt x="5308" y="2030"/>
                  </a:lnTo>
                  <a:lnTo>
                    <a:pt x="5331" y="1959"/>
                  </a:lnTo>
                  <a:lnTo>
                    <a:pt x="5352" y="1887"/>
                  </a:lnTo>
                  <a:lnTo>
                    <a:pt x="5368" y="1814"/>
                  </a:lnTo>
                  <a:lnTo>
                    <a:pt x="5381" y="1740"/>
                  </a:lnTo>
                  <a:lnTo>
                    <a:pt x="5392" y="1665"/>
                  </a:lnTo>
                  <a:lnTo>
                    <a:pt x="5398" y="1588"/>
                  </a:lnTo>
                  <a:lnTo>
                    <a:pt x="5400" y="1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" name="Freeform 10"/>
            <p:cNvSpPr>
              <a:spLocks noEditPoints="1"/>
            </p:cNvSpPr>
            <p:nvPr/>
          </p:nvSpPr>
          <p:spPr bwMode="auto">
            <a:xfrm>
              <a:off x="2113927" y="2467130"/>
              <a:ext cx="288032" cy="594032"/>
            </a:xfrm>
            <a:custGeom>
              <a:avLst/>
              <a:gdLst>
                <a:gd name="T0" fmla="*/ 1840 w 7855"/>
                <a:gd name="T1" fmla="*/ 3709 h 16200"/>
                <a:gd name="T2" fmla="*/ 1631 w 7855"/>
                <a:gd name="T3" fmla="*/ 3781 h 16200"/>
                <a:gd name="T4" fmla="*/ 1460 w 7855"/>
                <a:gd name="T5" fmla="*/ 3918 h 16200"/>
                <a:gd name="T6" fmla="*/ 1343 w 7855"/>
                <a:gd name="T7" fmla="*/ 4110 h 16200"/>
                <a:gd name="T8" fmla="*/ 1 w 7855"/>
                <a:gd name="T9" fmla="*/ 9569 h 16200"/>
                <a:gd name="T10" fmla="*/ 39 w 7855"/>
                <a:gd name="T11" fmla="*/ 9818 h 16200"/>
                <a:gd name="T12" fmla="*/ 168 w 7855"/>
                <a:gd name="T13" fmla="*/ 10030 h 16200"/>
                <a:gd name="T14" fmla="*/ 370 w 7855"/>
                <a:gd name="T15" fmla="*/ 10181 h 16200"/>
                <a:gd name="T16" fmla="*/ 623 w 7855"/>
                <a:gd name="T17" fmla="*/ 10243 h 16200"/>
                <a:gd name="T18" fmla="*/ 872 w 7855"/>
                <a:gd name="T19" fmla="*/ 10204 h 16200"/>
                <a:gd name="T20" fmla="*/ 1083 w 7855"/>
                <a:gd name="T21" fmla="*/ 10076 h 16200"/>
                <a:gd name="T22" fmla="*/ 1234 w 7855"/>
                <a:gd name="T23" fmla="*/ 9874 h 16200"/>
                <a:gd name="T24" fmla="*/ 1980 w 7855"/>
                <a:gd name="T25" fmla="*/ 15412 h 16200"/>
                <a:gd name="T26" fmla="*/ 2042 w 7855"/>
                <a:gd name="T27" fmla="*/ 15719 h 16200"/>
                <a:gd name="T28" fmla="*/ 2211 w 7855"/>
                <a:gd name="T29" fmla="*/ 15969 h 16200"/>
                <a:gd name="T30" fmla="*/ 2461 w 7855"/>
                <a:gd name="T31" fmla="*/ 16138 h 16200"/>
                <a:gd name="T32" fmla="*/ 2767 w 7855"/>
                <a:gd name="T33" fmla="*/ 16200 h 16200"/>
                <a:gd name="T34" fmla="*/ 3074 w 7855"/>
                <a:gd name="T35" fmla="*/ 16138 h 16200"/>
                <a:gd name="T36" fmla="*/ 3324 w 7855"/>
                <a:gd name="T37" fmla="*/ 15969 h 16200"/>
                <a:gd name="T38" fmla="*/ 3493 w 7855"/>
                <a:gd name="T39" fmla="*/ 15719 h 16200"/>
                <a:gd name="T40" fmla="*/ 3555 w 7855"/>
                <a:gd name="T41" fmla="*/ 15412 h 16200"/>
                <a:gd name="T42" fmla="*/ 4247 w 7855"/>
                <a:gd name="T43" fmla="*/ 15610 h 16200"/>
                <a:gd name="T44" fmla="*/ 4379 w 7855"/>
                <a:gd name="T45" fmla="*/ 15884 h 16200"/>
                <a:gd name="T46" fmla="*/ 4602 w 7855"/>
                <a:gd name="T47" fmla="*/ 16086 h 16200"/>
                <a:gd name="T48" fmla="*/ 4890 w 7855"/>
                <a:gd name="T49" fmla="*/ 16191 h 16200"/>
                <a:gd name="T50" fmla="*/ 5207 w 7855"/>
                <a:gd name="T51" fmla="*/ 16176 h 16200"/>
                <a:gd name="T52" fmla="*/ 5482 w 7855"/>
                <a:gd name="T53" fmla="*/ 16044 h 16200"/>
                <a:gd name="T54" fmla="*/ 5684 w 7855"/>
                <a:gd name="T55" fmla="*/ 15821 h 16200"/>
                <a:gd name="T56" fmla="*/ 5788 w 7855"/>
                <a:gd name="T57" fmla="*/ 15533 h 16200"/>
                <a:gd name="T58" fmla="*/ 6589 w 7855"/>
                <a:gd name="T59" fmla="*/ 9768 h 16200"/>
                <a:gd name="T60" fmla="*/ 6715 w 7855"/>
                <a:gd name="T61" fmla="*/ 9990 h 16200"/>
                <a:gd name="T62" fmla="*/ 6910 w 7855"/>
                <a:gd name="T63" fmla="*/ 10143 h 16200"/>
                <a:gd name="T64" fmla="*/ 7149 w 7855"/>
                <a:gd name="T65" fmla="*/ 10213 h 16200"/>
                <a:gd name="T66" fmla="*/ 7407 w 7855"/>
                <a:gd name="T67" fmla="*/ 10183 h 16200"/>
                <a:gd name="T68" fmla="*/ 7630 w 7855"/>
                <a:gd name="T69" fmla="*/ 10058 h 16200"/>
                <a:gd name="T70" fmla="*/ 7783 w 7855"/>
                <a:gd name="T71" fmla="*/ 9863 h 16200"/>
                <a:gd name="T72" fmla="*/ 7853 w 7855"/>
                <a:gd name="T73" fmla="*/ 9623 h 16200"/>
                <a:gd name="T74" fmla="*/ 6426 w 7855"/>
                <a:gd name="T75" fmla="*/ 4180 h 16200"/>
                <a:gd name="T76" fmla="*/ 6335 w 7855"/>
                <a:gd name="T77" fmla="*/ 3982 h 16200"/>
                <a:gd name="T78" fmla="*/ 6190 w 7855"/>
                <a:gd name="T79" fmla="*/ 3830 h 16200"/>
                <a:gd name="T80" fmla="*/ 6006 w 7855"/>
                <a:gd name="T81" fmla="*/ 3734 h 16200"/>
                <a:gd name="T82" fmla="*/ 5798 w 7855"/>
                <a:gd name="T83" fmla="*/ 3700 h 16200"/>
                <a:gd name="T84" fmla="*/ 5331 w 7855"/>
                <a:gd name="T85" fmla="*/ 1061 h 16200"/>
                <a:gd name="T86" fmla="*/ 5054 w 7855"/>
                <a:gd name="T87" fmla="*/ 550 h 16200"/>
                <a:gd name="T88" fmla="*/ 4609 w 7855"/>
                <a:gd name="T89" fmla="*/ 182 h 16200"/>
                <a:gd name="T90" fmla="*/ 4043 w 7855"/>
                <a:gd name="T91" fmla="*/ 8 h 16200"/>
                <a:gd name="T92" fmla="*/ 3439 w 7855"/>
                <a:gd name="T93" fmla="*/ 68 h 16200"/>
                <a:gd name="T94" fmla="*/ 2928 w 7855"/>
                <a:gd name="T95" fmla="*/ 345 h 16200"/>
                <a:gd name="T96" fmla="*/ 2561 w 7855"/>
                <a:gd name="T97" fmla="*/ 791 h 16200"/>
                <a:gd name="T98" fmla="*/ 2386 w 7855"/>
                <a:gd name="T99" fmla="*/ 1356 h 16200"/>
                <a:gd name="T100" fmla="*/ 2446 w 7855"/>
                <a:gd name="T101" fmla="*/ 1959 h 16200"/>
                <a:gd name="T102" fmla="*/ 2724 w 7855"/>
                <a:gd name="T103" fmla="*/ 2471 h 16200"/>
                <a:gd name="T104" fmla="*/ 3169 w 7855"/>
                <a:gd name="T105" fmla="*/ 2838 h 16200"/>
                <a:gd name="T106" fmla="*/ 3734 w 7855"/>
                <a:gd name="T107" fmla="*/ 3013 h 16200"/>
                <a:gd name="T108" fmla="*/ 4339 w 7855"/>
                <a:gd name="T109" fmla="*/ 2952 h 16200"/>
                <a:gd name="T110" fmla="*/ 4850 w 7855"/>
                <a:gd name="T111" fmla="*/ 2676 h 16200"/>
                <a:gd name="T112" fmla="*/ 5216 w 7855"/>
                <a:gd name="T113" fmla="*/ 2231 h 16200"/>
                <a:gd name="T114" fmla="*/ 5392 w 7855"/>
                <a:gd name="T115" fmla="*/ 1665 h 16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55" h="16200">
                  <a:moveTo>
                    <a:pt x="5798" y="3700"/>
                  </a:moveTo>
                  <a:lnTo>
                    <a:pt x="1980" y="3700"/>
                  </a:lnTo>
                  <a:lnTo>
                    <a:pt x="1980" y="3701"/>
                  </a:lnTo>
                  <a:lnTo>
                    <a:pt x="1952" y="3700"/>
                  </a:lnTo>
                  <a:lnTo>
                    <a:pt x="1924" y="3701"/>
                  </a:lnTo>
                  <a:lnTo>
                    <a:pt x="1895" y="3702"/>
                  </a:lnTo>
                  <a:lnTo>
                    <a:pt x="1867" y="3705"/>
                  </a:lnTo>
                  <a:lnTo>
                    <a:pt x="1840" y="3709"/>
                  </a:lnTo>
                  <a:lnTo>
                    <a:pt x="1812" y="3714"/>
                  </a:lnTo>
                  <a:lnTo>
                    <a:pt x="1785" y="3720"/>
                  </a:lnTo>
                  <a:lnTo>
                    <a:pt x="1759" y="3728"/>
                  </a:lnTo>
                  <a:lnTo>
                    <a:pt x="1732" y="3736"/>
                  </a:lnTo>
                  <a:lnTo>
                    <a:pt x="1706" y="3746"/>
                  </a:lnTo>
                  <a:lnTo>
                    <a:pt x="1681" y="3756"/>
                  </a:lnTo>
                  <a:lnTo>
                    <a:pt x="1655" y="3769"/>
                  </a:lnTo>
                  <a:lnTo>
                    <a:pt x="1631" y="3781"/>
                  </a:lnTo>
                  <a:lnTo>
                    <a:pt x="1608" y="3795"/>
                  </a:lnTo>
                  <a:lnTo>
                    <a:pt x="1585" y="3810"/>
                  </a:lnTo>
                  <a:lnTo>
                    <a:pt x="1562" y="3825"/>
                  </a:lnTo>
                  <a:lnTo>
                    <a:pt x="1540" y="3842"/>
                  </a:lnTo>
                  <a:lnTo>
                    <a:pt x="1519" y="3860"/>
                  </a:lnTo>
                  <a:lnTo>
                    <a:pt x="1499" y="3879"/>
                  </a:lnTo>
                  <a:lnTo>
                    <a:pt x="1479" y="3898"/>
                  </a:lnTo>
                  <a:lnTo>
                    <a:pt x="1460" y="3918"/>
                  </a:lnTo>
                  <a:lnTo>
                    <a:pt x="1442" y="3940"/>
                  </a:lnTo>
                  <a:lnTo>
                    <a:pt x="1425" y="3961"/>
                  </a:lnTo>
                  <a:lnTo>
                    <a:pt x="1408" y="3984"/>
                  </a:lnTo>
                  <a:lnTo>
                    <a:pt x="1393" y="4007"/>
                  </a:lnTo>
                  <a:lnTo>
                    <a:pt x="1379" y="4032"/>
                  </a:lnTo>
                  <a:lnTo>
                    <a:pt x="1366" y="4057"/>
                  </a:lnTo>
                  <a:lnTo>
                    <a:pt x="1354" y="4083"/>
                  </a:lnTo>
                  <a:lnTo>
                    <a:pt x="1343" y="4110"/>
                  </a:lnTo>
                  <a:lnTo>
                    <a:pt x="1332" y="4137"/>
                  </a:lnTo>
                  <a:lnTo>
                    <a:pt x="1323" y="4164"/>
                  </a:lnTo>
                  <a:lnTo>
                    <a:pt x="1315" y="4193"/>
                  </a:lnTo>
                  <a:lnTo>
                    <a:pt x="19" y="9440"/>
                  </a:lnTo>
                  <a:lnTo>
                    <a:pt x="12" y="9472"/>
                  </a:lnTo>
                  <a:lnTo>
                    <a:pt x="6" y="9504"/>
                  </a:lnTo>
                  <a:lnTo>
                    <a:pt x="3" y="9537"/>
                  </a:lnTo>
                  <a:lnTo>
                    <a:pt x="1" y="9569"/>
                  </a:lnTo>
                  <a:lnTo>
                    <a:pt x="0" y="9602"/>
                  </a:lnTo>
                  <a:lnTo>
                    <a:pt x="1" y="9634"/>
                  </a:lnTo>
                  <a:lnTo>
                    <a:pt x="4" y="9665"/>
                  </a:lnTo>
                  <a:lnTo>
                    <a:pt x="8" y="9697"/>
                  </a:lnTo>
                  <a:lnTo>
                    <a:pt x="14" y="9728"/>
                  </a:lnTo>
                  <a:lnTo>
                    <a:pt x="21" y="9758"/>
                  </a:lnTo>
                  <a:lnTo>
                    <a:pt x="29" y="9788"/>
                  </a:lnTo>
                  <a:lnTo>
                    <a:pt x="39" y="9818"/>
                  </a:lnTo>
                  <a:lnTo>
                    <a:pt x="51" y="9847"/>
                  </a:lnTo>
                  <a:lnTo>
                    <a:pt x="64" y="9875"/>
                  </a:lnTo>
                  <a:lnTo>
                    <a:pt x="78" y="9903"/>
                  </a:lnTo>
                  <a:lnTo>
                    <a:pt x="93" y="9930"/>
                  </a:lnTo>
                  <a:lnTo>
                    <a:pt x="110" y="9956"/>
                  </a:lnTo>
                  <a:lnTo>
                    <a:pt x="129" y="9982"/>
                  </a:lnTo>
                  <a:lnTo>
                    <a:pt x="147" y="10007"/>
                  </a:lnTo>
                  <a:lnTo>
                    <a:pt x="168" y="10030"/>
                  </a:lnTo>
                  <a:lnTo>
                    <a:pt x="189" y="10053"/>
                  </a:lnTo>
                  <a:lnTo>
                    <a:pt x="212" y="10074"/>
                  </a:lnTo>
                  <a:lnTo>
                    <a:pt x="236" y="10095"/>
                  </a:lnTo>
                  <a:lnTo>
                    <a:pt x="260" y="10115"/>
                  </a:lnTo>
                  <a:lnTo>
                    <a:pt x="286" y="10133"/>
                  </a:lnTo>
                  <a:lnTo>
                    <a:pt x="313" y="10150"/>
                  </a:lnTo>
                  <a:lnTo>
                    <a:pt x="340" y="10166"/>
                  </a:lnTo>
                  <a:lnTo>
                    <a:pt x="370" y="10181"/>
                  </a:lnTo>
                  <a:lnTo>
                    <a:pt x="399" y="10194"/>
                  </a:lnTo>
                  <a:lnTo>
                    <a:pt x="429" y="10205"/>
                  </a:lnTo>
                  <a:lnTo>
                    <a:pt x="461" y="10216"/>
                  </a:lnTo>
                  <a:lnTo>
                    <a:pt x="493" y="10224"/>
                  </a:lnTo>
                  <a:lnTo>
                    <a:pt x="525" y="10231"/>
                  </a:lnTo>
                  <a:lnTo>
                    <a:pt x="558" y="10237"/>
                  </a:lnTo>
                  <a:lnTo>
                    <a:pt x="590" y="10240"/>
                  </a:lnTo>
                  <a:lnTo>
                    <a:pt x="623" y="10243"/>
                  </a:lnTo>
                  <a:lnTo>
                    <a:pt x="655" y="10243"/>
                  </a:lnTo>
                  <a:lnTo>
                    <a:pt x="687" y="10242"/>
                  </a:lnTo>
                  <a:lnTo>
                    <a:pt x="719" y="10239"/>
                  </a:lnTo>
                  <a:lnTo>
                    <a:pt x="750" y="10235"/>
                  </a:lnTo>
                  <a:lnTo>
                    <a:pt x="782" y="10230"/>
                  </a:lnTo>
                  <a:lnTo>
                    <a:pt x="812" y="10222"/>
                  </a:lnTo>
                  <a:lnTo>
                    <a:pt x="842" y="10214"/>
                  </a:lnTo>
                  <a:lnTo>
                    <a:pt x="872" y="10204"/>
                  </a:lnTo>
                  <a:lnTo>
                    <a:pt x="900" y="10193"/>
                  </a:lnTo>
                  <a:lnTo>
                    <a:pt x="929" y="10180"/>
                  </a:lnTo>
                  <a:lnTo>
                    <a:pt x="957" y="10166"/>
                  </a:lnTo>
                  <a:lnTo>
                    <a:pt x="984" y="10150"/>
                  </a:lnTo>
                  <a:lnTo>
                    <a:pt x="1009" y="10133"/>
                  </a:lnTo>
                  <a:lnTo>
                    <a:pt x="1036" y="10116"/>
                  </a:lnTo>
                  <a:lnTo>
                    <a:pt x="1060" y="10097"/>
                  </a:lnTo>
                  <a:lnTo>
                    <a:pt x="1083" y="10076"/>
                  </a:lnTo>
                  <a:lnTo>
                    <a:pt x="1107" y="10054"/>
                  </a:lnTo>
                  <a:lnTo>
                    <a:pt x="1128" y="10032"/>
                  </a:lnTo>
                  <a:lnTo>
                    <a:pt x="1148" y="10009"/>
                  </a:lnTo>
                  <a:lnTo>
                    <a:pt x="1168" y="9983"/>
                  </a:lnTo>
                  <a:lnTo>
                    <a:pt x="1187" y="9958"/>
                  </a:lnTo>
                  <a:lnTo>
                    <a:pt x="1204" y="9931"/>
                  </a:lnTo>
                  <a:lnTo>
                    <a:pt x="1219" y="9903"/>
                  </a:lnTo>
                  <a:lnTo>
                    <a:pt x="1234" y="9874"/>
                  </a:lnTo>
                  <a:lnTo>
                    <a:pt x="1247" y="9845"/>
                  </a:lnTo>
                  <a:lnTo>
                    <a:pt x="1259" y="9814"/>
                  </a:lnTo>
                  <a:lnTo>
                    <a:pt x="1270" y="9783"/>
                  </a:lnTo>
                  <a:lnTo>
                    <a:pt x="1278" y="9750"/>
                  </a:lnTo>
                  <a:lnTo>
                    <a:pt x="1980" y="6909"/>
                  </a:lnTo>
                  <a:lnTo>
                    <a:pt x="1980" y="9710"/>
                  </a:lnTo>
                  <a:lnTo>
                    <a:pt x="1980" y="10640"/>
                  </a:lnTo>
                  <a:lnTo>
                    <a:pt x="1980" y="15412"/>
                  </a:lnTo>
                  <a:lnTo>
                    <a:pt x="1981" y="15453"/>
                  </a:lnTo>
                  <a:lnTo>
                    <a:pt x="1985" y="15493"/>
                  </a:lnTo>
                  <a:lnTo>
                    <a:pt x="1990" y="15533"/>
                  </a:lnTo>
                  <a:lnTo>
                    <a:pt x="1997" y="15571"/>
                  </a:lnTo>
                  <a:lnTo>
                    <a:pt x="2005" y="15610"/>
                  </a:lnTo>
                  <a:lnTo>
                    <a:pt x="2016" y="15647"/>
                  </a:lnTo>
                  <a:lnTo>
                    <a:pt x="2028" y="15684"/>
                  </a:lnTo>
                  <a:lnTo>
                    <a:pt x="2042" y="15719"/>
                  </a:lnTo>
                  <a:lnTo>
                    <a:pt x="2057" y="15753"/>
                  </a:lnTo>
                  <a:lnTo>
                    <a:pt x="2076" y="15788"/>
                  </a:lnTo>
                  <a:lnTo>
                    <a:pt x="2094" y="15821"/>
                  </a:lnTo>
                  <a:lnTo>
                    <a:pt x="2115" y="15853"/>
                  </a:lnTo>
                  <a:lnTo>
                    <a:pt x="2136" y="15884"/>
                  </a:lnTo>
                  <a:lnTo>
                    <a:pt x="2160" y="15913"/>
                  </a:lnTo>
                  <a:lnTo>
                    <a:pt x="2185" y="15942"/>
                  </a:lnTo>
                  <a:lnTo>
                    <a:pt x="2211" y="15969"/>
                  </a:lnTo>
                  <a:lnTo>
                    <a:pt x="2239" y="15995"/>
                  </a:lnTo>
                  <a:lnTo>
                    <a:pt x="2267" y="16020"/>
                  </a:lnTo>
                  <a:lnTo>
                    <a:pt x="2296" y="16044"/>
                  </a:lnTo>
                  <a:lnTo>
                    <a:pt x="2328" y="16065"/>
                  </a:lnTo>
                  <a:lnTo>
                    <a:pt x="2359" y="16086"/>
                  </a:lnTo>
                  <a:lnTo>
                    <a:pt x="2393" y="16105"/>
                  </a:lnTo>
                  <a:lnTo>
                    <a:pt x="2426" y="16122"/>
                  </a:lnTo>
                  <a:lnTo>
                    <a:pt x="2461" y="16138"/>
                  </a:lnTo>
                  <a:lnTo>
                    <a:pt x="2497" y="16152"/>
                  </a:lnTo>
                  <a:lnTo>
                    <a:pt x="2533" y="16165"/>
                  </a:lnTo>
                  <a:lnTo>
                    <a:pt x="2571" y="16176"/>
                  </a:lnTo>
                  <a:lnTo>
                    <a:pt x="2609" y="16184"/>
                  </a:lnTo>
                  <a:lnTo>
                    <a:pt x="2648" y="16191"/>
                  </a:lnTo>
                  <a:lnTo>
                    <a:pt x="2687" y="16196"/>
                  </a:lnTo>
                  <a:lnTo>
                    <a:pt x="2727" y="16199"/>
                  </a:lnTo>
                  <a:lnTo>
                    <a:pt x="2767" y="16200"/>
                  </a:lnTo>
                  <a:lnTo>
                    <a:pt x="2808" y="16199"/>
                  </a:lnTo>
                  <a:lnTo>
                    <a:pt x="2848" y="16196"/>
                  </a:lnTo>
                  <a:lnTo>
                    <a:pt x="2888" y="16191"/>
                  </a:lnTo>
                  <a:lnTo>
                    <a:pt x="2926" y="16184"/>
                  </a:lnTo>
                  <a:lnTo>
                    <a:pt x="2965" y="16176"/>
                  </a:lnTo>
                  <a:lnTo>
                    <a:pt x="3002" y="16165"/>
                  </a:lnTo>
                  <a:lnTo>
                    <a:pt x="3039" y="16152"/>
                  </a:lnTo>
                  <a:lnTo>
                    <a:pt x="3074" y="16138"/>
                  </a:lnTo>
                  <a:lnTo>
                    <a:pt x="3109" y="16122"/>
                  </a:lnTo>
                  <a:lnTo>
                    <a:pt x="3143" y="16105"/>
                  </a:lnTo>
                  <a:lnTo>
                    <a:pt x="3176" y="16086"/>
                  </a:lnTo>
                  <a:lnTo>
                    <a:pt x="3208" y="16065"/>
                  </a:lnTo>
                  <a:lnTo>
                    <a:pt x="3239" y="16044"/>
                  </a:lnTo>
                  <a:lnTo>
                    <a:pt x="3268" y="16020"/>
                  </a:lnTo>
                  <a:lnTo>
                    <a:pt x="3297" y="15995"/>
                  </a:lnTo>
                  <a:lnTo>
                    <a:pt x="3324" y="15969"/>
                  </a:lnTo>
                  <a:lnTo>
                    <a:pt x="3350" y="15942"/>
                  </a:lnTo>
                  <a:lnTo>
                    <a:pt x="3375" y="15913"/>
                  </a:lnTo>
                  <a:lnTo>
                    <a:pt x="3399" y="15884"/>
                  </a:lnTo>
                  <a:lnTo>
                    <a:pt x="3420" y="15853"/>
                  </a:lnTo>
                  <a:lnTo>
                    <a:pt x="3440" y="15821"/>
                  </a:lnTo>
                  <a:lnTo>
                    <a:pt x="3460" y="15788"/>
                  </a:lnTo>
                  <a:lnTo>
                    <a:pt x="3477" y="15753"/>
                  </a:lnTo>
                  <a:lnTo>
                    <a:pt x="3493" y="15719"/>
                  </a:lnTo>
                  <a:lnTo>
                    <a:pt x="3507" y="15684"/>
                  </a:lnTo>
                  <a:lnTo>
                    <a:pt x="3519" y="15647"/>
                  </a:lnTo>
                  <a:lnTo>
                    <a:pt x="3531" y="15610"/>
                  </a:lnTo>
                  <a:lnTo>
                    <a:pt x="3539" y="15571"/>
                  </a:lnTo>
                  <a:lnTo>
                    <a:pt x="3546" y="15533"/>
                  </a:lnTo>
                  <a:lnTo>
                    <a:pt x="3551" y="15493"/>
                  </a:lnTo>
                  <a:lnTo>
                    <a:pt x="3554" y="15453"/>
                  </a:lnTo>
                  <a:lnTo>
                    <a:pt x="3555" y="15412"/>
                  </a:lnTo>
                  <a:lnTo>
                    <a:pt x="3555" y="10640"/>
                  </a:lnTo>
                  <a:lnTo>
                    <a:pt x="4223" y="10640"/>
                  </a:lnTo>
                  <a:lnTo>
                    <a:pt x="4223" y="15412"/>
                  </a:lnTo>
                  <a:lnTo>
                    <a:pt x="4224" y="15453"/>
                  </a:lnTo>
                  <a:lnTo>
                    <a:pt x="4227" y="15493"/>
                  </a:lnTo>
                  <a:lnTo>
                    <a:pt x="4232" y="15533"/>
                  </a:lnTo>
                  <a:lnTo>
                    <a:pt x="4239" y="15571"/>
                  </a:lnTo>
                  <a:lnTo>
                    <a:pt x="4247" y="15610"/>
                  </a:lnTo>
                  <a:lnTo>
                    <a:pt x="4259" y="15647"/>
                  </a:lnTo>
                  <a:lnTo>
                    <a:pt x="4271" y="15684"/>
                  </a:lnTo>
                  <a:lnTo>
                    <a:pt x="4285" y="15719"/>
                  </a:lnTo>
                  <a:lnTo>
                    <a:pt x="4301" y="15753"/>
                  </a:lnTo>
                  <a:lnTo>
                    <a:pt x="4318" y="15788"/>
                  </a:lnTo>
                  <a:lnTo>
                    <a:pt x="4337" y="15821"/>
                  </a:lnTo>
                  <a:lnTo>
                    <a:pt x="4358" y="15853"/>
                  </a:lnTo>
                  <a:lnTo>
                    <a:pt x="4379" y="15884"/>
                  </a:lnTo>
                  <a:lnTo>
                    <a:pt x="4402" y="15913"/>
                  </a:lnTo>
                  <a:lnTo>
                    <a:pt x="4428" y="15942"/>
                  </a:lnTo>
                  <a:lnTo>
                    <a:pt x="4454" y="15969"/>
                  </a:lnTo>
                  <a:lnTo>
                    <a:pt x="4481" y="15995"/>
                  </a:lnTo>
                  <a:lnTo>
                    <a:pt x="4510" y="16020"/>
                  </a:lnTo>
                  <a:lnTo>
                    <a:pt x="4539" y="16044"/>
                  </a:lnTo>
                  <a:lnTo>
                    <a:pt x="4570" y="16065"/>
                  </a:lnTo>
                  <a:lnTo>
                    <a:pt x="4602" y="16086"/>
                  </a:lnTo>
                  <a:lnTo>
                    <a:pt x="4635" y="16105"/>
                  </a:lnTo>
                  <a:lnTo>
                    <a:pt x="4669" y="16122"/>
                  </a:lnTo>
                  <a:lnTo>
                    <a:pt x="4704" y="16138"/>
                  </a:lnTo>
                  <a:lnTo>
                    <a:pt x="4740" y="16152"/>
                  </a:lnTo>
                  <a:lnTo>
                    <a:pt x="4776" y="16165"/>
                  </a:lnTo>
                  <a:lnTo>
                    <a:pt x="4813" y="16176"/>
                  </a:lnTo>
                  <a:lnTo>
                    <a:pt x="4852" y="16184"/>
                  </a:lnTo>
                  <a:lnTo>
                    <a:pt x="4890" y="16191"/>
                  </a:lnTo>
                  <a:lnTo>
                    <a:pt x="4930" y="16196"/>
                  </a:lnTo>
                  <a:lnTo>
                    <a:pt x="4969" y="16199"/>
                  </a:lnTo>
                  <a:lnTo>
                    <a:pt x="5010" y="16200"/>
                  </a:lnTo>
                  <a:lnTo>
                    <a:pt x="5050" y="16199"/>
                  </a:lnTo>
                  <a:lnTo>
                    <a:pt x="5091" y="16196"/>
                  </a:lnTo>
                  <a:lnTo>
                    <a:pt x="5130" y="16191"/>
                  </a:lnTo>
                  <a:lnTo>
                    <a:pt x="5169" y="16184"/>
                  </a:lnTo>
                  <a:lnTo>
                    <a:pt x="5207" y="16176"/>
                  </a:lnTo>
                  <a:lnTo>
                    <a:pt x="5245" y="16165"/>
                  </a:lnTo>
                  <a:lnTo>
                    <a:pt x="5281" y="16152"/>
                  </a:lnTo>
                  <a:lnTo>
                    <a:pt x="5317" y="16138"/>
                  </a:lnTo>
                  <a:lnTo>
                    <a:pt x="5352" y="16122"/>
                  </a:lnTo>
                  <a:lnTo>
                    <a:pt x="5386" y="16105"/>
                  </a:lnTo>
                  <a:lnTo>
                    <a:pt x="5419" y="16086"/>
                  </a:lnTo>
                  <a:lnTo>
                    <a:pt x="5450" y="16065"/>
                  </a:lnTo>
                  <a:lnTo>
                    <a:pt x="5482" y="16044"/>
                  </a:lnTo>
                  <a:lnTo>
                    <a:pt x="5511" y="16020"/>
                  </a:lnTo>
                  <a:lnTo>
                    <a:pt x="5539" y="15995"/>
                  </a:lnTo>
                  <a:lnTo>
                    <a:pt x="5567" y="15969"/>
                  </a:lnTo>
                  <a:lnTo>
                    <a:pt x="5593" y="15942"/>
                  </a:lnTo>
                  <a:lnTo>
                    <a:pt x="5618" y="15913"/>
                  </a:lnTo>
                  <a:lnTo>
                    <a:pt x="5642" y="15884"/>
                  </a:lnTo>
                  <a:lnTo>
                    <a:pt x="5663" y="15853"/>
                  </a:lnTo>
                  <a:lnTo>
                    <a:pt x="5684" y="15821"/>
                  </a:lnTo>
                  <a:lnTo>
                    <a:pt x="5702" y="15788"/>
                  </a:lnTo>
                  <a:lnTo>
                    <a:pt x="5720" y="15753"/>
                  </a:lnTo>
                  <a:lnTo>
                    <a:pt x="5736" y="15719"/>
                  </a:lnTo>
                  <a:lnTo>
                    <a:pt x="5750" y="15684"/>
                  </a:lnTo>
                  <a:lnTo>
                    <a:pt x="5762" y="15647"/>
                  </a:lnTo>
                  <a:lnTo>
                    <a:pt x="5773" y="15610"/>
                  </a:lnTo>
                  <a:lnTo>
                    <a:pt x="5781" y="15571"/>
                  </a:lnTo>
                  <a:lnTo>
                    <a:pt x="5788" y="15533"/>
                  </a:lnTo>
                  <a:lnTo>
                    <a:pt x="5794" y="15493"/>
                  </a:lnTo>
                  <a:lnTo>
                    <a:pt x="5797" y="15453"/>
                  </a:lnTo>
                  <a:lnTo>
                    <a:pt x="5798" y="15412"/>
                  </a:lnTo>
                  <a:lnTo>
                    <a:pt x="5798" y="10640"/>
                  </a:lnTo>
                  <a:lnTo>
                    <a:pt x="5798" y="9710"/>
                  </a:lnTo>
                  <a:lnTo>
                    <a:pt x="5798" y="6832"/>
                  </a:lnTo>
                  <a:lnTo>
                    <a:pt x="6580" y="9735"/>
                  </a:lnTo>
                  <a:lnTo>
                    <a:pt x="6589" y="9768"/>
                  </a:lnTo>
                  <a:lnTo>
                    <a:pt x="6601" y="9798"/>
                  </a:lnTo>
                  <a:lnTo>
                    <a:pt x="6614" y="9828"/>
                  </a:lnTo>
                  <a:lnTo>
                    <a:pt x="6627" y="9858"/>
                  </a:lnTo>
                  <a:lnTo>
                    <a:pt x="6642" y="9886"/>
                  </a:lnTo>
                  <a:lnTo>
                    <a:pt x="6658" y="9914"/>
                  </a:lnTo>
                  <a:lnTo>
                    <a:pt x="6676" y="9941"/>
                  </a:lnTo>
                  <a:lnTo>
                    <a:pt x="6695" y="9966"/>
                  </a:lnTo>
                  <a:lnTo>
                    <a:pt x="6715" y="9990"/>
                  </a:lnTo>
                  <a:lnTo>
                    <a:pt x="6736" y="10014"/>
                  </a:lnTo>
                  <a:lnTo>
                    <a:pt x="6758" y="10036"/>
                  </a:lnTo>
                  <a:lnTo>
                    <a:pt x="6782" y="10056"/>
                  </a:lnTo>
                  <a:lnTo>
                    <a:pt x="6806" y="10076"/>
                  </a:lnTo>
                  <a:lnTo>
                    <a:pt x="6830" y="10095"/>
                  </a:lnTo>
                  <a:lnTo>
                    <a:pt x="6857" y="10113"/>
                  </a:lnTo>
                  <a:lnTo>
                    <a:pt x="6883" y="10129"/>
                  </a:lnTo>
                  <a:lnTo>
                    <a:pt x="6910" y="10143"/>
                  </a:lnTo>
                  <a:lnTo>
                    <a:pt x="6939" y="10157"/>
                  </a:lnTo>
                  <a:lnTo>
                    <a:pt x="6967" y="10170"/>
                  </a:lnTo>
                  <a:lnTo>
                    <a:pt x="6996" y="10180"/>
                  </a:lnTo>
                  <a:lnTo>
                    <a:pt x="7026" y="10190"/>
                  </a:lnTo>
                  <a:lnTo>
                    <a:pt x="7056" y="10198"/>
                  </a:lnTo>
                  <a:lnTo>
                    <a:pt x="7088" y="10204"/>
                  </a:lnTo>
                  <a:lnTo>
                    <a:pt x="7118" y="10209"/>
                  </a:lnTo>
                  <a:lnTo>
                    <a:pt x="7149" y="10213"/>
                  </a:lnTo>
                  <a:lnTo>
                    <a:pt x="7182" y="10215"/>
                  </a:lnTo>
                  <a:lnTo>
                    <a:pt x="7213" y="10215"/>
                  </a:lnTo>
                  <a:lnTo>
                    <a:pt x="7245" y="10214"/>
                  </a:lnTo>
                  <a:lnTo>
                    <a:pt x="7278" y="10211"/>
                  </a:lnTo>
                  <a:lnTo>
                    <a:pt x="7310" y="10207"/>
                  </a:lnTo>
                  <a:lnTo>
                    <a:pt x="7343" y="10201"/>
                  </a:lnTo>
                  <a:lnTo>
                    <a:pt x="7375" y="10193"/>
                  </a:lnTo>
                  <a:lnTo>
                    <a:pt x="7407" y="10183"/>
                  </a:lnTo>
                  <a:lnTo>
                    <a:pt x="7438" y="10173"/>
                  </a:lnTo>
                  <a:lnTo>
                    <a:pt x="7468" y="10159"/>
                  </a:lnTo>
                  <a:lnTo>
                    <a:pt x="7498" y="10146"/>
                  </a:lnTo>
                  <a:lnTo>
                    <a:pt x="7526" y="10131"/>
                  </a:lnTo>
                  <a:lnTo>
                    <a:pt x="7553" y="10114"/>
                  </a:lnTo>
                  <a:lnTo>
                    <a:pt x="7581" y="10097"/>
                  </a:lnTo>
                  <a:lnTo>
                    <a:pt x="7606" y="10077"/>
                  </a:lnTo>
                  <a:lnTo>
                    <a:pt x="7630" y="10058"/>
                  </a:lnTo>
                  <a:lnTo>
                    <a:pt x="7654" y="10037"/>
                  </a:lnTo>
                  <a:lnTo>
                    <a:pt x="7676" y="10015"/>
                  </a:lnTo>
                  <a:lnTo>
                    <a:pt x="7696" y="9991"/>
                  </a:lnTo>
                  <a:lnTo>
                    <a:pt x="7716" y="9967"/>
                  </a:lnTo>
                  <a:lnTo>
                    <a:pt x="7735" y="9943"/>
                  </a:lnTo>
                  <a:lnTo>
                    <a:pt x="7753" y="9916"/>
                  </a:lnTo>
                  <a:lnTo>
                    <a:pt x="7769" y="9890"/>
                  </a:lnTo>
                  <a:lnTo>
                    <a:pt x="7783" y="9863"/>
                  </a:lnTo>
                  <a:lnTo>
                    <a:pt x="7797" y="9834"/>
                  </a:lnTo>
                  <a:lnTo>
                    <a:pt x="7809" y="9806"/>
                  </a:lnTo>
                  <a:lnTo>
                    <a:pt x="7820" y="9777"/>
                  </a:lnTo>
                  <a:lnTo>
                    <a:pt x="7830" y="9747"/>
                  </a:lnTo>
                  <a:lnTo>
                    <a:pt x="7838" y="9717"/>
                  </a:lnTo>
                  <a:lnTo>
                    <a:pt x="7844" y="9686"/>
                  </a:lnTo>
                  <a:lnTo>
                    <a:pt x="7849" y="9655"/>
                  </a:lnTo>
                  <a:lnTo>
                    <a:pt x="7853" y="9623"/>
                  </a:lnTo>
                  <a:lnTo>
                    <a:pt x="7855" y="9591"/>
                  </a:lnTo>
                  <a:lnTo>
                    <a:pt x="7855" y="9560"/>
                  </a:lnTo>
                  <a:lnTo>
                    <a:pt x="7854" y="9528"/>
                  </a:lnTo>
                  <a:lnTo>
                    <a:pt x="7851" y="9495"/>
                  </a:lnTo>
                  <a:lnTo>
                    <a:pt x="7847" y="9463"/>
                  </a:lnTo>
                  <a:lnTo>
                    <a:pt x="7841" y="9430"/>
                  </a:lnTo>
                  <a:lnTo>
                    <a:pt x="7833" y="9398"/>
                  </a:lnTo>
                  <a:lnTo>
                    <a:pt x="6426" y="4180"/>
                  </a:lnTo>
                  <a:lnTo>
                    <a:pt x="6418" y="4153"/>
                  </a:lnTo>
                  <a:lnTo>
                    <a:pt x="6409" y="4127"/>
                  </a:lnTo>
                  <a:lnTo>
                    <a:pt x="6399" y="4101"/>
                  </a:lnTo>
                  <a:lnTo>
                    <a:pt x="6388" y="4076"/>
                  </a:lnTo>
                  <a:lnTo>
                    <a:pt x="6377" y="4052"/>
                  </a:lnTo>
                  <a:lnTo>
                    <a:pt x="6364" y="4028"/>
                  </a:lnTo>
                  <a:lnTo>
                    <a:pt x="6349" y="4004"/>
                  </a:lnTo>
                  <a:lnTo>
                    <a:pt x="6335" y="3982"/>
                  </a:lnTo>
                  <a:lnTo>
                    <a:pt x="6320" y="3961"/>
                  </a:lnTo>
                  <a:lnTo>
                    <a:pt x="6304" y="3940"/>
                  </a:lnTo>
                  <a:lnTo>
                    <a:pt x="6287" y="3919"/>
                  </a:lnTo>
                  <a:lnTo>
                    <a:pt x="6268" y="3900"/>
                  </a:lnTo>
                  <a:lnTo>
                    <a:pt x="6250" y="3882"/>
                  </a:lnTo>
                  <a:lnTo>
                    <a:pt x="6231" y="3864"/>
                  </a:lnTo>
                  <a:lnTo>
                    <a:pt x="6211" y="3846"/>
                  </a:lnTo>
                  <a:lnTo>
                    <a:pt x="6190" y="3830"/>
                  </a:lnTo>
                  <a:lnTo>
                    <a:pt x="6169" y="3815"/>
                  </a:lnTo>
                  <a:lnTo>
                    <a:pt x="6147" y="3801"/>
                  </a:lnTo>
                  <a:lnTo>
                    <a:pt x="6125" y="3788"/>
                  </a:lnTo>
                  <a:lnTo>
                    <a:pt x="6102" y="3775"/>
                  </a:lnTo>
                  <a:lnTo>
                    <a:pt x="6079" y="3763"/>
                  </a:lnTo>
                  <a:lnTo>
                    <a:pt x="6055" y="3752"/>
                  </a:lnTo>
                  <a:lnTo>
                    <a:pt x="6030" y="3742"/>
                  </a:lnTo>
                  <a:lnTo>
                    <a:pt x="6006" y="3734"/>
                  </a:lnTo>
                  <a:lnTo>
                    <a:pt x="5981" y="3726"/>
                  </a:lnTo>
                  <a:lnTo>
                    <a:pt x="5956" y="3719"/>
                  </a:lnTo>
                  <a:lnTo>
                    <a:pt x="5930" y="3713"/>
                  </a:lnTo>
                  <a:lnTo>
                    <a:pt x="5904" y="3709"/>
                  </a:lnTo>
                  <a:lnTo>
                    <a:pt x="5878" y="3705"/>
                  </a:lnTo>
                  <a:lnTo>
                    <a:pt x="5851" y="3702"/>
                  </a:lnTo>
                  <a:lnTo>
                    <a:pt x="5825" y="3701"/>
                  </a:lnTo>
                  <a:lnTo>
                    <a:pt x="5798" y="3700"/>
                  </a:lnTo>
                  <a:lnTo>
                    <a:pt x="5798" y="3700"/>
                  </a:lnTo>
                  <a:close/>
                  <a:moveTo>
                    <a:pt x="5400" y="1511"/>
                  </a:moveTo>
                  <a:lnTo>
                    <a:pt x="5398" y="1433"/>
                  </a:lnTo>
                  <a:lnTo>
                    <a:pt x="5392" y="1356"/>
                  </a:lnTo>
                  <a:lnTo>
                    <a:pt x="5381" y="1280"/>
                  </a:lnTo>
                  <a:lnTo>
                    <a:pt x="5368" y="1206"/>
                  </a:lnTo>
                  <a:lnTo>
                    <a:pt x="5352" y="1133"/>
                  </a:lnTo>
                  <a:lnTo>
                    <a:pt x="5331" y="1061"/>
                  </a:lnTo>
                  <a:lnTo>
                    <a:pt x="5308" y="991"/>
                  </a:lnTo>
                  <a:lnTo>
                    <a:pt x="5280" y="922"/>
                  </a:lnTo>
                  <a:lnTo>
                    <a:pt x="5250" y="856"/>
                  </a:lnTo>
                  <a:lnTo>
                    <a:pt x="5216" y="791"/>
                  </a:lnTo>
                  <a:lnTo>
                    <a:pt x="5181" y="727"/>
                  </a:lnTo>
                  <a:lnTo>
                    <a:pt x="5141" y="666"/>
                  </a:lnTo>
                  <a:lnTo>
                    <a:pt x="5099" y="606"/>
                  </a:lnTo>
                  <a:lnTo>
                    <a:pt x="5054" y="550"/>
                  </a:lnTo>
                  <a:lnTo>
                    <a:pt x="5007" y="495"/>
                  </a:lnTo>
                  <a:lnTo>
                    <a:pt x="4957" y="442"/>
                  </a:lnTo>
                  <a:lnTo>
                    <a:pt x="4905" y="393"/>
                  </a:lnTo>
                  <a:lnTo>
                    <a:pt x="4850" y="345"/>
                  </a:lnTo>
                  <a:lnTo>
                    <a:pt x="4792" y="300"/>
                  </a:lnTo>
                  <a:lnTo>
                    <a:pt x="4733" y="258"/>
                  </a:lnTo>
                  <a:lnTo>
                    <a:pt x="4672" y="219"/>
                  </a:lnTo>
                  <a:lnTo>
                    <a:pt x="4609" y="182"/>
                  </a:lnTo>
                  <a:lnTo>
                    <a:pt x="4544" y="149"/>
                  </a:lnTo>
                  <a:lnTo>
                    <a:pt x="4477" y="118"/>
                  </a:lnTo>
                  <a:lnTo>
                    <a:pt x="4408" y="92"/>
                  </a:lnTo>
                  <a:lnTo>
                    <a:pt x="4339" y="68"/>
                  </a:lnTo>
                  <a:lnTo>
                    <a:pt x="4267" y="48"/>
                  </a:lnTo>
                  <a:lnTo>
                    <a:pt x="4194" y="30"/>
                  </a:lnTo>
                  <a:lnTo>
                    <a:pt x="4119" y="17"/>
                  </a:lnTo>
                  <a:lnTo>
                    <a:pt x="4043" y="8"/>
                  </a:lnTo>
                  <a:lnTo>
                    <a:pt x="3967" y="2"/>
                  </a:lnTo>
                  <a:lnTo>
                    <a:pt x="3889" y="0"/>
                  </a:lnTo>
                  <a:lnTo>
                    <a:pt x="3811" y="2"/>
                  </a:lnTo>
                  <a:lnTo>
                    <a:pt x="3734" y="8"/>
                  </a:lnTo>
                  <a:lnTo>
                    <a:pt x="3659" y="17"/>
                  </a:lnTo>
                  <a:lnTo>
                    <a:pt x="3584" y="30"/>
                  </a:lnTo>
                  <a:lnTo>
                    <a:pt x="3511" y="48"/>
                  </a:lnTo>
                  <a:lnTo>
                    <a:pt x="3439" y="68"/>
                  </a:lnTo>
                  <a:lnTo>
                    <a:pt x="3370" y="92"/>
                  </a:lnTo>
                  <a:lnTo>
                    <a:pt x="3301" y="118"/>
                  </a:lnTo>
                  <a:lnTo>
                    <a:pt x="3234" y="149"/>
                  </a:lnTo>
                  <a:lnTo>
                    <a:pt x="3169" y="182"/>
                  </a:lnTo>
                  <a:lnTo>
                    <a:pt x="3106" y="219"/>
                  </a:lnTo>
                  <a:lnTo>
                    <a:pt x="3045" y="258"/>
                  </a:lnTo>
                  <a:lnTo>
                    <a:pt x="2986" y="300"/>
                  </a:lnTo>
                  <a:lnTo>
                    <a:pt x="2928" y="345"/>
                  </a:lnTo>
                  <a:lnTo>
                    <a:pt x="2873" y="393"/>
                  </a:lnTo>
                  <a:lnTo>
                    <a:pt x="2821" y="442"/>
                  </a:lnTo>
                  <a:lnTo>
                    <a:pt x="2771" y="495"/>
                  </a:lnTo>
                  <a:lnTo>
                    <a:pt x="2724" y="550"/>
                  </a:lnTo>
                  <a:lnTo>
                    <a:pt x="2679" y="606"/>
                  </a:lnTo>
                  <a:lnTo>
                    <a:pt x="2637" y="666"/>
                  </a:lnTo>
                  <a:lnTo>
                    <a:pt x="2597" y="727"/>
                  </a:lnTo>
                  <a:lnTo>
                    <a:pt x="2561" y="791"/>
                  </a:lnTo>
                  <a:lnTo>
                    <a:pt x="2527" y="856"/>
                  </a:lnTo>
                  <a:lnTo>
                    <a:pt x="2498" y="922"/>
                  </a:lnTo>
                  <a:lnTo>
                    <a:pt x="2471" y="991"/>
                  </a:lnTo>
                  <a:lnTo>
                    <a:pt x="2446" y="1061"/>
                  </a:lnTo>
                  <a:lnTo>
                    <a:pt x="2426" y="1133"/>
                  </a:lnTo>
                  <a:lnTo>
                    <a:pt x="2410" y="1206"/>
                  </a:lnTo>
                  <a:lnTo>
                    <a:pt x="2397" y="1280"/>
                  </a:lnTo>
                  <a:lnTo>
                    <a:pt x="2386" y="1356"/>
                  </a:lnTo>
                  <a:lnTo>
                    <a:pt x="2380" y="1433"/>
                  </a:lnTo>
                  <a:lnTo>
                    <a:pt x="2378" y="1511"/>
                  </a:lnTo>
                  <a:lnTo>
                    <a:pt x="2380" y="1588"/>
                  </a:lnTo>
                  <a:lnTo>
                    <a:pt x="2386" y="1665"/>
                  </a:lnTo>
                  <a:lnTo>
                    <a:pt x="2397" y="1740"/>
                  </a:lnTo>
                  <a:lnTo>
                    <a:pt x="2410" y="1814"/>
                  </a:lnTo>
                  <a:lnTo>
                    <a:pt x="2426" y="1887"/>
                  </a:lnTo>
                  <a:lnTo>
                    <a:pt x="2446" y="1959"/>
                  </a:lnTo>
                  <a:lnTo>
                    <a:pt x="2471" y="2030"/>
                  </a:lnTo>
                  <a:lnTo>
                    <a:pt x="2498" y="2098"/>
                  </a:lnTo>
                  <a:lnTo>
                    <a:pt x="2527" y="2165"/>
                  </a:lnTo>
                  <a:lnTo>
                    <a:pt x="2561" y="2231"/>
                  </a:lnTo>
                  <a:lnTo>
                    <a:pt x="2597" y="2293"/>
                  </a:lnTo>
                  <a:lnTo>
                    <a:pt x="2637" y="2355"/>
                  </a:lnTo>
                  <a:lnTo>
                    <a:pt x="2679" y="2414"/>
                  </a:lnTo>
                  <a:lnTo>
                    <a:pt x="2724" y="2471"/>
                  </a:lnTo>
                  <a:lnTo>
                    <a:pt x="2771" y="2526"/>
                  </a:lnTo>
                  <a:lnTo>
                    <a:pt x="2821" y="2578"/>
                  </a:lnTo>
                  <a:lnTo>
                    <a:pt x="2873" y="2628"/>
                  </a:lnTo>
                  <a:lnTo>
                    <a:pt x="2928" y="2676"/>
                  </a:lnTo>
                  <a:lnTo>
                    <a:pt x="2986" y="2721"/>
                  </a:lnTo>
                  <a:lnTo>
                    <a:pt x="3045" y="2763"/>
                  </a:lnTo>
                  <a:lnTo>
                    <a:pt x="3106" y="2802"/>
                  </a:lnTo>
                  <a:lnTo>
                    <a:pt x="3169" y="2838"/>
                  </a:lnTo>
                  <a:lnTo>
                    <a:pt x="3234" y="2871"/>
                  </a:lnTo>
                  <a:lnTo>
                    <a:pt x="3301" y="2902"/>
                  </a:lnTo>
                  <a:lnTo>
                    <a:pt x="3370" y="2929"/>
                  </a:lnTo>
                  <a:lnTo>
                    <a:pt x="3439" y="2952"/>
                  </a:lnTo>
                  <a:lnTo>
                    <a:pt x="3511" y="2973"/>
                  </a:lnTo>
                  <a:lnTo>
                    <a:pt x="3584" y="2990"/>
                  </a:lnTo>
                  <a:lnTo>
                    <a:pt x="3659" y="3003"/>
                  </a:lnTo>
                  <a:lnTo>
                    <a:pt x="3734" y="3013"/>
                  </a:lnTo>
                  <a:lnTo>
                    <a:pt x="3811" y="3018"/>
                  </a:lnTo>
                  <a:lnTo>
                    <a:pt x="3889" y="3020"/>
                  </a:lnTo>
                  <a:lnTo>
                    <a:pt x="3967" y="3018"/>
                  </a:lnTo>
                  <a:lnTo>
                    <a:pt x="4043" y="3013"/>
                  </a:lnTo>
                  <a:lnTo>
                    <a:pt x="4119" y="3003"/>
                  </a:lnTo>
                  <a:lnTo>
                    <a:pt x="4194" y="2990"/>
                  </a:lnTo>
                  <a:lnTo>
                    <a:pt x="4267" y="2973"/>
                  </a:lnTo>
                  <a:lnTo>
                    <a:pt x="4339" y="2952"/>
                  </a:lnTo>
                  <a:lnTo>
                    <a:pt x="4408" y="2929"/>
                  </a:lnTo>
                  <a:lnTo>
                    <a:pt x="4477" y="2902"/>
                  </a:lnTo>
                  <a:lnTo>
                    <a:pt x="4544" y="2871"/>
                  </a:lnTo>
                  <a:lnTo>
                    <a:pt x="4609" y="2838"/>
                  </a:lnTo>
                  <a:lnTo>
                    <a:pt x="4672" y="2802"/>
                  </a:lnTo>
                  <a:lnTo>
                    <a:pt x="4733" y="2763"/>
                  </a:lnTo>
                  <a:lnTo>
                    <a:pt x="4792" y="2721"/>
                  </a:lnTo>
                  <a:lnTo>
                    <a:pt x="4850" y="2676"/>
                  </a:lnTo>
                  <a:lnTo>
                    <a:pt x="4905" y="2628"/>
                  </a:lnTo>
                  <a:lnTo>
                    <a:pt x="4957" y="2578"/>
                  </a:lnTo>
                  <a:lnTo>
                    <a:pt x="5007" y="2526"/>
                  </a:lnTo>
                  <a:lnTo>
                    <a:pt x="5054" y="2471"/>
                  </a:lnTo>
                  <a:lnTo>
                    <a:pt x="5099" y="2414"/>
                  </a:lnTo>
                  <a:lnTo>
                    <a:pt x="5141" y="2355"/>
                  </a:lnTo>
                  <a:lnTo>
                    <a:pt x="5181" y="2293"/>
                  </a:lnTo>
                  <a:lnTo>
                    <a:pt x="5216" y="2231"/>
                  </a:lnTo>
                  <a:lnTo>
                    <a:pt x="5250" y="2165"/>
                  </a:lnTo>
                  <a:lnTo>
                    <a:pt x="5280" y="2098"/>
                  </a:lnTo>
                  <a:lnTo>
                    <a:pt x="5308" y="2030"/>
                  </a:lnTo>
                  <a:lnTo>
                    <a:pt x="5331" y="1959"/>
                  </a:lnTo>
                  <a:lnTo>
                    <a:pt x="5352" y="1887"/>
                  </a:lnTo>
                  <a:lnTo>
                    <a:pt x="5368" y="1814"/>
                  </a:lnTo>
                  <a:lnTo>
                    <a:pt x="5381" y="1740"/>
                  </a:lnTo>
                  <a:lnTo>
                    <a:pt x="5392" y="1665"/>
                  </a:lnTo>
                  <a:lnTo>
                    <a:pt x="5398" y="1588"/>
                  </a:lnTo>
                  <a:lnTo>
                    <a:pt x="5400" y="1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" name="Freeform 14"/>
            <p:cNvSpPr>
              <a:spLocks noEditPoints="1"/>
            </p:cNvSpPr>
            <p:nvPr/>
          </p:nvSpPr>
          <p:spPr bwMode="auto">
            <a:xfrm>
              <a:off x="2303031" y="2872989"/>
              <a:ext cx="276257" cy="577404"/>
            </a:xfrm>
            <a:custGeom>
              <a:avLst/>
              <a:gdLst>
                <a:gd name="T0" fmla="*/ 1840 w 7855"/>
                <a:gd name="T1" fmla="*/ 3709 h 16200"/>
                <a:gd name="T2" fmla="*/ 1631 w 7855"/>
                <a:gd name="T3" fmla="*/ 3781 h 16200"/>
                <a:gd name="T4" fmla="*/ 1460 w 7855"/>
                <a:gd name="T5" fmla="*/ 3918 h 16200"/>
                <a:gd name="T6" fmla="*/ 1343 w 7855"/>
                <a:gd name="T7" fmla="*/ 4110 h 16200"/>
                <a:gd name="T8" fmla="*/ 1 w 7855"/>
                <a:gd name="T9" fmla="*/ 9569 h 16200"/>
                <a:gd name="T10" fmla="*/ 39 w 7855"/>
                <a:gd name="T11" fmla="*/ 9818 h 16200"/>
                <a:gd name="T12" fmla="*/ 168 w 7855"/>
                <a:gd name="T13" fmla="*/ 10030 h 16200"/>
                <a:gd name="T14" fmla="*/ 370 w 7855"/>
                <a:gd name="T15" fmla="*/ 10181 h 16200"/>
                <a:gd name="T16" fmla="*/ 623 w 7855"/>
                <a:gd name="T17" fmla="*/ 10243 h 16200"/>
                <a:gd name="T18" fmla="*/ 872 w 7855"/>
                <a:gd name="T19" fmla="*/ 10204 h 16200"/>
                <a:gd name="T20" fmla="*/ 1083 w 7855"/>
                <a:gd name="T21" fmla="*/ 10076 h 16200"/>
                <a:gd name="T22" fmla="*/ 1234 w 7855"/>
                <a:gd name="T23" fmla="*/ 9874 h 16200"/>
                <a:gd name="T24" fmla="*/ 1980 w 7855"/>
                <a:gd name="T25" fmla="*/ 11555 h 16200"/>
                <a:gd name="T26" fmla="*/ 2028 w 7855"/>
                <a:gd name="T27" fmla="*/ 15684 h 16200"/>
                <a:gd name="T28" fmla="*/ 2185 w 7855"/>
                <a:gd name="T29" fmla="*/ 15942 h 16200"/>
                <a:gd name="T30" fmla="*/ 2426 w 7855"/>
                <a:gd name="T31" fmla="*/ 16122 h 16200"/>
                <a:gd name="T32" fmla="*/ 2727 w 7855"/>
                <a:gd name="T33" fmla="*/ 16199 h 16200"/>
                <a:gd name="T34" fmla="*/ 3039 w 7855"/>
                <a:gd name="T35" fmla="*/ 16152 h 16200"/>
                <a:gd name="T36" fmla="*/ 3297 w 7855"/>
                <a:gd name="T37" fmla="*/ 15995 h 16200"/>
                <a:gd name="T38" fmla="*/ 3477 w 7855"/>
                <a:gd name="T39" fmla="*/ 15753 h 16200"/>
                <a:gd name="T40" fmla="*/ 3554 w 7855"/>
                <a:gd name="T41" fmla="*/ 15453 h 16200"/>
                <a:gd name="T42" fmla="*/ 4232 w 7855"/>
                <a:gd name="T43" fmla="*/ 15533 h 16200"/>
                <a:gd name="T44" fmla="*/ 4337 w 7855"/>
                <a:gd name="T45" fmla="*/ 15821 h 16200"/>
                <a:gd name="T46" fmla="*/ 4539 w 7855"/>
                <a:gd name="T47" fmla="*/ 16044 h 16200"/>
                <a:gd name="T48" fmla="*/ 4813 w 7855"/>
                <a:gd name="T49" fmla="*/ 16176 h 16200"/>
                <a:gd name="T50" fmla="*/ 5130 w 7855"/>
                <a:gd name="T51" fmla="*/ 16191 h 16200"/>
                <a:gd name="T52" fmla="*/ 5419 w 7855"/>
                <a:gd name="T53" fmla="*/ 16086 h 16200"/>
                <a:gd name="T54" fmla="*/ 5642 w 7855"/>
                <a:gd name="T55" fmla="*/ 15884 h 16200"/>
                <a:gd name="T56" fmla="*/ 5773 w 7855"/>
                <a:gd name="T57" fmla="*/ 15610 h 16200"/>
                <a:gd name="T58" fmla="*/ 5798 w 7855"/>
                <a:gd name="T59" fmla="*/ 8298 h 16200"/>
                <a:gd name="T60" fmla="*/ 6658 w 7855"/>
                <a:gd name="T61" fmla="*/ 9914 h 16200"/>
                <a:gd name="T62" fmla="*/ 6830 w 7855"/>
                <a:gd name="T63" fmla="*/ 10095 h 16200"/>
                <a:gd name="T64" fmla="*/ 7056 w 7855"/>
                <a:gd name="T65" fmla="*/ 10198 h 16200"/>
                <a:gd name="T66" fmla="*/ 7310 w 7855"/>
                <a:gd name="T67" fmla="*/ 10207 h 16200"/>
                <a:gd name="T68" fmla="*/ 7553 w 7855"/>
                <a:gd name="T69" fmla="*/ 10114 h 16200"/>
                <a:gd name="T70" fmla="*/ 7735 w 7855"/>
                <a:gd name="T71" fmla="*/ 9943 h 16200"/>
                <a:gd name="T72" fmla="*/ 7838 w 7855"/>
                <a:gd name="T73" fmla="*/ 9717 h 16200"/>
                <a:gd name="T74" fmla="*/ 7847 w 7855"/>
                <a:gd name="T75" fmla="*/ 9463 h 16200"/>
                <a:gd name="T76" fmla="*/ 6377 w 7855"/>
                <a:gd name="T77" fmla="*/ 4052 h 16200"/>
                <a:gd name="T78" fmla="*/ 6250 w 7855"/>
                <a:gd name="T79" fmla="*/ 3882 h 16200"/>
                <a:gd name="T80" fmla="*/ 6079 w 7855"/>
                <a:gd name="T81" fmla="*/ 3763 h 16200"/>
                <a:gd name="T82" fmla="*/ 5878 w 7855"/>
                <a:gd name="T83" fmla="*/ 3705 h 16200"/>
                <a:gd name="T84" fmla="*/ 5381 w 7855"/>
                <a:gd name="T85" fmla="*/ 1280 h 16200"/>
                <a:gd name="T86" fmla="*/ 5181 w 7855"/>
                <a:gd name="T87" fmla="*/ 727 h 16200"/>
                <a:gd name="T88" fmla="*/ 4792 w 7855"/>
                <a:gd name="T89" fmla="*/ 300 h 16200"/>
                <a:gd name="T90" fmla="*/ 4267 w 7855"/>
                <a:gd name="T91" fmla="*/ 48 h 16200"/>
                <a:gd name="T92" fmla="*/ 3659 w 7855"/>
                <a:gd name="T93" fmla="*/ 17 h 16200"/>
                <a:gd name="T94" fmla="*/ 3106 w 7855"/>
                <a:gd name="T95" fmla="*/ 219 h 16200"/>
                <a:gd name="T96" fmla="*/ 2679 w 7855"/>
                <a:gd name="T97" fmla="*/ 606 h 16200"/>
                <a:gd name="T98" fmla="*/ 2426 w 7855"/>
                <a:gd name="T99" fmla="*/ 1133 h 16200"/>
                <a:gd name="T100" fmla="*/ 2397 w 7855"/>
                <a:gd name="T101" fmla="*/ 1740 h 16200"/>
                <a:gd name="T102" fmla="*/ 2597 w 7855"/>
                <a:gd name="T103" fmla="*/ 2293 h 16200"/>
                <a:gd name="T104" fmla="*/ 2986 w 7855"/>
                <a:gd name="T105" fmla="*/ 2721 h 16200"/>
                <a:gd name="T106" fmla="*/ 3511 w 7855"/>
                <a:gd name="T107" fmla="*/ 2973 h 16200"/>
                <a:gd name="T108" fmla="*/ 4119 w 7855"/>
                <a:gd name="T109" fmla="*/ 3003 h 16200"/>
                <a:gd name="T110" fmla="*/ 4672 w 7855"/>
                <a:gd name="T111" fmla="*/ 2802 h 16200"/>
                <a:gd name="T112" fmla="*/ 5099 w 7855"/>
                <a:gd name="T113" fmla="*/ 2414 h 16200"/>
                <a:gd name="T114" fmla="*/ 5352 w 7855"/>
                <a:gd name="T115" fmla="*/ 1887 h 16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55" h="16200">
                  <a:moveTo>
                    <a:pt x="5798" y="3700"/>
                  </a:moveTo>
                  <a:lnTo>
                    <a:pt x="1980" y="3700"/>
                  </a:lnTo>
                  <a:lnTo>
                    <a:pt x="1980" y="3701"/>
                  </a:lnTo>
                  <a:lnTo>
                    <a:pt x="1952" y="3700"/>
                  </a:lnTo>
                  <a:lnTo>
                    <a:pt x="1924" y="3701"/>
                  </a:lnTo>
                  <a:lnTo>
                    <a:pt x="1895" y="3702"/>
                  </a:lnTo>
                  <a:lnTo>
                    <a:pt x="1867" y="3705"/>
                  </a:lnTo>
                  <a:lnTo>
                    <a:pt x="1840" y="3709"/>
                  </a:lnTo>
                  <a:lnTo>
                    <a:pt x="1812" y="3714"/>
                  </a:lnTo>
                  <a:lnTo>
                    <a:pt x="1785" y="3720"/>
                  </a:lnTo>
                  <a:lnTo>
                    <a:pt x="1759" y="3728"/>
                  </a:lnTo>
                  <a:lnTo>
                    <a:pt x="1732" y="3736"/>
                  </a:lnTo>
                  <a:lnTo>
                    <a:pt x="1706" y="3746"/>
                  </a:lnTo>
                  <a:lnTo>
                    <a:pt x="1681" y="3756"/>
                  </a:lnTo>
                  <a:lnTo>
                    <a:pt x="1655" y="3769"/>
                  </a:lnTo>
                  <a:lnTo>
                    <a:pt x="1631" y="3781"/>
                  </a:lnTo>
                  <a:lnTo>
                    <a:pt x="1608" y="3795"/>
                  </a:lnTo>
                  <a:lnTo>
                    <a:pt x="1585" y="3810"/>
                  </a:lnTo>
                  <a:lnTo>
                    <a:pt x="1562" y="3825"/>
                  </a:lnTo>
                  <a:lnTo>
                    <a:pt x="1540" y="3842"/>
                  </a:lnTo>
                  <a:lnTo>
                    <a:pt x="1519" y="3860"/>
                  </a:lnTo>
                  <a:lnTo>
                    <a:pt x="1499" y="3879"/>
                  </a:lnTo>
                  <a:lnTo>
                    <a:pt x="1479" y="3898"/>
                  </a:lnTo>
                  <a:lnTo>
                    <a:pt x="1460" y="3918"/>
                  </a:lnTo>
                  <a:lnTo>
                    <a:pt x="1442" y="3940"/>
                  </a:lnTo>
                  <a:lnTo>
                    <a:pt x="1425" y="3961"/>
                  </a:lnTo>
                  <a:lnTo>
                    <a:pt x="1408" y="3984"/>
                  </a:lnTo>
                  <a:lnTo>
                    <a:pt x="1393" y="4007"/>
                  </a:lnTo>
                  <a:lnTo>
                    <a:pt x="1379" y="4032"/>
                  </a:lnTo>
                  <a:lnTo>
                    <a:pt x="1366" y="4057"/>
                  </a:lnTo>
                  <a:lnTo>
                    <a:pt x="1354" y="4083"/>
                  </a:lnTo>
                  <a:lnTo>
                    <a:pt x="1343" y="4110"/>
                  </a:lnTo>
                  <a:lnTo>
                    <a:pt x="1332" y="4137"/>
                  </a:lnTo>
                  <a:lnTo>
                    <a:pt x="1323" y="4164"/>
                  </a:lnTo>
                  <a:lnTo>
                    <a:pt x="1315" y="4193"/>
                  </a:lnTo>
                  <a:lnTo>
                    <a:pt x="19" y="9440"/>
                  </a:lnTo>
                  <a:lnTo>
                    <a:pt x="12" y="9472"/>
                  </a:lnTo>
                  <a:lnTo>
                    <a:pt x="6" y="9504"/>
                  </a:lnTo>
                  <a:lnTo>
                    <a:pt x="3" y="9537"/>
                  </a:lnTo>
                  <a:lnTo>
                    <a:pt x="1" y="9569"/>
                  </a:lnTo>
                  <a:lnTo>
                    <a:pt x="0" y="9602"/>
                  </a:lnTo>
                  <a:lnTo>
                    <a:pt x="1" y="9634"/>
                  </a:lnTo>
                  <a:lnTo>
                    <a:pt x="4" y="9665"/>
                  </a:lnTo>
                  <a:lnTo>
                    <a:pt x="8" y="9697"/>
                  </a:lnTo>
                  <a:lnTo>
                    <a:pt x="14" y="9728"/>
                  </a:lnTo>
                  <a:lnTo>
                    <a:pt x="21" y="9758"/>
                  </a:lnTo>
                  <a:lnTo>
                    <a:pt x="29" y="9788"/>
                  </a:lnTo>
                  <a:lnTo>
                    <a:pt x="39" y="9818"/>
                  </a:lnTo>
                  <a:lnTo>
                    <a:pt x="51" y="9847"/>
                  </a:lnTo>
                  <a:lnTo>
                    <a:pt x="64" y="9875"/>
                  </a:lnTo>
                  <a:lnTo>
                    <a:pt x="78" y="9903"/>
                  </a:lnTo>
                  <a:lnTo>
                    <a:pt x="93" y="9930"/>
                  </a:lnTo>
                  <a:lnTo>
                    <a:pt x="110" y="9956"/>
                  </a:lnTo>
                  <a:lnTo>
                    <a:pt x="129" y="9982"/>
                  </a:lnTo>
                  <a:lnTo>
                    <a:pt x="147" y="10007"/>
                  </a:lnTo>
                  <a:lnTo>
                    <a:pt x="168" y="10030"/>
                  </a:lnTo>
                  <a:lnTo>
                    <a:pt x="189" y="10053"/>
                  </a:lnTo>
                  <a:lnTo>
                    <a:pt x="212" y="10074"/>
                  </a:lnTo>
                  <a:lnTo>
                    <a:pt x="236" y="10095"/>
                  </a:lnTo>
                  <a:lnTo>
                    <a:pt x="260" y="10115"/>
                  </a:lnTo>
                  <a:lnTo>
                    <a:pt x="286" y="10133"/>
                  </a:lnTo>
                  <a:lnTo>
                    <a:pt x="313" y="10150"/>
                  </a:lnTo>
                  <a:lnTo>
                    <a:pt x="340" y="10166"/>
                  </a:lnTo>
                  <a:lnTo>
                    <a:pt x="370" y="10181"/>
                  </a:lnTo>
                  <a:lnTo>
                    <a:pt x="399" y="10194"/>
                  </a:lnTo>
                  <a:lnTo>
                    <a:pt x="429" y="10205"/>
                  </a:lnTo>
                  <a:lnTo>
                    <a:pt x="461" y="10216"/>
                  </a:lnTo>
                  <a:lnTo>
                    <a:pt x="493" y="10224"/>
                  </a:lnTo>
                  <a:lnTo>
                    <a:pt x="525" y="10231"/>
                  </a:lnTo>
                  <a:lnTo>
                    <a:pt x="558" y="10237"/>
                  </a:lnTo>
                  <a:lnTo>
                    <a:pt x="590" y="10240"/>
                  </a:lnTo>
                  <a:lnTo>
                    <a:pt x="623" y="10243"/>
                  </a:lnTo>
                  <a:lnTo>
                    <a:pt x="655" y="10243"/>
                  </a:lnTo>
                  <a:lnTo>
                    <a:pt x="687" y="10242"/>
                  </a:lnTo>
                  <a:lnTo>
                    <a:pt x="719" y="10239"/>
                  </a:lnTo>
                  <a:lnTo>
                    <a:pt x="750" y="10235"/>
                  </a:lnTo>
                  <a:lnTo>
                    <a:pt x="782" y="10230"/>
                  </a:lnTo>
                  <a:lnTo>
                    <a:pt x="812" y="10222"/>
                  </a:lnTo>
                  <a:lnTo>
                    <a:pt x="842" y="10214"/>
                  </a:lnTo>
                  <a:lnTo>
                    <a:pt x="872" y="10204"/>
                  </a:lnTo>
                  <a:lnTo>
                    <a:pt x="900" y="10193"/>
                  </a:lnTo>
                  <a:lnTo>
                    <a:pt x="929" y="10180"/>
                  </a:lnTo>
                  <a:lnTo>
                    <a:pt x="957" y="10166"/>
                  </a:lnTo>
                  <a:lnTo>
                    <a:pt x="984" y="10150"/>
                  </a:lnTo>
                  <a:lnTo>
                    <a:pt x="1009" y="10133"/>
                  </a:lnTo>
                  <a:lnTo>
                    <a:pt x="1036" y="10116"/>
                  </a:lnTo>
                  <a:lnTo>
                    <a:pt x="1060" y="10097"/>
                  </a:lnTo>
                  <a:lnTo>
                    <a:pt x="1083" y="10076"/>
                  </a:lnTo>
                  <a:lnTo>
                    <a:pt x="1107" y="10054"/>
                  </a:lnTo>
                  <a:lnTo>
                    <a:pt x="1128" y="10032"/>
                  </a:lnTo>
                  <a:lnTo>
                    <a:pt x="1148" y="10009"/>
                  </a:lnTo>
                  <a:lnTo>
                    <a:pt x="1168" y="9983"/>
                  </a:lnTo>
                  <a:lnTo>
                    <a:pt x="1187" y="9958"/>
                  </a:lnTo>
                  <a:lnTo>
                    <a:pt x="1204" y="9931"/>
                  </a:lnTo>
                  <a:lnTo>
                    <a:pt x="1219" y="9903"/>
                  </a:lnTo>
                  <a:lnTo>
                    <a:pt x="1234" y="9874"/>
                  </a:lnTo>
                  <a:lnTo>
                    <a:pt x="1247" y="9845"/>
                  </a:lnTo>
                  <a:lnTo>
                    <a:pt x="1259" y="9814"/>
                  </a:lnTo>
                  <a:lnTo>
                    <a:pt x="1270" y="9783"/>
                  </a:lnTo>
                  <a:lnTo>
                    <a:pt x="1278" y="9750"/>
                  </a:lnTo>
                  <a:lnTo>
                    <a:pt x="1980" y="6909"/>
                  </a:lnTo>
                  <a:lnTo>
                    <a:pt x="1980" y="8471"/>
                  </a:lnTo>
                  <a:lnTo>
                    <a:pt x="599" y="11555"/>
                  </a:lnTo>
                  <a:lnTo>
                    <a:pt x="1980" y="11555"/>
                  </a:lnTo>
                  <a:lnTo>
                    <a:pt x="1980" y="15412"/>
                  </a:lnTo>
                  <a:lnTo>
                    <a:pt x="1981" y="15453"/>
                  </a:lnTo>
                  <a:lnTo>
                    <a:pt x="1985" y="15493"/>
                  </a:lnTo>
                  <a:lnTo>
                    <a:pt x="1990" y="15533"/>
                  </a:lnTo>
                  <a:lnTo>
                    <a:pt x="1997" y="15571"/>
                  </a:lnTo>
                  <a:lnTo>
                    <a:pt x="2005" y="15610"/>
                  </a:lnTo>
                  <a:lnTo>
                    <a:pt x="2016" y="15647"/>
                  </a:lnTo>
                  <a:lnTo>
                    <a:pt x="2028" y="15684"/>
                  </a:lnTo>
                  <a:lnTo>
                    <a:pt x="2042" y="15719"/>
                  </a:lnTo>
                  <a:lnTo>
                    <a:pt x="2057" y="15753"/>
                  </a:lnTo>
                  <a:lnTo>
                    <a:pt x="2076" y="15788"/>
                  </a:lnTo>
                  <a:lnTo>
                    <a:pt x="2094" y="15821"/>
                  </a:lnTo>
                  <a:lnTo>
                    <a:pt x="2115" y="15853"/>
                  </a:lnTo>
                  <a:lnTo>
                    <a:pt x="2136" y="15884"/>
                  </a:lnTo>
                  <a:lnTo>
                    <a:pt x="2160" y="15913"/>
                  </a:lnTo>
                  <a:lnTo>
                    <a:pt x="2185" y="15942"/>
                  </a:lnTo>
                  <a:lnTo>
                    <a:pt x="2211" y="15969"/>
                  </a:lnTo>
                  <a:lnTo>
                    <a:pt x="2239" y="15995"/>
                  </a:lnTo>
                  <a:lnTo>
                    <a:pt x="2267" y="16020"/>
                  </a:lnTo>
                  <a:lnTo>
                    <a:pt x="2296" y="16044"/>
                  </a:lnTo>
                  <a:lnTo>
                    <a:pt x="2328" y="16065"/>
                  </a:lnTo>
                  <a:lnTo>
                    <a:pt x="2359" y="16086"/>
                  </a:lnTo>
                  <a:lnTo>
                    <a:pt x="2393" y="16105"/>
                  </a:lnTo>
                  <a:lnTo>
                    <a:pt x="2426" y="16122"/>
                  </a:lnTo>
                  <a:lnTo>
                    <a:pt x="2461" y="16138"/>
                  </a:lnTo>
                  <a:lnTo>
                    <a:pt x="2497" y="16152"/>
                  </a:lnTo>
                  <a:lnTo>
                    <a:pt x="2533" y="16165"/>
                  </a:lnTo>
                  <a:lnTo>
                    <a:pt x="2571" y="16176"/>
                  </a:lnTo>
                  <a:lnTo>
                    <a:pt x="2609" y="16184"/>
                  </a:lnTo>
                  <a:lnTo>
                    <a:pt x="2648" y="16191"/>
                  </a:lnTo>
                  <a:lnTo>
                    <a:pt x="2687" y="16196"/>
                  </a:lnTo>
                  <a:lnTo>
                    <a:pt x="2727" y="16199"/>
                  </a:lnTo>
                  <a:lnTo>
                    <a:pt x="2767" y="16200"/>
                  </a:lnTo>
                  <a:lnTo>
                    <a:pt x="2808" y="16199"/>
                  </a:lnTo>
                  <a:lnTo>
                    <a:pt x="2848" y="16196"/>
                  </a:lnTo>
                  <a:lnTo>
                    <a:pt x="2888" y="16191"/>
                  </a:lnTo>
                  <a:lnTo>
                    <a:pt x="2926" y="16184"/>
                  </a:lnTo>
                  <a:lnTo>
                    <a:pt x="2965" y="16176"/>
                  </a:lnTo>
                  <a:lnTo>
                    <a:pt x="3002" y="16165"/>
                  </a:lnTo>
                  <a:lnTo>
                    <a:pt x="3039" y="16152"/>
                  </a:lnTo>
                  <a:lnTo>
                    <a:pt x="3074" y="16138"/>
                  </a:lnTo>
                  <a:lnTo>
                    <a:pt x="3109" y="16122"/>
                  </a:lnTo>
                  <a:lnTo>
                    <a:pt x="3143" y="16105"/>
                  </a:lnTo>
                  <a:lnTo>
                    <a:pt x="3176" y="16086"/>
                  </a:lnTo>
                  <a:lnTo>
                    <a:pt x="3208" y="16065"/>
                  </a:lnTo>
                  <a:lnTo>
                    <a:pt x="3239" y="16044"/>
                  </a:lnTo>
                  <a:lnTo>
                    <a:pt x="3268" y="16020"/>
                  </a:lnTo>
                  <a:lnTo>
                    <a:pt x="3297" y="15995"/>
                  </a:lnTo>
                  <a:lnTo>
                    <a:pt x="3324" y="15969"/>
                  </a:lnTo>
                  <a:lnTo>
                    <a:pt x="3350" y="15942"/>
                  </a:lnTo>
                  <a:lnTo>
                    <a:pt x="3375" y="15913"/>
                  </a:lnTo>
                  <a:lnTo>
                    <a:pt x="3399" y="15884"/>
                  </a:lnTo>
                  <a:lnTo>
                    <a:pt x="3420" y="15853"/>
                  </a:lnTo>
                  <a:lnTo>
                    <a:pt x="3440" y="15821"/>
                  </a:lnTo>
                  <a:lnTo>
                    <a:pt x="3460" y="15788"/>
                  </a:lnTo>
                  <a:lnTo>
                    <a:pt x="3477" y="15753"/>
                  </a:lnTo>
                  <a:lnTo>
                    <a:pt x="3493" y="15719"/>
                  </a:lnTo>
                  <a:lnTo>
                    <a:pt x="3507" y="15684"/>
                  </a:lnTo>
                  <a:lnTo>
                    <a:pt x="3519" y="15647"/>
                  </a:lnTo>
                  <a:lnTo>
                    <a:pt x="3531" y="15610"/>
                  </a:lnTo>
                  <a:lnTo>
                    <a:pt x="3539" y="15571"/>
                  </a:lnTo>
                  <a:lnTo>
                    <a:pt x="3546" y="15533"/>
                  </a:lnTo>
                  <a:lnTo>
                    <a:pt x="3551" y="15493"/>
                  </a:lnTo>
                  <a:lnTo>
                    <a:pt x="3554" y="15453"/>
                  </a:lnTo>
                  <a:lnTo>
                    <a:pt x="3555" y="15412"/>
                  </a:lnTo>
                  <a:lnTo>
                    <a:pt x="3555" y="11555"/>
                  </a:lnTo>
                  <a:lnTo>
                    <a:pt x="3928" y="11555"/>
                  </a:lnTo>
                  <a:lnTo>
                    <a:pt x="4223" y="11555"/>
                  </a:lnTo>
                  <a:lnTo>
                    <a:pt x="4223" y="15412"/>
                  </a:lnTo>
                  <a:lnTo>
                    <a:pt x="4224" y="15453"/>
                  </a:lnTo>
                  <a:lnTo>
                    <a:pt x="4227" y="15493"/>
                  </a:lnTo>
                  <a:lnTo>
                    <a:pt x="4232" y="15533"/>
                  </a:lnTo>
                  <a:lnTo>
                    <a:pt x="4239" y="15571"/>
                  </a:lnTo>
                  <a:lnTo>
                    <a:pt x="4247" y="15610"/>
                  </a:lnTo>
                  <a:lnTo>
                    <a:pt x="4259" y="15647"/>
                  </a:lnTo>
                  <a:lnTo>
                    <a:pt x="4271" y="15684"/>
                  </a:lnTo>
                  <a:lnTo>
                    <a:pt x="4285" y="15719"/>
                  </a:lnTo>
                  <a:lnTo>
                    <a:pt x="4301" y="15753"/>
                  </a:lnTo>
                  <a:lnTo>
                    <a:pt x="4318" y="15788"/>
                  </a:lnTo>
                  <a:lnTo>
                    <a:pt x="4337" y="15821"/>
                  </a:lnTo>
                  <a:lnTo>
                    <a:pt x="4358" y="15853"/>
                  </a:lnTo>
                  <a:lnTo>
                    <a:pt x="4379" y="15884"/>
                  </a:lnTo>
                  <a:lnTo>
                    <a:pt x="4402" y="15913"/>
                  </a:lnTo>
                  <a:lnTo>
                    <a:pt x="4428" y="15942"/>
                  </a:lnTo>
                  <a:lnTo>
                    <a:pt x="4454" y="15969"/>
                  </a:lnTo>
                  <a:lnTo>
                    <a:pt x="4481" y="15995"/>
                  </a:lnTo>
                  <a:lnTo>
                    <a:pt x="4510" y="16020"/>
                  </a:lnTo>
                  <a:lnTo>
                    <a:pt x="4539" y="16044"/>
                  </a:lnTo>
                  <a:lnTo>
                    <a:pt x="4570" y="16065"/>
                  </a:lnTo>
                  <a:lnTo>
                    <a:pt x="4602" y="16086"/>
                  </a:lnTo>
                  <a:lnTo>
                    <a:pt x="4635" y="16105"/>
                  </a:lnTo>
                  <a:lnTo>
                    <a:pt x="4669" y="16122"/>
                  </a:lnTo>
                  <a:lnTo>
                    <a:pt x="4704" y="16138"/>
                  </a:lnTo>
                  <a:lnTo>
                    <a:pt x="4740" y="16152"/>
                  </a:lnTo>
                  <a:lnTo>
                    <a:pt x="4776" y="16165"/>
                  </a:lnTo>
                  <a:lnTo>
                    <a:pt x="4813" y="16176"/>
                  </a:lnTo>
                  <a:lnTo>
                    <a:pt x="4852" y="16184"/>
                  </a:lnTo>
                  <a:lnTo>
                    <a:pt x="4890" y="16191"/>
                  </a:lnTo>
                  <a:lnTo>
                    <a:pt x="4930" y="16196"/>
                  </a:lnTo>
                  <a:lnTo>
                    <a:pt x="4969" y="16199"/>
                  </a:lnTo>
                  <a:lnTo>
                    <a:pt x="5010" y="16200"/>
                  </a:lnTo>
                  <a:lnTo>
                    <a:pt x="5050" y="16199"/>
                  </a:lnTo>
                  <a:lnTo>
                    <a:pt x="5091" y="16196"/>
                  </a:lnTo>
                  <a:lnTo>
                    <a:pt x="5130" y="16191"/>
                  </a:lnTo>
                  <a:lnTo>
                    <a:pt x="5169" y="16184"/>
                  </a:lnTo>
                  <a:lnTo>
                    <a:pt x="5207" y="16176"/>
                  </a:lnTo>
                  <a:lnTo>
                    <a:pt x="5245" y="16165"/>
                  </a:lnTo>
                  <a:lnTo>
                    <a:pt x="5281" y="16152"/>
                  </a:lnTo>
                  <a:lnTo>
                    <a:pt x="5317" y="16138"/>
                  </a:lnTo>
                  <a:lnTo>
                    <a:pt x="5352" y="16122"/>
                  </a:lnTo>
                  <a:lnTo>
                    <a:pt x="5386" y="16105"/>
                  </a:lnTo>
                  <a:lnTo>
                    <a:pt x="5419" y="16086"/>
                  </a:lnTo>
                  <a:lnTo>
                    <a:pt x="5450" y="16065"/>
                  </a:lnTo>
                  <a:lnTo>
                    <a:pt x="5482" y="16044"/>
                  </a:lnTo>
                  <a:lnTo>
                    <a:pt x="5511" y="16020"/>
                  </a:lnTo>
                  <a:lnTo>
                    <a:pt x="5539" y="15995"/>
                  </a:lnTo>
                  <a:lnTo>
                    <a:pt x="5567" y="15969"/>
                  </a:lnTo>
                  <a:lnTo>
                    <a:pt x="5593" y="15942"/>
                  </a:lnTo>
                  <a:lnTo>
                    <a:pt x="5618" y="15913"/>
                  </a:lnTo>
                  <a:lnTo>
                    <a:pt x="5642" y="15884"/>
                  </a:lnTo>
                  <a:lnTo>
                    <a:pt x="5663" y="15853"/>
                  </a:lnTo>
                  <a:lnTo>
                    <a:pt x="5684" y="15821"/>
                  </a:lnTo>
                  <a:lnTo>
                    <a:pt x="5702" y="15788"/>
                  </a:lnTo>
                  <a:lnTo>
                    <a:pt x="5720" y="15753"/>
                  </a:lnTo>
                  <a:lnTo>
                    <a:pt x="5736" y="15719"/>
                  </a:lnTo>
                  <a:lnTo>
                    <a:pt x="5750" y="15684"/>
                  </a:lnTo>
                  <a:lnTo>
                    <a:pt x="5762" y="15647"/>
                  </a:lnTo>
                  <a:lnTo>
                    <a:pt x="5773" y="15610"/>
                  </a:lnTo>
                  <a:lnTo>
                    <a:pt x="5781" y="15571"/>
                  </a:lnTo>
                  <a:lnTo>
                    <a:pt x="5788" y="15533"/>
                  </a:lnTo>
                  <a:lnTo>
                    <a:pt x="5794" y="15493"/>
                  </a:lnTo>
                  <a:lnTo>
                    <a:pt x="5797" y="15453"/>
                  </a:lnTo>
                  <a:lnTo>
                    <a:pt x="5798" y="15412"/>
                  </a:lnTo>
                  <a:lnTo>
                    <a:pt x="5798" y="11555"/>
                  </a:lnTo>
                  <a:lnTo>
                    <a:pt x="7256" y="11555"/>
                  </a:lnTo>
                  <a:lnTo>
                    <a:pt x="5798" y="8298"/>
                  </a:lnTo>
                  <a:lnTo>
                    <a:pt x="5798" y="6832"/>
                  </a:lnTo>
                  <a:lnTo>
                    <a:pt x="6580" y="9735"/>
                  </a:lnTo>
                  <a:lnTo>
                    <a:pt x="6589" y="9768"/>
                  </a:lnTo>
                  <a:lnTo>
                    <a:pt x="6601" y="9798"/>
                  </a:lnTo>
                  <a:lnTo>
                    <a:pt x="6614" y="9828"/>
                  </a:lnTo>
                  <a:lnTo>
                    <a:pt x="6627" y="9858"/>
                  </a:lnTo>
                  <a:lnTo>
                    <a:pt x="6642" y="9886"/>
                  </a:lnTo>
                  <a:lnTo>
                    <a:pt x="6658" y="9914"/>
                  </a:lnTo>
                  <a:lnTo>
                    <a:pt x="6676" y="9941"/>
                  </a:lnTo>
                  <a:lnTo>
                    <a:pt x="6695" y="9966"/>
                  </a:lnTo>
                  <a:lnTo>
                    <a:pt x="6715" y="9990"/>
                  </a:lnTo>
                  <a:lnTo>
                    <a:pt x="6736" y="10014"/>
                  </a:lnTo>
                  <a:lnTo>
                    <a:pt x="6758" y="10036"/>
                  </a:lnTo>
                  <a:lnTo>
                    <a:pt x="6782" y="10056"/>
                  </a:lnTo>
                  <a:lnTo>
                    <a:pt x="6806" y="10076"/>
                  </a:lnTo>
                  <a:lnTo>
                    <a:pt x="6830" y="10095"/>
                  </a:lnTo>
                  <a:lnTo>
                    <a:pt x="6857" y="10113"/>
                  </a:lnTo>
                  <a:lnTo>
                    <a:pt x="6883" y="10129"/>
                  </a:lnTo>
                  <a:lnTo>
                    <a:pt x="6910" y="10143"/>
                  </a:lnTo>
                  <a:lnTo>
                    <a:pt x="6939" y="10157"/>
                  </a:lnTo>
                  <a:lnTo>
                    <a:pt x="6967" y="10170"/>
                  </a:lnTo>
                  <a:lnTo>
                    <a:pt x="6996" y="10180"/>
                  </a:lnTo>
                  <a:lnTo>
                    <a:pt x="7026" y="10190"/>
                  </a:lnTo>
                  <a:lnTo>
                    <a:pt x="7056" y="10198"/>
                  </a:lnTo>
                  <a:lnTo>
                    <a:pt x="7088" y="10204"/>
                  </a:lnTo>
                  <a:lnTo>
                    <a:pt x="7118" y="10209"/>
                  </a:lnTo>
                  <a:lnTo>
                    <a:pt x="7149" y="10213"/>
                  </a:lnTo>
                  <a:lnTo>
                    <a:pt x="7182" y="10215"/>
                  </a:lnTo>
                  <a:lnTo>
                    <a:pt x="7213" y="10215"/>
                  </a:lnTo>
                  <a:lnTo>
                    <a:pt x="7245" y="10214"/>
                  </a:lnTo>
                  <a:lnTo>
                    <a:pt x="7278" y="10211"/>
                  </a:lnTo>
                  <a:lnTo>
                    <a:pt x="7310" y="10207"/>
                  </a:lnTo>
                  <a:lnTo>
                    <a:pt x="7343" y="10201"/>
                  </a:lnTo>
                  <a:lnTo>
                    <a:pt x="7375" y="10193"/>
                  </a:lnTo>
                  <a:lnTo>
                    <a:pt x="7407" y="10183"/>
                  </a:lnTo>
                  <a:lnTo>
                    <a:pt x="7438" y="10173"/>
                  </a:lnTo>
                  <a:lnTo>
                    <a:pt x="7468" y="10159"/>
                  </a:lnTo>
                  <a:lnTo>
                    <a:pt x="7498" y="10146"/>
                  </a:lnTo>
                  <a:lnTo>
                    <a:pt x="7526" y="10131"/>
                  </a:lnTo>
                  <a:lnTo>
                    <a:pt x="7553" y="10114"/>
                  </a:lnTo>
                  <a:lnTo>
                    <a:pt x="7581" y="10097"/>
                  </a:lnTo>
                  <a:lnTo>
                    <a:pt x="7606" y="10077"/>
                  </a:lnTo>
                  <a:lnTo>
                    <a:pt x="7630" y="10058"/>
                  </a:lnTo>
                  <a:lnTo>
                    <a:pt x="7654" y="10037"/>
                  </a:lnTo>
                  <a:lnTo>
                    <a:pt x="7676" y="10015"/>
                  </a:lnTo>
                  <a:lnTo>
                    <a:pt x="7696" y="9991"/>
                  </a:lnTo>
                  <a:lnTo>
                    <a:pt x="7716" y="9967"/>
                  </a:lnTo>
                  <a:lnTo>
                    <a:pt x="7735" y="9943"/>
                  </a:lnTo>
                  <a:lnTo>
                    <a:pt x="7753" y="9916"/>
                  </a:lnTo>
                  <a:lnTo>
                    <a:pt x="7769" y="9890"/>
                  </a:lnTo>
                  <a:lnTo>
                    <a:pt x="7783" y="9863"/>
                  </a:lnTo>
                  <a:lnTo>
                    <a:pt x="7797" y="9834"/>
                  </a:lnTo>
                  <a:lnTo>
                    <a:pt x="7809" y="9806"/>
                  </a:lnTo>
                  <a:lnTo>
                    <a:pt x="7820" y="9777"/>
                  </a:lnTo>
                  <a:lnTo>
                    <a:pt x="7830" y="9747"/>
                  </a:lnTo>
                  <a:lnTo>
                    <a:pt x="7838" y="9717"/>
                  </a:lnTo>
                  <a:lnTo>
                    <a:pt x="7844" y="9686"/>
                  </a:lnTo>
                  <a:lnTo>
                    <a:pt x="7849" y="9655"/>
                  </a:lnTo>
                  <a:lnTo>
                    <a:pt x="7853" y="9623"/>
                  </a:lnTo>
                  <a:lnTo>
                    <a:pt x="7855" y="9591"/>
                  </a:lnTo>
                  <a:lnTo>
                    <a:pt x="7855" y="9560"/>
                  </a:lnTo>
                  <a:lnTo>
                    <a:pt x="7854" y="9528"/>
                  </a:lnTo>
                  <a:lnTo>
                    <a:pt x="7851" y="9495"/>
                  </a:lnTo>
                  <a:lnTo>
                    <a:pt x="7847" y="9463"/>
                  </a:lnTo>
                  <a:lnTo>
                    <a:pt x="7841" y="9430"/>
                  </a:lnTo>
                  <a:lnTo>
                    <a:pt x="7833" y="9398"/>
                  </a:lnTo>
                  <a:lnTo>
                    <a:pt x="6426" y="4180"/>
                  </a:lnTo>
                  <a:lnTo>
                    <a:pt x="6418" y="4153"/>
                  </a:lnTo>
                  <a:lnTo>
                    <a:pt x="6409" y="4127"/>
                  </a:lnTo>
                  <a:lnTo>
                    <a:pt x="6399" y="4101"/>
                  </a:lnTo>
                  <a:lnTo>
                    <a:pt x="6388" y="4076"/>
                  </a:lnTo>
                  <a:lnTo>
                    <a:pt x="6377" y="4052"/>
                  </a:lnTo>
                  <a:lnTo>
                    <a:pt x="6364" y="4028"/>
                  </a:lnTo>
                  <a:lnTo>
                    <a:pt x="6349" y="4004"/>
                  </a:lnTo>
                  <a:lnTo>
                    <a:pt x="6335" y="3982"/>
                  </a:lnTo>
                  <a:lnTo>
                    <a:pt x="6320" y="3961"/>
                  </a:lnTo>
                  <a:lnTo>
                    <a:pt x="6304" y="3940"/>
                  </a:lnTo>
                  <a:lnTo>
                    <a:pt x="6287" y="3919"/>
                  </a:lnTo>
                  <a:lnTo>
                    <a:pt x="6268" y="3900"/>
                  </a:lnTo>
                  <a:lnTo>
                    <a:pt x="6250" y="3882"/>
                  </a:lnTo>
                  <a:lnTo>
                    <a:pt x="6231" y="3864"/>
                  </a:lnTo>
                  <a:lnTo>
                    <a:pt x="6211" y="3846"/>
                  </a:lnTo>
                  <a:lnTo>
                    <a:pt x="6190" y="3830"/>
                  </a:lnTo>
                  <a:lnTo>
                    <a:pt x="6169" y="3815"/>
                  </a:lnTo>
                  <a:lnTo>
                    <a:pt x="6147" y="3801"/>
                  </a:lnTo>
                  <a:lnTo>
                    <a:pt x="6125" y="3788"/>
                  </a:lnTo>
                  <a:lnTo>
                    <a:pt x="6102" y="3775"/>
                  </a:lnTo>
                  <a:lnTo>
                    <a:pt x="6079" y="3763"/>
                  </a:lnTo>
                  <a:lnTo>
                    <a:pt x="6055" y="3752"/>
                  </a:lnTo>
                  <a:lnTo>
                    <a:pt x="6030" y="3742"/>
                  </a:lnTo>
                  <a:lnTo>
                    <a:pt x="6006" y="3734"/>
                  </a:lnTo>
                  <a:lnTo>
                    <a:pt x="5981" y="3726"/>
                  </a:lnTo>
                  <a:lnTo>
                    <a:pt x="5956" y="3719"/>
                  </a:lnTo>
                  <a:lnTo>
                    <a:pt x="5930" y="3713"/>
                  </a:lnTo>
                  <a:lnTo>
                    <a:pt x="5904" y="3709"/>
                  </a:lnTo>
                  <a:lnTo>
                    <a:pt x="5878" y="3705"/>
                  </a:lnTo>
                  <a:lnTo>
                    <a:pt x="5851" y="3702"/>
                  </a:lnTo>
                  <a:lnTo>
                    <a:pt x="5825" y="3701"/>
                  </a:lnTo>
                  <a:lnTo>
                    <a:pt x="5798" y="3700"/>
                  </a:lnTo>
                  <a:lnTo>
                    <a:pt x="5798" y="3700"/>
                  </a:lnTo>
                  <a:close/>
                  <a:moveTo>
                    <a:pt x="5400" y="1511"/>
                  </a:moveTo>
                  <a:lnTo>
                    <a:pt x="5398" y="1433"/>
                  </a:lnTo>
                  <a:lnTo>
                    <a:pt x="5392" y="1356"/>
                  </a:lnTo>
                  <a:lnTo>
                    <a:pt x="5381" y="1280"/>
                  </a:lnTo>
                  <a:lnTo>
                    <a:pt x="5368" y="1206"/>
                  </a:lnTo>
                  <a:lnTo>
                    <a:pt x="5352" y="1133"/>
                  </a:lnTo>
                  <a:lnTo>
                    <a:pt x="5331" y="1061"/>
                  </a:lnTo>
                  <a:lnTo>
                    <a:pt x="5308" y="991"/>
                  </a:lnTo>
                  <a:lnTo>
                    <a:pt x="5280" y="922"/>
                  </a:lnTo>
                  <a:lnTo>
                    <a:pt x="5250" y="856"/>
                  </a:lnTo>
                  <a:lnTo>
                    <a:pt x="5216" y="791"/>
                  </a:lnTo>
                  <a:lnTo>
                    <a:pt x="5181" y="727"/>
                  </a:lnTo>
                  <a:lnTo>
                    <a:pt x="5141" y="666"/>
                  </a:lnTo>
                  <a:lnTo>
                    <a:pt x="5099" y="606"/>
                  </a:lnTo>
                  <a:lnTo>
                    <a:pt x="5054" y="550"/>
                  </a:lnTo>
                  <a:lnTo>
                    <a:pt x="5007" y="495"/>
                  </a:lnTo>
                  <a:lnTo>
                    <a:pt x="4957" y="442"/>
                  </a:lnTo>
                  <a:lnTo>
                    <a:pt x="4905" y="393"/>
                  </a:lnTo>
                  <a:lnTo>
                    <a:pt x="4850" y="345"/>
                  </a:lnTo>
                  <a:lnTo>
                    <a:pt x="4792" y="300"/>
                  </a:lnTo>
                  <a:lnTo>
                    <a:pt x="4733" y="258"/>
                  </a:lnTo>
                  <a:lnTo>
                    <a:pt x="4672" y="219"/>
                  </a:lnTo>
                  <a:lnTo>
                    <a:pt x="4609" y="182"/>
                  </a:lnTo>
                  <a:lnTo>
                    <a:pt x="4544" y="149"/>
                  </a:lnTo>
                  <a:lnTo>
                    <a:pt x="4477" y="118"/>
                  </a:lnTo>
                  <a:lnTo>
                    <a:pt x="4408" y="92"/>
                  </a:lnTo>
                  <a:lnTo>
                    <a:pt x="4339" y="68"/>
                  </a:lnTo>
                  <a:lnTo>
                    <a:pt x="4267" y="48"/>
                  </a:lnTo>
                  <a:lnTo>
                    <a:pt x="4194" y="30"/>
                  </a:lnTo>
                  <a:lnTo>
                    <a:pt x="4119" y="17"/>
                  </a:lnTo>
                  <a:lnTo>
                    <a:pt x="4043" y="8"/>
                  </a:lnTo>
                  <a:lnTo>
                    <a:pt x="3967" y="2"/>
                  </a:lnTo>
                  <a:lnTo>
                    <a:pt x="3889" y="0"/>
                  </a:lnTo>
                  <a:lnTo>
                    <a:pt x="3811" y="2"/>
                  </a:lnTo>
                  <a:lnTo>
                    <a:pt x="3734" y="8"/>
                  </a:lnTo>
                  <a:lnTo>
                    <a:pt x="3659" y="17"/>
                  </a:lnTo>
                  <a:lnTo>
                    <a:pt x="3584" y="30"/>
                  </a:lnTo>
                  <a:lnTo>
                    <a:pt x="3511" y="48"/>
                  </a:lnTo>
                  <a:lnTo>
                    <a:pt x="3439" y="68"/>
                  </a:lnTo>
                  <a:lnTo>
                    <a:pt x="3370" y="92"/>
                  </a:lnTo>
                  <a:lnTo>
                    <a:pt x="3301" y="118"/>
                  </a:lnTo>
                  <a:lnTo>
                    <a:pt x="3234" y="149"/>
                  </a:lnTo>
                  <a:lnTo>
                    <a:pt x="3169" y="182"/>
                  </a:lnTo>
                  <a:lnTo>
                    <a:pt x="3106" y="219"/>
                  </a:lnTo>
                  <a:lnTo>
                    <a:pt x="3045" y="258"/>
                  </a:lnTo>
                  <a:lnTo>
                    <a:pt x="2986" y="300"/>
                  </a:lnTo>
                  <a:lnTo>
                    <a:pt x="2928" y="345"/>
                  </a:lnTo>
                  <a:lnTo>
                    <a:pt x="2873" y="393"/>
                  </a:lnTo>
                  <a:lnTo>
                    <a:pt x="2821" y="442"/>
                  </a:lnTo>
                  <a:lnTo>
                    <a:pt x="2771" y="495"/>
                  </a:lnTo>
                  <a:lnTo>
                    <a:pt x="2724" y="550"/>
                  </a:lnTo>
                  <a:lnTo>
                    <a:pt x="2679" y="606"/>
                  </a:lnTo>
                  <a:lnTo>
                    <a:pt x="2637" y="666"/>
                  </a:lnTo>
                  <a:lnTo>
                    <a:pt x="2597" y="727"/>
                  </a:lnTo>
                  <a:lnTo>
                    <a:pt x="2561" y="791"/>
                  </a:lnTo>
                  <a:lnTo>
                    <a:pt x="2527" y="856"/>
                  </a:lnTo>
                  <a:lnTo>
                    <a:pt x="2498" y="922"/>
                  </a:lnTo>
                  <a:lnTo>
                    <a:pt x="2471" y="991"/>
                  </a:lnTo>
                  <a:lnTo>
                    <a:pt x="2446" y="1061"/>
                  </a:lnTo>
                  <a:lnTo>
                    <a:pt x="2426" y="1133"/>
                  </a:lnTo>
                  <a:lnTo>
                    <a:pt x="2410" y="1206"/>
                  </a:lnTo>
                  <a:lnTo>
                    <a:pt x="2397" y="1280"/>
                  </a:lnTo>
                  <a:lnTo>
                    <a:pt x="2386" y="1356"/>
                  </a:lnTo>
                  <a:lnTo>
                    <a:pt x="2380" y="1433"/>
                  </a:lnTo>
                  <a:lnTo>
                    <a:pt x="2378" y="1511"/>
                  </a:lnTo>
                  <a:lnTo>
                    <a:pt x="2380" y="1588"/>
                  </a:lnTo>
                  <a:lnTo>
                    <a:pt x="2386" y="1665"/>
                  </a:lnTo>
                  <a:lnTo>
                    <a:pt x="2397" y="1740"/>
                  </a:lnTo>
                  <a:lnTo>
                    <a:pt x="2410" y="1814"/>
                  </a:lnTo>
                  <a:lnTo>
                    <a:pt x="2426" y="1887"/>
                  </a:lnTo>
                  <a:lnTo>
                    <a:pt x="2446" y="1959"/>
                  </a:lnTo>
                  <a:lnTo>
                    <a:pt x="2471" y="2030"/>
                  </a:lnTo>
                  <a:lnTo>
                    <a:pt x="2498" y="2098"/>
                  </a:lnTo>
                  <a:lnTo>
                    <a:pt x="2527" y="2165"/>
                  </a:lnTo>
                  <a:lnTo>
                    <a:pt x="2561" y="2231"/>
                  </a:lnTo>
                  <a:lnTo>
                    <a:pt x="2597" y="2293"/>
                  </a:lnTo>
                  <a:lnTo>
                    <a:pt x="2637" y="2355"/>
                  </a:lnTo>
                  <a:lnTo>
                    <a:pt x="2679" y="2414"/>
                  </a:lnTo>
                  <a:lnTo>
                    <a:pt x="2724" y="2471"/>
                  </a:lnTo>
                  <a:lnTo>
                    <a:pt x="2771" y="2526"/>
                  </a:lnTo>
                  <a:lnTo>
                    <a:pt x="2821" y="2578"/>
                  </a:lnTo>
                  <a:lnTo>
                    <a:pt x="2873" y="2628"/>
                  </a:lnTo>
                  <a:lnTo>
                    <a:pt x="2928" y="2676"/>
                  </a:lnTo>
                  <a:lnTo>
                    <a:pt x="2986" y="2721"/>
                  </a:lnTo>
                  <a:lnTo>
                    <a:pt x="3045" y="2763"/>
                  </a:lnTo>
                  <a:lnTo>
                    <a:pt x="3106" y="2802"/>
                  </a:lnTo>
                  <a:lnTo>
                    <a:pt x="3169" y="2838"/>
                  </a:lnTo>
                  <a:lnTo>
                    <a:pt x="3234" y="2871"/>
                  </a:lnTo>
                  <a:lnTo>
                    <a:pt x="3301" y="2902"/>
                  </a:lnTo>
                  <a:lnTo>
                    <a:pt x="3370" y="2929"/>
                  </a:lnTo>
                  <a:lnTo>
                    <a:pt x="3439" y="2952"/>
                  </a:lnTo>
                  <a:lnTo>
                    <a:pt x="3511" y="2973"/>
                  </a:lnTo>
                  <a:lnTo>
                    <a:pt x="3584" y="2990"/>
                  </a:lnTo>
                  <a:lnTo>
                    <a:pt x="3659" y="3003"/>
                  </a:lnTo>
                  <a:lnTo>
                    <a:pt x="3734" y="3013"/>
                  </a:lnTo>
                  <a:lnTo>
                    <a:pt x="3811" y="3018"/>
                  </a:lnTo>
                  <a:lnTo>
                    <a:pt x="3889" y="3020"/>
                  </a:lnTo>
                  <a:lnTo>
                    <a:pt x="3967" y="3018"/>
                  </a:lnTo>
                  <a:lnTo>
                    <a:pt x="4043" y="3013"/>
                  </a:lnTo>
                  <a:lnTo>
                    <a:pt x="4119" y="3003"/>
                  </a:lnTo>
                  <a:lnTo>
                    <a:pt x="4194" y="2990"/>
                  </a:lnTo>
                  <a:lnTo>
                    <a:pt x="4267" y="2973"/>
                  </a:lnTo>
                  <a:lnTo>
                    <a:pt x="4339" y="2952"/>
                  </a:lnTo>
                  <a:lnTo>
                    <a:pt x="4408" y="2929"/>
                  </a:lnTo>
                  <a:lnTo>
                    <a:pt x="4477" y="2902"/>
                  </a:lnTo>
                  <a:lnTo>
                    <a:pt x="4544" y="2871"/>
                  </a:lnTo>
                  <a:lnTo>
                    <a:pt x="4609" y="2838"/>
                  </a:lnTo>
                  <a:lnTo>
                    <a:pt x="4672" y="2802"/>
                  </a:lnTo>
                  <a:lnTo>
                    <a:pt x="4733" y="2763"/>
                  </a:lnTo>
                  <a:lnTo>
                    <a:pt x="4792" y="2721"/>
                  </a:lnTo>
                  <a:lnTo>
                    <a:pt x="4850" y="2676"/>
                  </a:lnTo>
                  <a:lnTo>
                    <a:pt x="4905" y="2628"/>
                  </a:lnTo>
                  <a:lnTo>
                    <a:pt x="4957" y="2578"/>
                  </a:lnTo>
                  <a:lnTo>
                    <a:pt x="5007" y="2526"/>
                  </a:lnTo>
                  <a:lnTo>
                    <a:pt x="5054" y="2471"/>
                  </a:lnTo>
                  <a:lnTo>
                    <a:pt x="5099" y="2414"/>
                  </a:lnTo>
                  <a:lnTo>
                    <a:pt x="5141" y="2355"/>
                  </a:lnTo>
                  <a:lnTo>
                    <a:pt x="5181" y="2293"/>
                  </a:lnTo>
                  <a:lnTo>
                    <a:pt x="5216" y="2231"/>
                  </a:lnTo>
                  <a:lnTo>
                    <a:pt x="5250" y="2165"/>
                  </a:lnTo>
                  <a:lnTo>
                    <a:pt x="5280" y="2098"/>
                  </a:lnTo>
                  <a:lnTo>
                    <a:pt x="5308" y="2030"/>
                  </a:lnTo>
                  <a:lnTo>
                    <a:pt x="5331" y="1959"/>
                  </a:lnTo>
                  <a:lnTo>
                    <a:pt x="5352" y="1887"/>
                  </a:lnTo>
                  <a:lnTo>
                    <a:pt x="5368" y="1814"/>
                  </a:lnTo>
                  <a:lnTo>
                    <a:pt x="5381" y="1740"/>
                  </a:lnTo>
                  <a:lnTo>
                    <a:pt x="5392" y="1665"/>
                  </a:lnTo>
                  <a:lnTo>
                    <a:pt x="5398" y="1588"/>
                  </a:lnTo>
                  <a:lnTo>
                    <a:pt x="5400" y="1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0" name="Freeform 10"/>
            <p:cNvSpPr>
              <a:spLocks noEditPoints="1"/>
            </p:cNvSpPr>
            <p:nvPr/>
          </p:nvSpPr>
          <p:spPr bwMode="auto">
            <a:xfrm>
              <a:off x="2749585" y="2518691"/>
              <a:ext cx="288032" cy="594032"/>
            </a:xfrm>
            <a:custGeom>
              <a:avLst/>
              <a:gdLst>
                <a:gd name="T0" fmla="*/ 1840 w 7855"/>
                <a:gd name="T1" fmla="*/ 3709 h 16200"/>
                <a:gd name="T2" fmla="*/ 1631 w 7855"/>
                <a:gd name="T3" fmla="*/ 3781 h 16200"/>
                <a:gd name="T4" fmla="*/ 1460 w 7855"/>
                <a:gd name="T5" fmla="*/ 3918 h 16200"/>
                <a:gd name="T6" fmla="*/ 1343 w 7855"/>
                <a:gd name="T7" fmla="*/ 4110 h 16200"/>
                <a:gd name="T8" fmla="*/ 1 w 7855"/>
                <a:gd name="T9" fmla="*/ 9569 h 16200"/>
                <a:gd name="T10" fmla="*/ 39 w 7855"/>
                <a:gd name="T11" fmla="*/ 9818 h 16200"/>
                <a:gd name="T12" fmla="*/ 168 w 7855"/>
                <a:gd name="T13" fmla="*/ 10030 h 16200"/>
                <a:gd name="T14" fmla="*/ 370 w 7855"/>
                <a:gd name="T15" fmla="*/ 10181 h 16200"/>
                <a:gd name="T16" fmla="*/ 623 w 7855"/>
                <a:gd name="T17" fmla="*/ 10243 h 16200"/>
                <a:gd name="T18" fmla="*/ 872 w 7855"/>
                <a:gd name="T19" fmla="*/ 10204 h 16200"/>
                <a:gd name="T20" fmla="*/ 1083 w 7855"/>
                <a:gd name="T21" fmla="*/ 10076 h 16200"/>
                <a:gd name="T22" fmla="*/ 1234 w 7855"/>
                <a:gd name="T23" fmla="*/ 9874 h 16200"/>
                <a:gd name="T24" fmla="*/ 1980 w 7855"/>
                <a:gd name="T25" fmla="*/ 15412 h 16200"/>
                <a:gd name="T26" fmla="*/ 2042 w 7855"/>
                <a:gd name="T27" fmla="*/ 15719 h 16200"/>
                <a:gd name="T28" fmla="*/ 2211 w 7855"/>
                <a:gd name="T29" fmla="*/ 15969 h 16200"/>
                <a:gd name="T30" fmla="*/ 2461 w 7855"/>
                <a:gd name="T31" fmla="*/ 16138 h 16200"/>
                <a:gd name="T32" fmla="*/ 2767 w 7855"/>
                <a:gd name="T33" fmla="*/ 16200 h 16200"/>
                <a:gd name="T34" fmla="*/ 3074 w 7855"/>
                <a:gd name="T35" fmla="*/ 16138 h 16200"/>
                <a:gd name="T36" fmla="*/ 3324 w 7855"/>
                <a:gd name="T37" fmla="*/ 15969 h 16200"/>
                <a:gd name="T38" fmla="*/ 3493 w 7855"/>
                <a:gd name="T39" fmla="*/ 15719 h 16200"/>
                <a:gd name="T40" fmla="*/ 3555 w 7855"/>
                <a:gd name="T41" fmla="*/ 15412 h 16200"/>
                <a:gd name="T42" fmla="*/ 4247 w 7855"/>
                <a:gd name="T43" fmla="*/ 15610 h 16200"/>
                <a:gd name="T44" fmla="*/ 4379 w 7855"/>
                <a:gd name="T45" fmla="*/ 15884 h 16200"/>
                <a:gd name="T46" fmla="*/ 4602 w 7855"/>
                <a:gd name="T47" fmla="*/ 16086 h 16200"/>
                <a:gd name="T48" fmla="*/ 4890 w 7855"/>
                <a:gd name="T49" fmla="*/ 16191 h 16200"/>
                <a:gd name="T50" fmla="*/ 5207 w 7855"/>
                <a:gd name="T51" fmla="*/ 16176 h 16200"/>
                <a:gd name="T52" fmla="*/ 5482 w 7855"/>
                <a:gd name="T53" fmla="*/ 16044 h 16200"/>
                <a:gd name="T54" fmla="*/ 5684 w 7855"/>
                <a:gd name="T55" fmla="*/ 15821 h 16200"/>
                <a:gd name="T56" fmla="*/ 5788 w 7855"/>
                <a:gd name="T57" fmla="*/ 15533 h 16200"/>
                <a:gd name="T58" fmla="*/ 6589 w 7855"/>
                <a:gd name="T59" fmla="*/ 9768 h 16200"/>
                <a:gd name="T60" fmla="*/ 6715 w 7855"/>
                <a:gd name="T61" fmla="*/ 9990 h 16200"/>
                <a:gd name="T62" fmla="*/ 6910 w 7855"/>
                <a:gd name="T63" fmla="*/ 10143 h 16200"/>
                <a:gd name="T64" fmla="*/ 7149 w 7855"/>
                <a:gd name="T65" fmla="*/ 10213 h 16200"/>
                <a:gd name="T66" fmla="*/ 7407 w 7855"/>
                <a:gd name="T67" fmla="*/ 10183 h 16200"/>
                <a:gd name="T68" fmla="*/ 7630 w 7855"/>
                <a:gd name="T69" fmla="*/ 10058 h 16200"/>
                <a:gd name="T70" fmla="*/ 7783 w 7855"/>
                <a:gd name="T71" fmla="*/ 9863 h 16200"/>
                <a:gd name="T72" fmla="*/ 7853 w 7855"/>
                <a:gd name="T73" fmla="*/ 9623 h 16200"/>
                <a:gd name="T74" fmla="*/ 6426 w 7855"/>
                <a:gd name="T75" fmla="*/ 4180 h 16200"/>
                <a:gd name="T76" fmla="*/ 6335 w 7855"/>
                <a:gd name="T77" fmla="*/ 3982 h 16200"/>
                <a:gd name="T78" fmla="*/ 6190 w 7855"/>
                <a:gd name="T79" fmla="*/ 3830 h 16200"/>
                <a:gd name="T80" fmla="*/ 6006 w 7855"/>
                <a:gd name="T81" fmla="*/ 3734 h 16200"/>
                <a:gd name="T82" fmla="*/ 5798 w 7855"/>
                <a:gd name="T83" fmla="*/ 3700 h 16200"/>
                <a:gd name="T84" fmla="*/ 5331 w 7855"/>
                <a:gd name="T85" fmla="*/ 1061 h 16200"/>
                <a:gd name="T86" fmla="*/ 5054 w 7855"/>
                <a:gd name="T87" fmla="*/ 550 h 16200"/>
                <a:gd name="T88" fmla="*/ 4609 w 7855"/>
                <a:gd name="T89" fmla="*/ 182 h 16200"/>
                <a:gd name="T90" fmla="*/ 4043 w 7855"/>
                <a:gd name="T91" fmla="*/ 8 h 16200"/>
                <a:gd name="T92" fmla="*/ 3439 w 7855"/>
                <a:gd name="T93" fmla="*/ 68 h 16200"/>
                <a:gd name="T94" fmla="*/ 2928 w 7855"/>
                <a:gd name="T95" fmla="*/ 345 h 16200"/>
                <a:gd name="T96" fmla="*/ 2561 w 7855"/>
                <a:gd name="T97" fmla="*/ 791 h 16200"/>
                <a:gd name="T98" fmla="*/ 2386 w 7855"/>
                <a:gd name="T99" fmla="*/ 1356 h 16200"/>
                <a:gd name="T100" fmla="*/ 2446 w 7855"/>
                <a:gd name="T101" fmla="*/ 1959 h 16200"/>
                <a:gd name="T102" fmla="*/ 2724 w 7855"/>
                <a:gd name="T103" fmla="*/ 2471 h 16200"/>
                <a:gd name="T104" fmla="*/ 3169 w 7855"/>
                <a:gd name="T105" fmla="*/ 2838 h 16200"/>
                <a:gd name="T106" fmla="*/ 3734 w 7855"/>
                <a:gd name="T107" fmla="*/ 3013 h 16200"/>
                <a:gd name="T108" fmla="*/ 4339 w 7855"/>
                <a:gd name="T109" fmla="*/ 2952 h 16200"/>
                <a:gd name="T110" fmla="*/ 4850 w 7855"/>
                <a:gd name="T111" fmla="*/ 2676 h 16200"/>
                <a:gd name="T112" fmla="*/ 5216 w 7855"/>
                <a:gd name="T113" fmla="*/ 2231 h 16200"/>
                <a:gd name="T114" fmla="*/ 5392 w 7855"/>
                <a:gd name="T115" fmla="*/ 1665 h 16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55" h="16200">
                  <a:moveTo>
                    <a:pt x="5798" y="3700"/>
                  </a:moveTo>
                  <a:lnTo>
                    <a:pt x="1980" y="3700"/>
                  </a:lnTo>
                  <a:lnTo>
                    <a:pt x="1980" y="3701"/>
                  </a:lnTo>
                  <a:lnTo>
                    <a:pt x="1952" y="3700"/>
                  </a:lnTo>
                  <a:lnTo>
                    <a:pt x="1924" y="3701"/>
                  </a:lnTo>
                  <a:lnTo>
                    <a:pt x="1895" y="3702"/>
                  </a:lnTo>
                  <a:lnTo>
                    <a:pt x="1867" y="3705"/>
                  </a:lnTo>
                  <a:lnTo>
                    <a:pt x="1840" y="3709"/>
                  </a:lnTo>
                  <a:lnTo>
                    <a:pt x="1812" y="3714"/>
                  </a:lnTo>
                  <a:lnTo>
                    <a:pt x="1785" y="3720"/>
                  </a:lnTo>
                  <a:lnTo>
                    <a:pt x="1759" y="3728"/>
                  </a:lnTo>
                  <a:lnTo>
                    <a:pt x="1732" y="3736"/>
                  </a:lnTo>
                  <a:lnTo>
                    <a:pt x="1706" y="3746"/>
                  </a:lnTo>
                  <a:lnTo>
                    <a:pt x="1681" y="3756"/>
                  </a:lnTo>
                  <a:lnTo>
                    <a:pt x="1655" y="3769"/>
                  </a:lnTo>
                  <a:lnTo>
                    <a:pt x="1631" y="3781"/>
                  </a:lnTo>
                  <a:lnTo>
                    <a:pt x="1608" y="3795"/>
                  </a:lnTo>
                  <a:lnTo>
                    <a:pt x="1585" y="3810"/>
                  </a:lnTo>
                  <a:lnTo>
                    <a:pt x="1562" y="3825"/>
                  </a:lnTo>
                  <a:lnTo>
                    <a:pt x="1540" y="3842"/>
                  </a:lnTo>
                  <a:lnTo>
                    <a:pt x="1519" y="3860"/>
                  </a:lnTo>
                  <a:lnTo>
                    <a:pt x="1499" y="3879"/>
                  </a:lnTo>
                  <a:lnTo>
                    <a:pt x="1479" y="3898"/>
                  </a:lnTo>
                  <a:lnTo>
                    <a:pt x="1460" y="3918"/>
                  </a:lnTo>
                  <a:lnTo>
                    <a:pt x="1442" y="3940"/>
                  </a:lnTo>
                  <a:lnTo>
                    <a:pt x="1425" y="3961"/>
                  </a:lnTo>
                  <a:lnTo>
                    <a:pt x="1408" y="3984"/>
                  </a:lnTo>
                  <a:lnTo>
                    <a:pt x="1393" y="4007"/>
                  </a:lnTo>
                  <a:lnTo>
                    <a:pt x="1379" y="4032"/>
                  </a:lnTo>
                  <a:lnTo>
                    <a:pt x="1366" y="4057"/>
                  </a:lnTo>
                  <a:lnTo>
                    <a:pt x="1354" y="4083"/>
                  </a:lnTo>
                  <a:lnTo>
                    <a:pt x="1343" y="4110"/>
                  </a:lnTo>
                  <a:lnTo>
                    <a:pt x="1332" y="4137"/>
                  </a:lnTo>
                  <a:lnTo>
                    <a:pt x="1323" y="4164"/>
                  </a:lnTo>
                  <a:lnTo>
                    <a:pt x="1315" y="4193"/>
                  </a:lnTo>
                  <a:lnTo>
                    <a:pt x="19" y="9440"/>
                  </a:lnTo>
                  <a:lnTo>
                    <a:pt x="12" y="9472"/>
                  </a:lnTo>
                  <a:lnTo>
                    <a:pt x="6" y="9504"/>
                  </a:lnTo>
                  <a:lnTo>
                    <a:pt x="3" y="9537"/>
                  </a:lnTo>
                  <a:lnTo>
                    <a:pt x="1" y="9569"/>
                  </a:lnTo>
                  <a:lnTo>
                    <a:pt x="0" y="9602"/>
                  </a:lnTo>
                  <a:lnTo>
                    <a:pt x="1" y="9634"/>
                  </a:lnTo>
                  <a:lnTo>
                    <a:pt x="4" y="9665"/>
                  </a:lnTo>
                  <a:lnTo>
                    <a:pt x="8" y="9697"/>
                  </a:lnTo>
                  <a:lnTo>
                    <a:pt x="14" y="9728"/>
                  </a:lnTo>
                  <a:lnTo>
                    <a:pt x="21" y="9758"/>
                  </a:lnTo>
                  <a:lnTo>
                    <a:pt x="29" y="9788"/>
                  </a:lnTo>
                  <a:lnTo>
                    <a:pt x="39" y="9818"/>
                  </a:lnTo>
                  <a:lnTo>
                    <a:pt x="51" y="9847"/>
                  </a:lnTo>
                  <a:lnTo>
                    <a:pt x="64" y="9875"/>
                  </a:lnTo>
                  <a:lnTo>
                    <a:pt x="78" y="9903"/>
                  </a:lnTo>
                  <a:lnTo>
                    <a:pt x="93" y="9930"/>
                  </a:lnTo>
                  <a:lnTo>
                    <a:pt x="110" y="9956"/>
                  </a:lnTo>
                  <a:lnTo>
                    <a:pt x="129" y="9982"/>
                  </a:lnTo>
                  <a:lnTo>
                    <a:pt x="147" y="10007"/>
                  </a:lnTo>
                  <a:lnTo>
                    <a:pt x="168" y="10030"/>
                  </a:lnTo>
                  <a:lnTo>
                    <a:pt x="189" y="10053"/>
                  </a:lnTo>
                  <a:lnTo>
                    <a:pt x="212" y="10074"/>
                  </a:lnTo>
                  <a:lnTo>
                    <a:pt x="236" y="10095"/>
                  </a:lnTo>
                  <a:lnTo>
                    <a:pt x="260" y="10115"/>
                  </a:lnTo>
                  <a:lnTo>
                    <a:pt x="286" y="10133"/>
                  </a:lnTo>
                  <a:lnTo>
                    <a:pt x="313" y="10150"/>
                  </a:lnTo>
                  <a:lnTo>
                    <a:pt x="340" y="10166"/>
                  </a:lnTo>
                  <a:lnTo>
                    <a:pt x="370" y="10181"/>
                  </a:lnTo>
                  <a:lnTo>
                    <a:pt x="399" y="10194"/>
                  </a:lnTo>
                  <a:lnTo>
                    <a:pt x="429" y="10205"/>
                  </a:lnTo>
                  <a:lnTo>
                    <a:pt x="461" y="10216"/>
                  </a:lnTo>
                  <a:lnTo>
                    <a:pt x="493" y="10224"/>
                  </a:lnTo>
                  <a:lnTo>
                    <a:pt x="525" y="10231"/>
                  </a:lnTo>
                  <a:lnTo>
                    <a:pt x="558" y="10237"/>
                  </a:lnTo>
                  <a:lnTo>
                    <a:pt x="590" y="10240"/>
                  </a:lnTo>
                  <a:lnTo>
                    <a:pt x="623" y="10243"/>
                  </a:lnTo>
                  <a:lnTo>
                    <a:pt x="655" y="10243"/>
                  </a:lnTo>
                  <a:lnTo>
                    <a:pt x="687" y="10242"/>
                  </a:lnTo>
                  <a:lnTo>
                    <a:pt x="719" y="10239"/>
                  </a:lnTo>
                  <a:lnTo>
                    <a:pt x="750" y="10235"/>
                  </a:lnTo>
                  <a:lnTo>
                    <a:pt x="782" y="10230"/>
                  </a:lnTo>
                  <a:lnTo>
                    <a:pt x="812" y="10222"/>
                  </a:lnTo>
                  <a:lnTo>
                    <a:pt x="842" y="10214"/>
                  </a:lnTo>
                  <a:lnTo>
                    <a:pt x="872" y="10204"/>
                  </a:lnTo>
                  <a:lnTo>
                    <a:pt x="900" y="10193"/>
                  </a:lnTo>
                  <a:lnTo>
                    <a:pt x="929" y="10180"/>
                  </a:lnTo>
                  <a:lnTo>
                    <a:pt x="957" y="10166"/>
                  </a:lnTo>
                  <a:lnTo>
                    <a:pt x="984" y="10150"/>
                  </a:lnTo>
                  <a:lnTo>
                    <a:pt x="1009" y="10133"/>
                  </a:lnTo>
                  <a:lnTo>
                    <a:pt x="1036" y="10116"/>
                  </a:lnTo>
                  <a:lnTo>
                    <a:pt x="1060" y="10097"/>
                  </a:lnTo>
                  <a:lnTo>
                    <a:pt x="1083" y="10076"/>
                  </a:lnTo>
                  <a:lnTo>
                    <a:pt x="1107" y="10054"/>
                  </a:lnTo>
                  <a:lnTo>
                    <a:pt x="1128" y="10032"/>
                  </a:lnTo>
                  <a:lnTo>
                    <a:pt x="1148" y="10009"/>
                  </a:lnTo>
                  <a:lnTo>
                    <a:pt x="1168" y="9983"/>
                  </a:lnTo>
                  <a:lnTo>
                    <a:pt x="1187" y="9958"/>
                  </a:lnTo>
                  <a:lnTo>
                    <a:pt x="1204" y="9931"/>
                  </a:lnTo>
                  <a:lnTo>
                    <a:pt x="1219" y="9903"/>
                  </a:lnTo>
                  <a:lnTo>
                    <a:pt x="1234" y="9874"/>
                  </a:lnTo>
                  <a:lnTo>
                    <a:pt x="1247" y="9845"/>
                  </a:lnTo>
                  <a:lnTo>
                    <a:pt x="1259" y="9814"/>
                  </a:lnTo>
                  <a:lnTo>
                    <a:pt x="1270" y="9783"/>
                  </a:lnTo>
                  <a:lnTo>
                    <a:pt x="1278" y="9750"/>
                  </a:lnTo>
                  <a:lnTo>
                    <a:pt x="1980" y="6909"/>
                  </a:lnTo>
                  <a:lnTo>
                    <a:pt x="1980" y="9710"/>
                  </a:lnTo>
                  <a:lnTo>
                    <a:pt x="1980" y="10640"/>
                  </a:lnTo>
                  <a:lnTo>
                    <a:pt x="1980" y="15412"/>
                  </a:lnTo>
                  <a:lnTo>
                    <a:pt x="1981" y="15453"/>
                  </a:lnTo>
                  <a:lnTo>
                    <a:pt x="1985" y="15493"/>
                  </a:lnTo>
                  <a:lnTo>
                    <a:pt x="1990" y="15533"/>
                  </a:lnTo>
                  <a:lnTo>
                    <a:pt x="1997" y="15571"/>
                  </a:lnTo>
                  <a:lnTo>
                    <a:pt x="2005" y="15610"/>
                  </a:lnTo>
                  <a:lnTo>
                    <a:pt x="2016" y="15647"/>
                  </a:lnTo>
                  <a:lnTo>
                    <a:pt x="2028" y="15684"/>
                  </a:lnTo>
                  <a:lnTo>
                    <a:pt x="2042" y="15719"/>
                  </a:lnTo>
                  <a:lnTo>
                    <a:pt x="2057" y="15753"/>
                  </a:lnTo>
                  <a:lnTo>
                    <a:pt x="2076" y="15788"/>
                  </a:lnTo>
                  <a:lnTo>
                    <a:pt x="2094" y="15821"/>
                  </a:lnTo>
                  <a:lnTo>
                    <a:pt x="2115" y="15853"/>
                  </a:lnTo>
                  <a:lnTo>
                    <a:pt x="2136" y="15884"/>
                  </a:lnTo>
                  <a:lnTo>
                    <a:pt x="2160" y="15913"/>
                  </a:lnTo>
                  <a:lnTo>
                    <a:pt x="2185" y="15942"/>
                  </a:lnTo>
                  <a:lnTo>
                    <a:pt x="2211" y="15969"/>
                  </a:lnTo>
                  <a:lnTo>
                    <a:pt x="2239" y="15995"/>
                  </a:lnTo>
                  <a:lnTo>
                    <a:pt x="2267" y="16020"/>
                  </a:lnTo>
                  <a:lnTo>
                    <a:pt x="2296" y="16044"/>
                  </a:lnTo>
                  <a:lnTo>
                    <a:pt x="2328" y="16065"/>
                  </a:lnTo>
                  <a:lnTo>
                    <a:pt x="2359" y="16086"/>
                  </a:lnTo>
                  <a:lnTo>
                    <a:pt x="2393" y="16105"/>
                  </a:lnTo>
                  <a:lnTo>
                    <a:pt x="2426" y="16122"/>
                  </a:lnTo>
                  <a:lnTo>
                    <a:pt x="2461" y="16138"/>
                  </a:lnTo>
                  <a:lnTo>
                    <a:pt x="2497" y="16152"/>
                  </a:lnTo>
                  <a:lnTo>
                    <a:pt x="2533" y="16165"/>
                  </a:lnTo>
                  <a:lnTo>
                    <a:pt x="2571" y="16176"/>
                  </a:lnTo>
                  <a:lnTo>
                    <a:pt x="2609" y="16184"/>
                  </a:lnTo>
                  <a:lnTo>
                    <a:pt x="2648" y="16191"/>
                  </a:lnTo>
                  <a:lnTo>
                    <a:pt x="2687" y="16196"/>
                  </a:lnTo>
                  <a:lnTo>
                    <a:pt x="2727" y="16199"/>
                  </a:lnTo>
                  <a:lnTo>
                    <a:pt x="2767" y="16200"/>
                  </a:lnTo>
                  <a:lnTo>
                    <a:pt x="2808" y="16199"/>
                  </a:lnTo>
                  <a:lnTo>
                    <a:pt x="2848" y="16196"/>
                  </a:lnTo>
                  <a:lnTo>
                    <a:pt x="2888" y="16191"/>
                  </a:lnTo>
                  <a:lnTo>
                    <a:pt x="2926" y="16184"/>
                  </a:lnTo>
                  <a:lnTo>
                    <a:pt x="2965" y="16176"/>
                  </a:lnTo>
                  <a:lnTo>
                    <a:pt x="3002" y="16165"/>
                  </a:lnTo>
                  <a:lnTo>
                    <a:pt x="3039" y="16152"/>
                  </a:lnTo>
                  <a:lnTo>
                    <a:pt x="3074" y="16138"/>
                  </a:lnTo>
                  <a:lnTo>
                    <a:pt x="3109" y="16122"/>
                  </a:lnTo>
                  <a:lnTo>
                    <a:pt x="3143" y="16105"/>
                  </a:lnTo>
                  <a:lnTo>
                    <a:pt x="3176" y="16086"/>
                  </a:lnTo>
                  <a:lnTo>
                    <a:pt x="3208" y="16065"/>
                  </a:lnTo>
                  <a:lnTo>
                    <a:pt x="3239" y="16044"/>
                  </a:lnTo>
                  <a:lnTo>
                    <a:pt x="3268" y="16020"/>
                  </a:lnTo>
                  <a:lnTo>
                    <a:pt x="3297" y="15995"/>
                  </a:lnTo>
                  <a:lnTo>
                    <a:pt x="3324" y="15969"/>
                  </a:lnTo>
                  <a:lnTo>
                    <a:pt x="3350" y="15942"/>
                  </a:lnTo>
                  <a:lnTo>
                    <a:pt x="3375" y="15913"/>
                  </a:lnTo>
                  <a:lnTo>
                    <a:pt x="3399" y="15884"/>
                  </a:lnTo>
                  <a:lnTo>
                    <a:pt x="3420" y="15853"/>
                  </a:lnTo>
                  <a:lnTo>
                    <a:pt x="3440" y="15821"/>
                  </a:lnTo>
                  <a:lnTo>
                    <a:pt x="3460" y="15788"/>
                  </a:lnTo>
                  <a:lnTo>
                    <a:pt x="3477" y="15753"/>
                  </a:lnTo>
                  <a:lnTo>
                    <a:pt x="3493" y="15719"/>
                  </a:lnTo>
                  <a:lnTo>
                    <a:pt x="3507" y="15684"/>
                  </a:lnTo>
                  <a:lnTo>
                    <a:pt x="3519" y="15647"/>
                  </a:lnTo>
                  <a:lnTo>
                    <a:pt x="3531" y="15610"/>
                  </a:lnTo>
                  <a:lnTo>
                    <a:pt x="3539" y="15571"/>
                  </a:lnTo>
                  <a:lnTo>
                    <a:pt x="3546" y="15533"/>
                  </a:lnTo>
                  <a:lnTo>
                    <a:pt x="3551" y="15493"/>
                  </a:lnTo>
                  <a:lnTo>
                    <a:pt x="3554" y="15453"/>
                  </a:lnTo>
                  <a:lnTo>
                    <a:pt x="3555" y="15412"/>
                  </a:lnTo>
                  <a:lnTo>
                    <a:pt x="3555" y="10640"/>
                  </a:lnTo>
                  <a:lnTo>
                    <a:pt x="4223" y="10640"/>
                  </a:lnTo>
                  <a:lnTo>
                    <a:pt x="4223" y="15412"/>
                  </a:lnTo>
                  <a:lnTo>
                    <a:pt x="4224" y="15453"/>
                  </a:lnTo>
                  <a:lnTo>
                    <a:pt x="4227" y="15493"/>
                  </a:lnTo>
                  <a:lnTo>
                    <a:pt x="4232" y="15533"/>
                  </a:lnTo>
                  <a:lnTo>
                    <a:pt x="4239" y="15571"/>
                  </a:lnTo>
                  <a:lnTo>
                    <a:pt x="4247" y="15610"/>
                  </a:lnTo>
                  <a:lnTo>
                    <a:pt x="4259" y="15647"/>
                  </a:lnTo>
                  <a:lnTo>
                    <a:pt x="4271" y="15684"/>
                  </a:lnTo>
                  <a:lnTo>
                    <a:pt x="4285" y="15719"/>
                  </a:lnTo>
                  <a:lnTo>
                    <a:pt x="4301" y="15753"/>
                  </a:lnTo>
                  <a:lnTo>
                    <a:pt x="4318" y="15788"/>
                  </a:lnTo>
                  <a:lnTo>
                    <a:pt x="4337" y="15821"/>
                  </a:lnTo>
                  <a:lnTo>
                    <a:pt x="4358" y="15853"/>
                  </a:lnTo>
                  <a:lnTo>
                    <a:pt x="4379" y="15884"/>
                  </a:lnTo>
                  <a:lnTo>
                    <a:pt x="4402" y="15913"/>
                  </a:lnTo>
                  <a:lnTo>
                    <a:pt x="4428" y="15942"/>
                  </a:lnTo>
                  <a:lnTo>
                    <a:pt x="4454" y="15969"/>
                  </a:lnTo>
                  <a:lnTo>
                    <a:pt x="4481" y="15995"/>
                  </a:lnTo>
                  <a:lnTo>
                    <a:pt x="4510" y="16020"/>
                  </a:lnTo>
                  <a:lnTo>
                    <a:pt x="4539" y="16044"/>
                  </a:lnTo>
                  <a:lnTo>
                    <a:pt x="4570" y="16065"/>
                  </a:lnTo>
                  <a:lnTo>
                    <a:pt x="4602" y="16086"/>
                  </a:lnTo>
                  <a:lnTo>
                    <a:pt x="4635" y="16105"/>
                  </a:lnTo>
                  <a:lnTo>
                    <a:pt x="4669" y="16122"/>
                  </a:lnTo>
                  <a:lnTo>
                    <a:pt x="4704" y="16138"/>
                  </a:lnTo>
                  <a:lnTo>
                    <a:pt x="4740" y="16152"/>
                  </a:lnTo>
                  <a:lnTo>
                    <a:pt x="4776" y="16165"/>
                  </a:lnTo>
                  <a:lnTo>
                    <a:pt x="4813" y="16176"/>
                  </a:lnTo>
                  <a:lnTo>
                    <a:pt x="4852" y="16184"/>
                  </a:lnTo>
                  <a:lnTo>
                    <a:pt x="4890" y="16191"/>
                  </a:lnTo>
                  <a:lnTo>
                    <a:pt x="4930" y="16196"/>
                  </a:lnTo>
                  <a:lnTo>
                    <a:pt x="4969" y="16199"/>
                  </a:lnTo>
                  <a:lnTo>
                    <a:pt x="5010" y="16200"/>
                  </a:lnTo>
                  <a:lnTo>
                    <a:pt x="5050" y="16199"/>
                  </a:lnTo>
                  <a:lnTo>
                    <a:pt x="5091" y="16196"/>
                  </a:lnTo>
                  <a:lnTo>
                    <a:pt x="5130" y="16191"/>
                  </a:lnTo>
                  <a:lnTo>
                    <a:pt x="5169" y="16184"/>
                  </a:lnTo>
                  <a:lnTo>
                    <a:pt x="5207" y="16176"/>
                  </a:lnTo>
                  <a:lnTo>
                    <a:pt x="5245" y="16165"/>
                  </a:lnTo>
                  <a:lnTo>
                    <a:pt x="5281" y="16152"/>
                  </a:lnTo>
                  <a:lnTo>
                    <a:pt x="5317" y="16138"/>
                  </a:lnTo>
                  <a:lnTo>
                    <a:pt x="5352" y="16122"/>
                  </a:lnTo>
                  <a:lnTo>
                    <a:pt x="5386" y="16105"/>
                  </a:lnTo>
                  <a:lnTo>
                    <a:pt x="5419" y="16086"/>
                  </a:lnTo>
                  <a:lnTo>
                    <a:pt x="5450" y="16065"/>
                  </a:lnTo>
                  <a:lnTo>
                    <a:pt x="5482" y="16044"/>
                  </a:lnTo>
                  <a:lnTo>
                    <a:pt x="5511" y="16020"/>
                  </a:lnTo>
                  <a:lnTo>
                    <a:pt x="5539" y="15995"/>
                  </a:lnTo>
                  <a:lnTo>
                    <a:pt x="5567" y="15969"/>
                  </a:lnTo>
                  <a:lnTo>
                    <a:pt x="5593" y="15942"/>
                  </a:lnTo>
                  <a:lnTo>
                    <a:pt x="5618" y="15913"/>
                  </a:lnTo>
                  <a:lnTo>
                    <a:pt x="5642" y="15884"/>
                  </a:lnTo>
                  <a:lnTo>
                    <a:pt x="5663" y="15853"/>
                  </a:lnTo>
                  <a:lnTo>
                    <a:pt x="5684" y="15821"/>
                  </a:lnTo>
                  <a:lnTo>
                    <a:pt x="5702" y="15788"/>
                  </a:lnTo>
                  <a:lnTo>
                    <a:pt x="5720" y="15753"/>
                  </a:lnTo>
                  <a:lnTo>
                    <a:pt x="5736" y="15719"/>
                  </a:lnTo>
                  <a:lnTo>
                    <a:pt x="5750" y="15684"/>
                  </a:lnTo>
                  <a:lnTo>
                    <a:pt x="5762" y="15647"/>
                  </a:lnTo>
                  <a:lnTo>
                    <a:pt x="5773" y="15610"/>
                  </a:lnTo>
                  <a:lnTo>
                    <a:pt x="5781" y="15571"/>
                  </a:lnTo>
                  <a:lnTo>
                    <a:pt x="5788" y="15533"/>
                  </a:lnTo>
                  <a:lnTo>
                    <a:pt x="5794" y="15493"/>
                  </a:lnTo>
                  <a:lnTo>
                    <a:pt x="5797" y="15453"/>
                  </a:lnTo>
                  <a:lnTo>
                    <a:pt x="5798" y="15412"/>
                  </a:lnTo>
                  <a:lnTo>
                    <a:pt x="5798" y="10640"/>
                  </a:lnTo>
                  <a:lnTo>
                    <a:pt x="5798" y="9710"/>
                  </a:lnTo>
                  <a:lnTo>
                    <a:pt x="5798" y="6832"/>
                  </a:lnTo>
                  <a:lnTo>
                    <a:pt x="6580" y="9735"/>
                  </a:lnTo>
                  <a:lnTo>
                    <a:pt x="6589" y="9768"/>
                  </a:lnTo>
                  <a:lnTo>
                    <a:pt x="6601" y="9798"/>
                  </a:lnTo>
                  <a:lnTo>
                    <a:pt x="6614" y="9828"/>
                  </a:lnTo>
                  <a:lnTo>
                    <a:pt x="6627" y="9858"/>
                  </a:lnTo>
                  <a:lnTo>
                    <a:pt x="6642" y="9886"/>
                  </a:lnTo>
                  <a:lnTo>
                    <a:pt x="6658" y="9914"/>
                  </a:lnTo>
                  <a:lnTo>
                    <a:pt x="6676" y="9941"/>
                  </a:lnTo>
                  <a:lnTo>
                    <a:pt x="6695" y="9966"/>
                  </a:lnTo>
                  <a:lnTo>
                    <a:pt x="6715" y="9990"/>
                  </a:lnTo>
                  <a:lnTo>
                    <a:pt x="6736" y="10014"/>
                  </a:lnTo>
                  <a:lnTo>
                    <a:pt x="6758" y="10036"/>
                  </a:lnTo>
                  <a:lnTo>
                    <a:pt x="6782" y="10056"/>
                  </a:lnTo>
                  <a:lnTo>
                    <a:pt x="6806" y="10076"/>
                  </a:lnTo>
                  <a:lnTo>
                    <a:pt x="6830" y="10095"/>
                  </a:lnTo>
                  <a:lnTo>
                    <a:pt x="6857" y="10113"/>
                  </a:lnTo>
                  <a:lnTo>
                    <a:pt x="6883" y="10129"/>
                  </a:lnTo>
                  <a:lnTo>
                    <a:pt x="6910" y="10143"/>
                  </a:lnTo>
                  <a:lnTo>
                    <a:pt x="6939" y="10157"/>
                  </a:lnTo>
                  <a:lnTo>
                    <a:pt x="6967" y="10170"/>
                  </a:lnTo>
                  <a:lnTo>
                    <a:pt x="6996" y="10180"/>
                  </a:lnTo>
                  <a:lnTo>
                    <a:pt x="7026" y="10190"/>
                  </a:lnTo>
                  <a:lnTo>
                    <a:pt x="7056" y="10198"/>
                  </a:lnTo>
                  <a:lnTo>
                    <a:pt x="7088" y="10204"/>
                  </a:lnTo>
                  <a:lnTo>
                    <a:pt x="7118" y="10209"/>
                  </a:lnTo>
                  <a:lnTo>
                    <a:pt x="7149" y="10213"/>
                  </a:lnTo>
                  <a:lnTo>
                    <a:pt x="7182" y="10215"/>
                  </a:lnTo>
                  <a:lnTo>
                    <a:pt x="7213" y="10215"/>
                  </a:lnTo>
                  <a:lnTo>
                    <a:pt x="7245" y="10214"/>
                  </a:lnTo>
                  <a:lnTo>
                    <a:pt x="7278" y="10211"/>
                  </a:lnTo>
                  <a:lnTo>
                    <a:pt x="7310" y="10207"/>
                  </a:lnTo>
                  <a:lnTo>
                    <a:pt x="7343" y="10201"/>
                  </a:lnTo>
                  <a:lnTo>
                    <a:pt x="7375" y="10193"/>
                  </a:lnTo>
                  <a:lnTo>
                    <a:pt x="7407" y="10183"/>
                  </a:lnTo>
                  <a:lnTo>
                    <a:pt x="7438" y="10173"/>
                  </a:lnTo>
                  <a:lnTo>
                    <a:pt x="7468" y="10159"/>
                  </a:lnTo>
                  <a:lnTo>
                    <a:pt x="7498" y="10146"/>
                  </a:lnTo>
                  <a:lnTo>
                    <a:pt x="7526" y="10131"/>
                  </a:lnTo>
                  <a:lnTo>
                    <a:pt x="7553" y="10114"/>
                  </a:lnTo>
                  <a:lnTo>
                    <a:pt x="7581" y="10097"/>
                  </a:lnTo>
                  <a:lnTo>
                    <a:pt x="7606" y="10077"/>
                  </a:lnTo>
                  <a:lnTo>
                    <a:pt x="7630" y="10058"/>
                  </a:lnTo>
                  <a:lnTo>
                    <a:pt x="7654" y="10037"/>
                  </a:lnTo>
                  <a:lnTo>
                    <a:pt x="7676" y="10015"/>
                  </a:lnTo>
                  <a:lnTo>
                    <a:pt x="7696" y="9991"/>
                  </a:lnTo>
                  <a:lnTo>
                    <a:pt x="7716" y="9967"/>
                  </a:lnTo>
                  <a:lnTo>
                    <a:pt x="7735" y="9943"/>
                  </a:lnTo>
                  <a:lnTo>
                    <a:pt x="7753" y="9916"/>
                  </a:lnTo>
                  <a:lnTo>
                    <a:pt x="7769" y="9890"/>
                  </a:lnTo>
                  <a:lnTo>
                    <a:pt x="7783" y="9863"/>
                  </a:lnTo>
                  <a:lnTo>
                    <a:pt x="7797" y="9834"/>
                  </a:lnTo>
                  <a:lnTo>
                    <a:pt x="7809" y="9806"/>
                  </a:lnTo>
                  <a:lnTo>
                    <a:pt x="7820" y="9777"/>
                  </a:lnTo>
                  <a:lnTo>
                    <a:pt x="7830" y="9747"/>
                  </a:lnTo>
                  <a:lnTo>
                    <a:pt x="7838" y="9717"/>
                  </a:lnTo>
                  <a:lnTo>
                    <a:pt x="7844" y="9686"/>
                  </a:lnTo>
                  <a:lnTo>
                    <a:pt x="7849" y="9655"/>
                  </a:lnTo>
                  <a:lnTo>
                    <a:pt x="7853" y="9623"/>
                  </a:lnTo>
                  <a:lnTo>
                    <a:pt x="7855" y="9591"/>
                  </a:lnTo>
                  <a:lnTo>
                    <a:pt x="7855" y="9560"/>
                  </a:lnTo>
                  <a:lnTo>
                    <a:pt x="7854" y="9528"/>
                  </a:lnTo>
                  <a:lnTo>
                    <a:pt x="7851" y="9495"/>
                  </a:lnTo>
                  <a:lnTo>
                    <a:pt x="7847" y="9463"/>
                  </a:lnTo>
                  <a:lnTo>
                    <a:pt x="7841" y="9430"/>
                  </a:lnTo>
                  <a:lnTo>
                    <a:pt x="7833" y="9398"/>
                  </a:lnTo>
                  <a:lnTo>
                    <a:pt x="6426" y="4180"/>
                  </a:lnTo>
                  <a:lnTo>
                    <a:pt x="6418" y="4153"/>
                  </a:lnTo>
                  <a:lnTo>
                    <a:pt x="6409" y="4127"/>
                  </a:lnTo>
                  <a:lnTo>
                    <a:pt x="6399" y="4101"/>
                  </a:lnTo>
                  <a:lnTo>
                    <a:pt x="6388" y="4076"/>
                  </a:lnTo>
                  <a:lnTo>
                    <a:pt x="6377" y="4052"/>
                  </a:lnTo>
                  <a:lnTo>
                    <a:pt x="6364" y="4028"/>
                  </a:lnTo>
                  <a:lnTo>
                    <a:pt x="6349" y="4004"/>
                  </a:lnTo>
                  <a:lnTo>
                    <a:pt x="6335" y="3982"/>
                  </a:lnTo>
                  <a:lnTo>
                    <a:pt x="6320" y="3961"/>
                  </a:lnTo>
                  <a:lnTo>
                    <a:pt x="6304" y="3940"/>
                  </a:lnTo>
                  <a:lnTo>
                    <a:pt x="6287" y="3919"/>
                  </a:lnTo>
                  <a:lnTo>
                    <a:pt x="6268" y="3900"/>
                  </a:lnTo>
                  <a:lnTo>
                    <a:pt x="6250" y="3882"/>
                  </a:lnTo>
                  <a:lnTo>
                    <a:pt x="6231" y="3864"/>
                  </a:lnTo>
                  <a:lnTo>
                    <a:pt x="6211" y="3846"/>
                  </a:lnTo>
                  <a:lnTo>
                    <a:pt x="6190" y="3830"/>
                  </a:lnTo>
                  <a:lnTo>
                    <a:pt x="6169" y="3815"/>
                  </a:lnTo>
                  <a:lnTo>
                    <a:pt x="6147" y="3801"/>
                  </a:lnTo>
                  <a:lnTo>
                    <a:pt x="6125" y="3788"/>
                  </a:lnTo>
                  <a:lnTo>
                    <a:pt x="6102" y="3775"/>
                  </a:lnTo>
                  <a:lnTo>
                    <a:pt x="6079" y="3763"/>
                  </a:lnTo>
                  <a:lnTo>
                    <a:pt x="6055" y="3752"/>
                  </a:lnTo>
                  <a:lnTo>
                    <a:pt x="6030" y="3742"/>
                  </a:lnTo>
                  <a:lnTo>
                    <a:pt x="6006" y="3734"/>
                  </a:lnTo>
                  <a:lnTo>
                    <a:pt x="5981" y="3726"/>
                  </a:lnTo>
                  <a:lnTo>
                    <a:pt x="5956" y="3719"/>
                  </a:lnTo>
                  <a:lnTo>
                    <a:pt x="5930" y="3713"/>
                  </a:lnTo>
                  <a:lnTo>
                    <a:pt x="5904" y="3709"/>
                  </a:lnTo>
                  <a:lnTo>
                    <a:pt x="5878" y="3705"/>
                  </a:lnTo>
                  <a:lnTo>
                    <a:pt x="5851" y="3702"/>
                  </a:lnTo>
                  <a:lnTo>
                    <a:pt x="5825" y="3701"/>
                  </a:lnTo>
                  <a:lnTo>
                    <a:pt x="5798" y="3700"/>
                  </a:lnTo>
                  <a:lnTo>
                    <a:pt x="5798" y="3700"/>
                  </a:lnTo>
                  <a:close/>
                  <a:moveTo>
                    <a:pt x="5400" y="1511"/>
                  </a:moveTo>
                  <a:lnTo>
                    <a:pt x="5398" y="1433"/>
                  </a:lnTo>
                  <a:lnTo>
                    <a:pt x="5392" y="1356"/>
                  </a:lnTo>
                  <a:lnTo>
                    <a:pt x="5381" y="1280"/>
                  </a:lnTo>
                  <a:lnTo>
                    <a:pt x="5368" y="1206"/>
                  </a:lnTo>
                  <a:lnTo>
                    <a:pt x="5352" y="1133"/>
                  </a:lnTo>
                  <a:lnTo>
                    <a:pt x="5331" y="1061"/>
                  </a:lnTo>
                  <a:lnTo>
                    <a:pt x="5308" y="991"/>
                  </a:lnTo>
                  <a:lnTo>
                    <a:pt x="5280" y="922"/>
                  </a:lnTo>
                  <a:lnTo>
                    <a:pt x="5250" y="856"/>
                  </a:lnTo>
                  <a:lnTo>
                    <a:pt x="5216" y="791"/>
                  </a:lnTo>
                  <a:lnTo>
                    <a:pt x="5181" y="727"/>
                  </a:lnTo>
                  <a:lnTo>
                    <a:pt x="5141" y="666"/>
                  </a:lnTo>
                  <a:lnTo>
                    <a:pt x="5099" y="606"/>
                  </a:lnTo>
                  <a:lnTo>
                    <a:pt x="5054" y="550"/>
                  </a:lnTo>
                  <a:lnTo>
                    <a:pt x="5007" y="495"/>
                  </a:lnTo>
                  <a:lnTo>
                    <a:pt x="4957" y="442"/>
                  </a:lnTo>
                  <a:lnTo>
                    <a:pt x="4905" y="393"/>
                  </a:lnTo>
                  <a:lnTo>
                    <a:pt x="4850" y="345"/>
                  </a:lnTo>
                  <a:lnTo>
                    <a:pt x="4792" y="300"/>
                  </a:lnTo>
                  <a:lnTo>
                    <a:pt x="4733" y="258"/>
                  </a:lnTo>
                  <a:lnTo>
                    <a:pt x="4672" y="219"/>
                  </a:lnTo>
                  <a:lnTo>
                    <a:pt x="4609" y="182"/>
                  </a:lnTo>
                  <a:lnTo>
                    <a:pt x="4544" y="149"/>
                  </a:lnTo>
                  <a:lnTo>
                    <a:pt x="4477" y="118"/>
                  </a:lnTo>
                  <a:lnTo>
                    <a:pt x="4408" y="92"/>
                  </a:lnTo>
                  <a:lnTo>
                    <a:pt x="4339" y="68"/>
                  </a:lnTo>
                  <a:lnTo>
                    <a:pt x="4267" y="48"/>
                  </a:lnTo>
                  <a:lnTo>
                    <a:pt x="4194" y="30"/>
                  </a:lnTo>
                  <a:lnTo>
                    <a:pt x="4119" y="17"/>
                  </a:lnTo>
                  <a:lnTo>
                    <a:pt x="4043" y="8"/>
                  </a:lnTo>
                  <a:lnTo>
                    <a:pt x="3967" y="2"/>
                  </a:lnTo>
                  <a:lnTo>
                    <a:pt x="3889" y="0"/>
                  </a:lnTo>
                  <a:lnTo>
                    <a:pt x="3811" y="2"/>
                  </a:lnTo>
                  <a:lnTo>
                    <a:pt x="3734" y="8"/>
                  </a:lnTo>
                  <a:lnTo>
                    <a:pt x="3659" y="17"/>
                  </a:lnTo>
                  <a:lnTo>
                    <a:pt x="3584" y="30"/>
                  </a:lnTo>
                  <a:lnTo>
                    <a:pt x="3511" y="48"/>
                  </a:lnTo>
                  <a:lnTo>
                    <a:pt x="3439" y="68"/>
                  </a:lnTo>
                  <a:lnTo>
                    <a:pt x="3370" y="92"/>
                  </a:lnTo>
                  <a:lnTo>
                    <a:pt x="3301" y="118"/>
                  </a:lnTo>
                  <a:lnTo>
                    <a:pt x="3234" y="149"/>
                  </a:lnTo>
                  <a:lnTo>
                    <a:pt x="3169" y="182"/>
                  </a:lnTo>
                  <a:lnTo>
                    <a:pt x="3106" y="219"/>
                  </a:lnTo>
                  <a:lnTo>
                    <a:pt x="3045" y="258"/>
                  </a:lnTo>
                  <a:lnTo>
                    <a:pt x="2986" y="300"/>
                  </a:lnTo>
                  <a:lnTo>
                    <a:pt x="2928" y="345"/>
                  </a:lnTo>
                  <a:lnTo>
                    <a:pt x="2873" y="393"/>
                  </a:lnTo>
                  <a:lnTo>
                    <a:pt x="2821" y="442"/>
                  </a:lnTo>
                  <a:lnTo>
                    <a:pt x="2771" y="495"/>
                  </a:lnTo>
                  <a:lnTo>
                    <a:pt x="2724" y="550"/>
                  </a:lnTo>
                  <a:lnTo>
                    <a:pt x="2679" y="606"/>
                  </a:lnTo>
                  <a:lnTo>
                    <a:pt x="2637" y="666"/>
                  </a:lnTo>
                  <a:lnTo>
                    <a:pt x="2597" y="727"/>
                  </a:lnTo>
                  <a:lnTo>
                    <a:pt x="2561" y="791"/>
                  </a:lnTo>
                  <a:lnTo>
                    <a:pt x="2527" y="856"/>
                  </a:lnTo>
                  <a:lnTo>
                    <a:pt x="2498" y="922"/>
                  </a:lnTo>
                  <a:lnTo>
                    <a:pt x="2471" y="991"/>
                  </a:lnTo>
                  <a:lnTo>
                    <a:pt x="2446" y="1061"/>
                  </a:lnTo>
                  <a:lnTo>
                    <a:pt x="2426" y="1133"/>
                  </a:lnTo>
                  <a:lnTo>
                    <a:pt x="2410" y="1206"/>
                  </a:lnTo>
                  <a:lnTo>
                    <a:pt x="2397" y="1280"/>
                  </a:lnTo>
                  <a:lnTo>
                    <a:pt x="2386" y="1356"/>
                  </a:lnTo>
                  <a:lnTo>
                    <a:pt x="2380" y="1433"/>
                  </a:lnTo>
                  <a:lnTo>
                    <a:pt x="2378" y="1511"/>
                  </a:lnTo>
                  <a:lnTo>
                    <a:pt x="2380" y="1588"/>
                  </a:lnTo>
                  <a:lnTo>
                    <a:pt x="2386" y="1665"/>
                  </a:lnTo>
                  <a:lnTo>
                    <a:pt x="2397" y="1740"/>
                  </a:lnTo>
                  <a:lnTo>
                    <a:pt x="2410" y="1814"/>
                  </a:lnTo>
                  <a:lnTo>
                    <a:pt x="2426" y="1887"/>
                  </a:lnTo>
                  <a:lnTo>
                    <a:pt x="2446" y="1959"/>
                  </a:lnTo>
                  <a:lnTo>
                    <a:pt x="2471" y="2030"/>
                  </a:lnTo>
                  <a:lnTo>
                    <a:pt x="2498" y="2098"/>
                  </a:lnTo>
                  <a:lnTo>
                    <a:pt x="2527" y="2165"/>
                  </a:lnTo>
                  <a:lnTo>
                    <a:pt x="2561" y="2231"/>
                  </a:lnTo>
                  <a:lnTo>
                    <a:pt x="2597" y="2293"/>
                  </a:lnTo>
                  <a:lnTo>
                    <a:pt x="2637" y="2355"/>
                  </a:lnTo>
                  <a:lnTo>
                    <a:pt x="2679" y="2414"/>
                  </a:lnTo>
                  <a:lnTo>
                    <a:pt x="2724" y="2471"/>
                  </a:lnTo>
                  <a:lnTo>
                    <a:pt x="2771" y="2526"/>
                  </a:lnTo>
                  <a:lnTo>
                    <a:pt x="2821" y="2578"/>
                  </a:lnTo>
                  <a:lnTo>
                    <a:pt x="2873" y="2628"/>
                  </a:lnTo>
                  <a:lnTo>
                    <a:pt x="2928" y="2676"/>
                  </a:lnTo>
                  <a:lnTo>
                    <a:pt x="2986" y="2721"/>
                  </a:lnTo>
                  <a:lnTo>
                    <a:pt x="3045" y="2763"/>
                  </a:lnTo>
                  <a:lnTo>
                    <a:pt x="3106" y="2802"/>
                  </a:lnTo>
                  <a:lnTo>
                    <a:pt x="3169" y="2838"/>
                  </a:lnTo>
                  <a:lnTo>
                    <a:pt x="3234" y="2871"/>
                  </a:lnTo>
                  <a:lnTo>
                    <a:pt x="3301" y="2902"/>
                  </a:lnTo>
                  <a:lnTo>
                    <a:pt x="3370" y="2929"/>
                  </a:lnTo>
                  <a:lnTo>
                    <a:pt x="3439" y="2952"/>
                  </a:lnTo>
                  <a:lnTo>
                    <a:pt x="3511" y="2973"/>
                  </a:lnTo>
                  <a:lnTo>
                    <a:pt x="3584" y="2990"/>
                  </a:lnTo>
                  <a:lnTo>
                    <a:pt x="3659" y="3003"/>
                  </a:lnTo>
                  <a:lnTo>
                    <a:pt x="3734" y="3013"/>
                  </a:lnTo>
                  <a:lnTo>
                    <a:pt x="3811" y="3018"/>
                  </a:lnTo>
                  <a:lnTo>
                    <a:pt x="3889" y="3020"/>
                  </a:lnTo>
                  <a:lnTo>
                    <a:pt x="3967" y="3018"/>
                  </a:lnTo>
                  <a:lnTo>
                    <a:pt x="4043" y="3013"/>
                  </a:lnTo>
                  <a:lnTo>
                    <a:pt x="4119" y="3003"/>
                  </a:lnTo>
                  <a:lnTo>
                    <a:pt x="4194" y="2990"/>
                  </a:lnTo>
                  <a:lnTo>
                    <a:pt x="4267" y="2973"/>
                  </a:lnTo>
                  <a:lnTo>
                    <a:pt x="4339" y="2952"/>
                  </a:lnTo>
                  <a:lnTo>
                    <a:pt x="4408" y="2929"/>
                  </a:lnTo>
                  <a:lnTo>
                    <a:pt x="4477" y="2902"/>
                  </a:lnTo>
                  <a:lnTo>
                    <a:pt x="4544" y="2871"/>
                  </a:lnTo>
                  <a:lnTo>
                    <a:pt x="4609" y="2838"/>
                  </a:lnTo>
                  <a:lnTo>
                    <a:pt x="4672" y="2802"/>
                  </a:lnTo>
                  <a:lnTo>
                    <a:pt x="4733" y="2763"/>
                  </a:lnTo>
                  <a:lnTo>
                    <a:pt x="4792" y="2721"/>
                  </a:lnTo>
                  <a:lnTo>
                    <a:pt x="4850" y="2676"/>
                  </a:lnTo>
                  <a:lnTo>
                    <a:pt x="4905" y="2628"/>
                  </a:lnTo>
                  <a:lnTo>
                    <a:pt x="4957" y="2578"/>
                  </a:lnTo>
                  <a:lnTo>
                    <a:pt x="5007" y="2526"/>
                  </a:lnTo>
                  <a:lnTo>
                    <a:pt x="5054" y="2471"/>
                  </a:lnTo>
                  <a:lnTo>
                    <a:pt x="5099" y="2414"/>
                  </a:lnTo>
                  <a:lnTo>
                    <a:pt x="5141" y="2355"/>
                  </a:lnTo>
                  <a:lnTo>
                    <a:pt x="5181" y="2293"/>
                  </a:lnTo>
                  <a:lnTo>
                    <a:pt x="5216" y="2231"/>
                  </a:lnTo>
                  <a:lnTo>
                    <a:pt x="5250" y="2165"/>
                  </a:lnTo>
                  <a:lnTo>
                    <a:pt x="5280" y="2098"/>
                  </a:lnTo>
                  <a:lnTo>
                    <a:pt x="5308" y="2030"/>
                  </a:lnTo>
                  <a:lnTo>
                    <a:pt x="5331" y="1959"/>
                  </a:lnTo>
                  <a:lnTo>
                    <a:pt x="5352" y="1887"/>
                  </a:lnTo>
                  <a:lnTo>
                    <a:pt x="5368" y="1814"/>
                  </a:lnTo>
                  <a:lnTo>
                    <a:pt x="5381" y="1740"/>
                  </a:lnTo>
                  <a:lnTo>
                    <a:pt x="5392" y="1665"/>
                  </a:lnTo>
                  <a:lnTo>
                    <a:pt x="5398" y="1588"/>
                  </a:lnTo>
                  <a:lnTo>
                    <a:pt x="5400" y="1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" name="Freeform 10"/>
            <p:cNvSpPr>
              <a:spLocks noEditPoints="1"/>
            </p:cNvSpPr>
            <p:nvPr/>
          </p:nvSpPr>
          <p:spPr bwMode="auto">
            <a:xfrm>
              <a:off x="2579288" y="2893214"/>
              <a:ext cx="288032" cy="594032"/>
            </a:xfrm>
            <a:custGeom>
              <a:avLst/>
              <a:gdLst>
                <a:gd name="T0" fmla="*/ 1840 w 7855"/>
                <a:gd name="T1" fmla="*/ 3709 h 16200"/>
                <a:gd name="T2" fmla="*/ 1631 w 7855"/>
                <a:gd name="T3" fmla="*/ 3781 h 16200"/>
                <a:gd name="T4" fmla="*/ 1460 w 7855"/>
                <a:gd name="T5" fmla="*/ 3918 h 16200"/>
                <a:gd name="T6" fmla="*/ 1343 w 7855"/>
                <a:gd name="T7" fmla="*/ 4110 h 16200"/>
                <a:gd name="T8" fmla="*/ 1 w 7855"/>
                <a:gd name="T9" fmla="*/ 9569 h 16200"/>
                <a:gd name="T10" fmla="*/ 39 w 7855"/>
                <a:gd name="T11" fmla="*/ 9818 h 16200"/>
                <a:gd name="T12" fmla="*/ 168 w 7855"/>
                <a:gd name="T13" fmla="*/ 10030 h 16200"/>
                <a:gd name="T14" fmla="*/ 370 w 7855"/>
                <a:gd name="T15" fmla="*/ 10181 h 16200"/>
                <a:gd name="T16" fmla="*/ 623 w 7855"/>
                <a:gd name="T17" fmla="*/ 10243 h 16200"/>
                <a:gd name="T18" fmla="*/ 872 w 7855"/>
                <a:gd name="T19" fmla="*/ 10204 h 16200"/>
                <a:gd name="T20" fmla="*/ 1083 w 7855"/>
                <a:gd name="T21" fmla="*/ 10076 h 16200"/>
                <a:gd name="T22" fmla="*/ 1234 w 7855"/>
                <a:gd name="T23" fmla="*/ 9874 h 16200"/>
                <a:gd name="T24" fmla="*/ 1980 w 7855"/>
                <a:gd name="T25" fmla="*/ 15412 h 16200"/>
                <a:gd name="T26" fmla="*/ 2042 w 7855"/>
                <a:gd name="T27" fmla="*/ 15719 h 16200"/>
                <a:gd name="T28" fmla="*/ 2211 w 7855"/>
                <a:gd name="T29" fmla="*/ 15969 h 16200"/>
                <a:gd name="T30" fmla="*/ 2461 w 7855"/>
                <a:gd name="T31" fmla="*/ 16138 h 16200"/>
                <a:gd name="T32" fmla="*/ 2767 w 7855"/>
                <a:gd name="T33" fmla="*/ 16200 h 16200"/>
                <a:gd name="T34" fmla="*/ 3074 w 7855"/>
                <a:gd name="T35" fmla="*/ 16138 h 16200"/>
                <a:gd name="T36" fmla="*/ 3324 w 7855"/>
                <a:gd name="T37" fmla="*/ 15969 h 16200"/>
                <a:gd name="T38" fmla="*/ 3493 w 7855"/>
                <a:gd name="T39" fmla="*/ 15719 h 16200"/>
                <a:gd name="T40" fmla="*/ 3555 w 7855"/>
                <a:gd name="T41" fmla="*/ 15412 h 16200"/>
                <a:gd name="T42" fmla="*/ 4247 w 7855"/>
                <a:gd name="T43" fmla="*/ 15610 h 16200"/>
                <a:gd name="T44" fmla="*/ 4379 w 7855"/>
                <a:gd name="T45" fmla="*/ 15884 h 16200"/>
                <a:gd name="T46" fmla="*/ 4602 w 7855"/>
                <a:gd name="T47" fmla="*/ 16086 h 16200"/>
                <a:gd name="T48" fmla="*/ 4890 w 7855"/>
                <a:gd name="T49" fmla="*/ 16191 h 16200"/>
                <a:gd name="T50" fmla="*/ 5207 w 7855"/>
                <a:gd name="T51" fmla="*/ 16176 h 16200"/>
                <a:gd name="T52" fmla="*/ 5482 w 7855"/>
                <a:gd name="T53" fmla="*/ 16044 h 16200"/>
                <a:gd name="T54" fmla="*/ 5684 w 7855"/>
                <a:gd name="T55" fmla="*/ 15821 h 16200"/>
                <a:gd name="T56" fmla="*/ 5788 w 7855"/>
                <a:gd name="T57" fmla="*/ 15533 h 16200"/>
                <a:gd name="T58" fmla="*/ 6589 w 7855"/>
                <a:gd name="T59" fmla="*/ 9768 h 16200"/>
                <a:gd name="T60" fmla="*/ 6715 w 7855"/>
                <a:gd name="T61" fmla="*/ 9990 h 16200"/>
                <a:gd name="T62" fmla="*/ 6910 w 7855"/>
                <a:gd name="T63" fmla="*/ 10143 h 16200"/>
                <a:gd name="T64" fmla="*/ 7149 w 7855"/>
                <a:gd name="T65" fmla="*/ 10213 h 16200"/>
                <a:gd name="T66" fmla="*/ 7407 w 7855"/>
                <a:gd name="T67" fmla="*/ 10183 h 16200"/>
                <a:gd name="T68" fmla="*/ 7630 w 7855"/>
                <a:gd name="T69" fmla="*/ 10058 h 16200"/>
                <a:gd name="T70" fmla="*/ 7783 w 7855"/>
                <a:gd name="T71" fmla="*/ 9863 h 16200"/>
                <a:gd name="T72" fmla="*/ 7853 w 7855"/>
                <a:gd name="T73" fmla="*/ 9623 h 16200"/>
                <a:gd name="T74" fmla="*/ 6426 w 7855"/>
                <a:gd name="T75" fmla="*/ 4180 h 16200"/>
                <a:gd name="T76" fmla="*/ 6335 w 7855"/>
                <a:gd name="T77" fmla="*/ 3982 h 16200"/>
                <a:gd name="T78" fmla="*/ 6190 w 7855"/>
                <a:gd name="T79" fmla="*/ 3830 h 16200"/>
                <a:gd name="T80" fmla="*/ 6006 w 7855"/>
                <a:gd name="T81" fmla="*/ 3734 h 16200"/>
                <a:gd name="T82" fmla="*/ 5798 w 7855"/>
                <a:gd name="T83" fmla="*/ 3700 h 16200"/>
                <a:gd name="T84" fmla="*/ 5331 w 7855"/>
                <a:gd name="T85" fmla="*/ 1061 h 16200"/>
                <a:gd name="T86" fmla="*/ 5054 w 7855"/>
                <a:gd name="T87" fmla="*/ 550 h 16200"/>
                <a:gd name="T88" fmla="*/ 4609 w 7855"/>
                <a:gd name="T89" fmla="*/ 182 h 16200"/>
                <a:gd name="T90" fmla="*/ 4043 w 7855"/>
                <a:gd name="T91" fmla="*/ 8 h 16200"/>
                <a:gd name="T92" fmla="*/ 3439 w 7855"/>
                <a:gd name="T93" fmla="*/ 68 h 16200"/>
                <a:gd name="T94" fmla="*/ 2928 w 7855"/>
                <a:gd name="T95" fmla="*/ 345 h 16200"/>
                <a:gd name="T96" fmla="*/ 2561 w 7855"/>
                <a:gd name="T97" fmla="*/ 791 h 16200"/>
                <a:gd name="T98" fmla="*/ 2386 w 7855"/>
                <a:gd name="T99" fmla="*/ 1356 h 16200"/>
                <a:gd name="T100" fmla="*/ 2446 w 7855"/>
                <a:gd name="T101" fmla="*/ 1959 h 16200"/>
                <a:gd name="T102" fmla="*/ 2724 w 7855"/>
                <a:gd name="T103" fmla="*/ 2471 h 16200"/>
                <a:gd name="T104" fmla="*/ 3169 w 7855"/>
                <a:gd name="T105" fmla="*/ 2838 h 16200"/>
                <a:gd name="T106" fmla="*/ 3734 w 7855"/>
                <a:gd name="T107" fmla="*/ 3013 h 16200"/>
                <a:gd name="T108" fmla="*/ 4339 w 7855"/>
                <a:gd name="T109" fmla="*/ 2952 h 16200"/>
                <a:gd name="T110" fmla="*/ 4850 w 7855"/>
                <a:gd name="T111" fmla="*/ 2676 h 16200"/>
                <a:gd name="T112" fmla="*/ 5216 w 7855"/>
                <a:gd name="T113" fmla="*/ 2231 h 16200"/>
                <a:gd name="T114" fmla="*/ 5392 w 7855"/>
                <a:gd name="T115" fmla="*/ 1665 h 16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55" h="16200">
                  <a:moveTo>
                    <a:pt x="5798" y="3700"/>
                  </a:moveTo>
                  <a:lnTo>
                    <a:pt x="1980" y="3700"/>
                  </a:lnTo>
                  <a:lnTo>
                    <a:pt x="1980" y="3701"/>
                  </a:lnTo>
                  <a:lnTo>
                    <a:pt x="1952" y="3700"/>
                  </a:lnTo>
                  <a:lnTo>
                    <a:pt x="1924" y="3701"/>
                  </a:lnTo>
                  <a:lnTo>
                    <a:pt x="1895" y="3702"/>
                  </a:lnTo>
                  <a:lnTo>
                    <a:pt x="1867" y="3705"/>
                  </a:lnTo>
                  <a:lnTo>
                    <a:pt x="1840" y="3709"/>
                  </a:lnTo>
                  <a:lnTo>
                    <a:pt x="1812" y="3714"/>
                  </a:lnTo>
                  <a:lnTo>
                    <a:pt x="1785" y="3720"/>
                  </a:lnTo>
                  <a:lnTo>
                    <a:pt x="1759" y="3728"/>
                  </a:lnTo>
                  <a:lnTo>
                    <a:pt x="1732" y="3736"/>
                  </a:lnTo>
                  <a:lnTo>
                    <a:pt x="1706" y="3746"/>
                  </a:lnTo>
                  <a:lnTo>
                    <a:pt x="1681" y="3756"/>
                  </a:lnTo>
                  <a:lnTo>
                    <a:pt x="1655" y="3769"/>
                  </a:lnTo>
                  <a:lnTo>
                    <a:pt x="1631" y="3781"/>
                  </a:lnTo>
                  <a:lnTo>
                    <a:pt x="1608" y="3795"/>
                  </a:lnTo>
                  <a:lnTo>
                    <a:pt x="1585" y="3810"/>
                  </a:lnTo>
                  <a:lnTo>
                    <a:pt x="1562" y="3825"/>
                  </a:lnTo>
                  <a:lnTo>
                    <a:pt x="1540" y="3842"/>
                  </a:lnTo>
                  <a:lnTo>
                    <a:pt x="1519" y="3860"/>
                  </a:lnTo>
                  <a:lnTo>
                    <a:pt x="1499" y="3879"/>
                  </a:lnTo>
                  <a:lnTo>
                    <a:pt x="1479" y="3898"/>
                  </a:lnTo>
                  <a:lnTo>
                    <a:pt x="1460" y="3918"/>
                  </a:lnTo>
                  <a:lnTo>
                    <a:pt x="1442" y="3940"/>
                  </a:lnTo>
                  <a:lnTo>
                    <a:pt x="1425" y="3961"/>
                  </a:lnTo>
                  <a:lnTo>
                    <a:pt x="1408" y="3984"/>
                  </a:lnTo>
                  <a:lnTo>
                    <a:pt x="1393" y="4007"/>
                  </a:lnTo>
                  <a:lnTo>
                    <a:pt x="1379" y="4032"/>
                  </a:lnTo>
                  <a:lnTo>
                    <a:pt x="1366" y="4057"/>
                  </a:lnTo>
                  <a:lnTo>
                    <a:pt x="1354" y="4083"/>
                  </a:lnTo>
                  <a:lnTo>
                    <a:pt x="1343" y="4110"/>
                  </a:lnTo>
                  <a:lnTo>
                    <a:pt x="1332" y="4137"/>
                  </a:lnTo>
                  <a:lnTo>
                    <a:pt x="1323" y="4164"/>
                  </a:lnTo>
                  <a:lnTo>
                    <a:pt x="1315" y="4193"/>
                  </a:lnTo>
                  <a:lnTo>
                    <a:pt x="19" y="9440"/>
                  </a:lnTo>
                  <a:lnTo>
                    <a:pt x="12" y="9472"/>
                  </a:lnTo>
                  <a:lnTo>
                    <a:pt x="6" y="9504"/>
                  </a:lnTo>
                  <a:lnTo>
                    <a:pt x="3" y="9537"/>
                  </a:lnTo>
                  <a:lnTo>
                    <a:pt x="1" y="9569"/>
                  </a:lnTo>
                  <a:lnTo>
                    <a:pt x="0" y="9602"/>
                  </a:lnTo>
                  <a:lnTo>
                    <a:pt x="1" y="9634"/>
                  </a:lnTo>
                  <a:lnTo>
                    <a:pt x="4" y="9665"/>
                  </a:lnTo>
                  <a:lnTo>
                    <a:pt x="8" y="9697"/>
                  </a:lnTo>
                  <a:lnTo>
                    <a:pt x="14" y="9728"/>
                  </a:lnTo>
                  <a:lnTo>
                    <a:pt x="21" y="9758"/>
                  </a:lnTo>
                  <a:lnTo>
                    <a:pt x="29" y="9788"/>
                  </a:lnTo>
                  <a:lnTo>
                    <a:pt x="39" y="9818"/>
                  </a:lnTo>
                  <a:lnTo>
                    <a:pt x="51" y="9847"/>
                  </a:lnTo>
                  <a:lnTo>
                    <a:pt x="64" y="9875"/>
                  </a:lnTo>
                  <a:lnTo>
                    <a:pt x="78" y="9903"/>
                  </a:lnTo>
                  <a:lnTo>
                    <a:pt x="93" y="9930"/>
                  </a:lnTo>
                  <a:lnTo>
                    <a:pt x="110" y="9956"/>
                  </a:lnTo>
                  <a:lnTo>
                    <a:pt x="129" y="9982"/>
                  </a:lnTo>
                  <a:lnTo>
                    <a:pt x="147" y="10007"/>
                  </a:lnTo>
                  <a:lnTo>
                    <a:pt x="168" y="10030"/>
                  </a:lnTo>
                  <a:lnTo>
                    <a:pt x="189" y="10053"/>
                  </a:lnTo>
                  <a:lnTo>
                    <a:pt x="212" y="10074"/>
                  </a:lnTo>
                  <a:lnTo>
                    <a:pt x="236" y="10095"/>
                  </a:lnTo>
                  <a:lnTo>
                    <a:pt x="260" y="10115"/>
                  </a:lnTo>
                  <a:lnTo>
                    <a:pt x="286" y="10133"/>
                  </a:lnTo>
                  <a:lnTo>
                    <a:pt x="313" y="10150"/>
                  </a:lnTo>
                  <a:lnTo>
                    <a:pt x="340" y="10166"/>
                  </a:lnTo>
                  <a:lnTo>
                    <a:pt x="370" y="10181"/>
                  </a:lnTo>
                  <a:lnTo>
                    <a:pt x="399" y="10194"/>
                  </a:lnTo>
                  <a:lnTo>
                    <a:pt x="429" y="10205"/>
                  </a:lnTo>
                  <a:lnTo>
                    <a:pt x="461" y="10216"/>
                  </a:lnTo>
                  <a:lnTo>
                    <a:pt x="493" y="10224"/>
                  </a:lnTo>
                  <a:lnTo>
                    <a:pt x="525" y="10231"/>
                  </a:lnTo>
                  <a:lnTo>
                    <a:pt x="558" y="10237"/>
                  </a:lnTo>
                  <a:lnTo>
                    <a:pt x="590" y="10240"/>
                  </a:lnTo>
                  <a:lnTo>
                    <a:pt x="623" y="10243"/>
                  </a:lnTo>
                  <a:lnTo>
                    <a:pt x="655" y="10243"/>
                  </a:lnTo>
                  <a:lnTo>
                    <a:pt x="687" y="10242"/>
                  </a:lnTo>
                  <a:lnTo>
                    <a:pt x="719" y="10239"/>
                  </a:lnTo>
                  <a:lnTo>
                    <a:pt x="750" y="10235"/>
                  </a:lnTo>
                  <a:lnTo>
                    <a:pt x="782" y="10230"/>
                  </a:lnTo>
                  <a:lnTo>
                    <a:pt x="812" y="10222"/>
                  </a:lnTo>
                  <a:lnTo>
                    <a:pt x="842" y="10214"/>
                  </a:lnTo>
                  <a:lnTo>
                    <a:pt x="872" y="10204"/>
                  </a:lnTo>
                  <a:lnTo>
                    <a:pt x="900" y="10193"/>
                  </a:lnTo>
                  <a:lnTo>
                    <a:pt x="929" y="10180"/>
                  </a:lnTo>
                  <a:lnTo>
                    <a:pt x="957" y="10166"/>
                  </a:lnTo>
                  <a:lnTo>
                    <a:pt x="984" y="10150"/>
                  </a:lnTo>
                  <a:lnTo>
                    <a:pt x="1009" y="10133"/>
                  </a:lnTo>
                  <a:lnTo>
                    <a:pt x="1036" y="10116"/>
                  </a:lnTo>
                  <a:lnTo>
                    <a:pt x="1060" y="10097"/>
                  </a:lnTo>
                  <a:lnTo>
                    <a:pt x="1083" y="10076"/>
                  </a:lnTo>
                  <a:lnTo>
                    <a:pt x="1107" y="10054"/>
                  </a:lnTo>
                  <a:lnTo>
                    <a:pt x="1128" y="10032"/>
                  </a:lnTo>
                  <a:lnTo>
                    <a:pt x="1148" y="10009"/>
                  </a:lnTo>
                  <a:lnTo>
                    <a:pt x="1168" y="9983"/>
                  </a:lnTo>
                  <a:lnTo>
                    <a:pt x="1187" y="9958"/>
                  </a:lnTo>
                  <a:lnTo>
                    <a:pt x="1204" y="9931"/>
                  </a:lnTo>
                  <a:lnTo>
                    <a:pt x="1219" y="9903"/>
                  </a:lnTo>
                  <a:lnTo>
                    <a:pt x="1234" y="9874"/>
                  </a:lnTo>
                  <a:lnTo>
                    <a:pt x="1247" y="9845"/>
                  </a:lnTo>
                  <a:lnTo>
                    <a:pt x="1259" y="9814"/>
                  </a:lnTo>
                  <a:lnTo>
                    <a:pt x="1270" y="9783"/>
                  </a:lnTo>
                  <a:lnTo>
                    <a:pt x="1278" y="9750"/>
                  </a:lnTo>
                  <a:lnTo>
                    <a:pt x="1980" y="6909"/>
                  </a:lnTo>
                  <a:lnTo>
                    <a:pt x="1980" y="9710"/>
                  </a:lnTo>
                  <a:lnTo>
                    <a:pt x="1980" y="10640"/>
                  </a:lnTo>
                  <a:lnTo>
                    <a:pt x="1980" y="15412"/>
                  </a:lnTo>
                  <a:lnTo>
                    <a:pt x="1981" y="15453"/>
                  </a:lnTo>
                  <a:lnTo>
                    <a:pt x="1985" y="15493"/>
                  </a:lnTo>
                  <a:lnTo>
                    <a:pt x="1990" y="15533"/>
                  </a:lnTo>
                  <a:lnTo>
                    <a:pt x="1997" y="15571"/>
                  </a:lnTo>
                  <a:lnTo>
                    <a:pt x="2005" y="15610"/>
                  </a:lnTo>
                  <a:lnTo>
                    <a:pt x="2016" y="15647"/>
                  </a:lnTo>
                  <a:lnTo>
                    <a:pt x="2028" y="15684"/>
                  </a:lnTo>
                  <a:lnTo>
                    <a:pt x="2042" y="15719"/>
                  </a:lnTo>
                  <a:lnTo>
                    <a:pt x="2057" y="15753"/>
                  </a:lnTo>
                  <a:lnTo>
                    <a:pt x="2076" y="15788"/>
                  </a:lnTo>
                  <a:lnTo>
                    <a:pt x="2094" y="15821"/>
                  </a:lnTo>
                  <a:lnTo>
                    <a:pt x="2115" y="15853"/>
                  </a:lnTo>
                  <a:lnTo>
                    <a:pt x="2136" y="15884"/>
                  </a:lnTo>
                  <a:lnTo>
                    <a:pt x="2160" y="15913"/>
                  </a:lnTo>
                  <a:lnTo>
                    <a:pt x="2185" y="15942"/>
                  </a:lnTo>
                  <a:lnTo>
                    <a:pt x="2211" y="15969"/>
                  </a:lnTo>
                  <a:lnTo>
                    <a:pt x="2239" y="15995"/>
                  </a:lnTo>
                  <a:lnTo>
                    <a:pt x="2267" y="16020"/>
                  </a:lnTo>
                  <a:lnTo>
                    <a:pt x="2296" y="16044"/>
                  </a:lnTo>
                  <a:lnTo>
                    <a:pt x="2328" y="16065"/>
                  </a:lnTo>
                  <a:lnTo>
                    <a:pt x="2359" y="16086"/>
                  </a:lnTo>
                  <a:lnTo>
                    <a:pt x="2393" y="16105"/>
                  </a:lnTo>
                  <a:lnTo>
                    <a:pt x="2426" y="16122"/>
                  </a:lnTo>
                  <a:lnTo>
                    <a:pt x="2461" y="16138"/>
                  </a:lnTo>
                  <a:lnTo>
                    <a:pt x="2497" y="16152"/>
                  </a:lnTo>
                  <a:lnTo>
                    <a:pt x="2533" y="16165"/>
                  </a:lnTo>
                  <a:lnTo>
                    <a:pt x="2571" y="16176"/>
                  </a:lnTo>
                  <a:lnTo>
                    <a:pt x="2609" y="16184"/>
                  </a:lnTo>
                  <a:lnTo>
                    <a:pt x="2648" y="16191"/>
                  </a:lnTo>
                  <a:lnTo>
                    <a:pt x="2687" y="16196"/>
                  </a:lnTo>
                  <a:lnTo>
                    <a:pt x="2727" y="16199"/>
                  </a:lnTo>
                  <a:lnTo>
                    <a:pt x="2767" y="16200"/>
                  </a:lnTo>
                  <a:lnTo>
                    <a:pt x="2808" y="16199"/>
                  </a:lnTo>
                  <a:lnTo>
                    <a:pt x="2848" y="16196"/>
                  </a:lnTo>
                  <a:lnTo>
                    <a:pt x="2888" y="16191"/>
                  </a:lnTo>
                  <a:lnTo>
                    <a:pt x="2926" y="16184"/>
                  </a:lnTo>
                  <a:lnTo>
                    <a:pt x="2965" y="16176"/>
                  </a:lnTo>
                  <a:lnTo>
                    <a:pt x="3002" y="16165"/>
                  </a:lnTo>
                  <a:lnTo>
                    <a:pt x="3039" y="16152"/>
                  </a:lnTo>
                  <a:lnTo>
                    <a:pt x="3074" y="16138"/>
                  </a:lnTo>
                  <a:lnTo>
                    <a:pt x="3109" y="16122"/>
                  </a:lnTo>
                  <a:lnTo>
                    <a:pt x="3143" y="16105"/>
                  </a:lnTo>
                  <a:lnTo>
                    <a:pt x="3176" y="16086"/>
                  </a:lnTo>
                  <a:lnTo>
                    <a:pt x="3208" y="16065"/>
                  </a:lnTo>
                  <a:lnTo>
                    <a:pt x="3239" y="16044"/>
                  </a:lnTo>
                  <a:lnTo>
                    <a:pt x="3268" y="16020"/>
                  </a:lnTo>
                  <a:lnTo>
                    <a:pt x="3297" y="15995"/>
                  </a:lnTo>
                  <a:lnTo>
                    <a:pt x="3324" y="15969"/>
                  </a:lnTo>
                  <a:lnTo>
                    <a:pt x="3350" y="15942"/>
                  </a:lnTo>
                  <a:lnTo>
                    <a:pt x="3375" y="15913"/>
                  </a:lnTo>
                  <a:lnTo>
                    <a:pt x="3399" y="15884"/>
                  </a:lnTo>
                  <a:lnTo>
                    <a:pt x="3420" y="15853"/>
                  </a:lnTo>
                  <a:lnTo>
                    <a:pt x="3440" y="15821"/>
                  </a:lnTo>
                  <a:lnTo>
                    <a:pt x="3460" y="15788"/>
                  </a:lnTo>
                  <a:lnTo>
                    <a:pt x="3477" y="15753"/>
                  </a:lnTo>
                  <a:lnTo>
                    <a:pt x="3493" y="15719"/>
                  </a:lnTo>
                  <a:lnTo>
                    <a:pt x="3507" y="15684"/>
                  </a:lnTo>
                  <a:lnTo>
                    <a:pt x="3519" y="15647"/>
                  </a:lnTo>
                  <a:lnTo>
                    <a:pt x="3531" y="15610"/>
                  </a:lnTo>
                  <a:lnTo>
                    <a:pt x="3539" y="15571"/>
                  </a:lnTo>
                  <a:lnTo>
                    <a:pt x="3546" y="15533"/>
                  </a:lnTo>
                  <a:lnTo>
                    <a:pt x="3551" y="15493"/>
                  </a:lnTo>
                  <a:lnTo>
                    <a:pt x="3554" y="15453"/>
                  </a:lnTo>
                  <a:lnTo>
                    <a:pt x="3555" y="15412"/>
                  </a:lnTo>
                  <a:lnTo>
                    <a:pt x="3555" y="10640"/>
                  </a:lnTo>
                  <a:lnTo>
                    <a:pt x="4223" y="10640"/>
                  </a:lnTo>
                  <a:lnTo>
                    <a:pt x="4223" y="15412"/>
                  </a:lnTo>
                  <a:lnTo>
                    <a:pt x="4224" y="15453"/>
                  </a:lnTo>
                  <a:lnTo>
                    <a:pt x="4227" y="15493"/>
                  </a:lnTo>
                  <a:lnTo>
                    <a:pt x="4232" y="15533"/>
                  </a:lnTo>
                  <a:lnTo>
                    <a:pt x="4239" y="15571"/>
                  </a:lnTo>
                  <a:lnTo>
                    <a:pt x="4247" y="15610"/>
                  </a:lnTo>
                  <a:lnTo>
                    <a:pt x="4259" y="15647"/>
                  </a:lnTo>
                  <a:lnTo>
                    <a:pt x="4271" y="15684"/>
                  </a:lnTo>
                  <a:lnTo>
                    <a:pt x="4285" y="15719"/>
                  </a:lnTo>
                  <a:lnTo>
                    <a:pt x="4301" y="15753"/>
                  </a:lnTo>
                  <a:lnTo>
                    <a:pt x="4318" y="15788"/>
                  </a:lnTo>
                  <a:lnTo>
                    <a:pt x="4337" y="15821"/>
                  </a:lnTo>
                  <a:lnTo>
                    <a:pt x="4358" y="15853"/>
                  </a:lnTo>
                  <a:lnTo>
                    <a:pt x="4379" y="15884"/>
                  </a:lnTo>
                  <a:lnTo>
                    <a:pt x="4402" y="15913"/>
                  </a:lnTo>
                  <a:lnTo>
                    <a:pt x="4428" y="15942"/>
                  </a:lnTo>
                  <a:lnTo>
                    <a:pt x="4454" y="15969"/>
                  </a:lnTo>
                  <a:lnTo>
                    <a:pt x="4481" y="15995"/>
                  </a:lnTo>
                  <a:lnTo>
                    <a:pt x="4510" y="16020"/>
                  </a:lnTo>
                  <a:lnTo>
                    <a:pt x="4539" y="16044"/>
                  </a:lnTo>
                  <a:lnTo>
                    <a:pt x="4570" y="16065"/>
                  </a:lnTo>
                  <a:lnTo>
                    <a:pt x="4602" y="16086"/>
                  </a:lnTo>
                  <a:lnTo>
                    <a:pt x="4635" y="16105"/>
                  </a:lnTo>
                  <a:lnTo>
                    <a:pt x="4669" y="16122"/>
                  </a:lnTo>
                  <a:lnTo>
                    <a:pt x="4704" y="16138"/>
                  </a:lnTo>
                  <a:lnTo>
                    <a:pt x="4740" y="16152"/>
                  </a:lnTo>
                  <a:lnTo>
                    <a:pt x="4776" y="16165"/>
                  </a:lnTo>
                  <a:lnTo>
                    <a:pt x="4813" y="16176"/>
                  </a:lnTo>
                  <a:lnTo>
                    <a:pt x="4852" y="16184"/>
                  </a:lnTo>
                  <a:lnTo>
                    <a:pt x="4890" y="16191"/>
                  </a:lnTo>
                  <a:lnTo>
                    <a:pt x="4930" y="16196"/>
                  </a:lnTo>
                  <a:lnTo>
                    <a:pt x="4969" y="16199"/>
                  </a:lnTo>
                  <a:lnTo>
                    <a:pt x="5010" y="16200"/>
                  </a:lnTo>
                  <a:lnTo>
                    <a:pt x="5050" y="16199"/>
                  </a:lnTo>
                  <a:lnTo>
                    <a:pt x="5091" y="16196"/>
                  </a:lnTo>
                  <a:lnTo>
                    <a:pt x="5130" y="16191"/>
                  </a:lnTo>
                  <a:lnTo>
                    <a:pt x="5169" y="16184"/>
                  </a:lnTo>
                  <a:lnTo>
                    <a:pt x="5207" y="16176"/>
                  </a:lnTo>
                  <a:lnTo>
                    <a:pt x="5245" y="16165"/>
                  </a:lnTo>
                  <a:lnTo>
                    <a:pt x="5281" y="16152"/>
                  </a:lnTo>
                  <a:lnTo>
                    <a:pt x="5317" y="16138"/>
                  </a:lnTo>
                  <a:lnTo>
                    <a:pt x="5352" y="16122"/>
                  </a:lnTo>
                  <a:lnTo>
                    <a:pt x="5386" y="16105"/>
                  </a:lnTo>
                  <a:lnTo>
                    <a:pt x="5419" y="16086"/>
                  </a:lnTo>
                  <a:lnTo>
                    <a:pt x="5450" y="16065"/>
                  </a:lnTo>
                  <a:lnTo>
                    <a:pt x="5482" y="16044"/>
                  </a:lnTo>
                  <a:lnTo>
                    <a:pt x="5511" y="16020"/>
                  </a:lnTo>
                  <a:lnTo>
                    <a:pt x="5539" y="15995"/>
                  </a:lnTo>
                  <a:lnTo>
                    <a:pt x="5567" y="15969"/>
                  </a:lnTo>
                  <a:lnTo>
                    <a:pt x="5593" y="15942"/>
                  </a:lnTo>
                  <a:lnTo>
                    <a:pt x="5618" y="15913"/>
                  </a:lnTo>
                  <a:lnTo>
                    <a:pt x="5642" y="15884"/>
                  </a:lnTo>
                  <a:lnTo>
                    <a:pt x="5663" y="15853"/>
                  </a:lnTo>
                  <a:lnTo>
                    <a:pt x="5684" y="15821"/>
                  </a:lnTo>
                  <a:lnTo>
                    <a:pt x="5702" y="15788"/>
                  </a:lnTo>
                  <a:lnTo>
                    <a:pt x="5720" y="15753"/>
                  </a:lnTo>
                  <a:lnTo>
                    <a:pt x="5736" y="15719"/>
                  </a:lnTo>
                  <a:lnTo>
                    <a:pt x="5750" y="15684"/>
                  </a:lnTo>
                  <a:lnTo>
                    <a:pt x="5762" y="15647"/>
                  </a:lnTo>
                  <a:lnTo>
                    <a:pt x="5773" y="15610"/>
                  </a:lnTo>
                  <a:lnTo>
                    <a:pt x="5781" y="15571"/>
                  </a:lnTo>
                  <a:lnTo>
                    <a:pt x="5788" y="15533"/>
                  </a:lnTo>
                  <a:lnTo>
                    <a:pt x="5794" y="15493"/>
                  </a:lnTo>
                  <a:lnTo>
                    <a:pt x="5797" y="15453"/>
                  </a:lnTo>
                  <a:lnTo>
                    <a:pt x="5798" y="15412"/>
                  </a:lnTo>
                  <a:lnTo>
                    <a:pt x="5798" y="10640"/>
                  </a:lnTo>
                  <a:lnTo>
                    <a:pt x="5798" y="9710"/>
                  </a:lnTo>
                  <a:lnTo>
                    <a:pt x="5798" y="6832"/>
                  </a:lnTo>
                  <a:lnTo>
                    <a:pt x="6580" y="9735"/>
                  </a:lnTo>
                  <a:lnTo>
                    <a:pt x="6589" y="9768"/>
                  </a:lnTo>
                  <a:lnTo>
                    <a:pt x="6601" y="9798"/>
                  </a:lnTo>
                  <a:lnTo>
                    <a:pt x="6614" y="9828"/>
                  </a:lnTo>
                  <a:lnTo>
                    <a:pt x="6627" y="9858"/>
                  </a:lnTo>
                  <a:lnTo>
                    <a:pt x="6642" y="9886"/>
                  </a:lnTo>
                  <a:lnTo>
                    <a:pt x="6658" y="9914"/>
                  </a:lnTo>
                  <a:lnTo>
                    <a:pt x="6676" y="9941"/>
                  </a:lnTo>
                  <a:lnTo>
                    <a:pt x="6695" y="9966"/>
                  </a:lnTo>
                  <a:lnTo>
                    <a:pt x="6715" y="9990"/>
                  </a:lnTo>
                  <a:lnTo>
                    <a:pt x="6736" y="10014"/>
                  </a:lnTo>
                  <a:lnTo>
                    <a:pt x="6758" y="10036"/>
                  </a:lnTo>
                  <a:lnTo>
                    <a:pt x="6782" y="10056"/>
                  </a:lnTo>
                  <a:lnTo>
                    <a:pt x="6806" y="10076"/>
                  </a:lnTo>
                  <a:lnTo>
                    <a:pt x="6830" y="10095"/>
                  </a:lnTo>
                  <a:lnTo>
                    <a:pt x="6857" y="10113"/>
                  </a:lnTo>
                  <a:lnTo>
                    <a:pt x="6883" y="10129"/>
                  </a:lnTo>
                  <a:lnTo>
                    <a:pt x="6910" y="10143"/>
                  </a:lnTo>
                  <a:lnTo>
                    <a:pt x="6939" y="10157"/>
                  </a:lnTo>
                  <a:lnTo>
                    <a:pt x="6967" y="10170"/>
                  </a:lnTo>
                  <a:lnTo>
                    <a:pt x="6996" y="10180"/>
                  </a:lnTo>
                  <a:lnTo>
                    <a:pt x="7026" y="10190"/>
                  </a:lnTo>
                  <a:lnTo>
                    <a:pt x="7056" y="10198"/>
                  </a:lnTo>
                  <a:lnTo>
                    <a:pt x="7088" y="10204"/>
                  </a:lnTo>
                  <a:lnTo>
                    <a:pt x="7118" y="10209"/>
                  </a:lnTo>
                  <a:lnTo>
                    <a:pt x="7149" y="10213"/>
                  </a:lnTo>
                  <a:lnTo>
                    <a:pt x="7182" y="10215"/>
                  </a:lnTo>
                  <a:lnTo>
                    <a:pt x="7213" y="10215"/>
                  </a:lnTo>
                  <a:lnTo>
                    <a:pt x="7245" y="10214"/>
                  </a:lnTo>
                  <a:lnTo>
                    <a:pt x="7278" y="10211"/>
                  </a:lnTo>
                  <a:lnTo>
                    <a:pt x="7310" y="10207"/>
                  </a:lnTo>
                  <a:lnTo>
                    <a:pt x="7343" y="10201"/>
                  </a:lnTo>
                  <a:lnTo>
                    <a:pt x="7375" y="10193"/>
                  </a:lnTo>
                  <a:lnTo>
                    <a:pt x="7407" y="10183"/>
                  </a:lnTo>
                  <a:lnTo>
                    <a:pt x="7438" y="10173"/>
                  </a:lnTo>
                  <a:lnTo>
                    <a:pt x="7468" y="10159"/>
                  </a:lnTo>
                  <a:lnTo>
                    <a:pt x="7498" y="10146"/>
                  </a:lnTo>
                  <a:lnTo>
                    <a:pt x="7526" y="10131"/>
                  </a:lnTo>
                  <a:lnTo>
                    <a:pt x="7553" y="10114"/>
                  </a:lnTo>
                  <a:lnTo>
                    <a:pt x="7581" y="10097"/>
                  </a:lnTo>
                  <a:lnTo>
                    <a:pt x="7606" y="10077"/>
                  </a:lnTo>
                  <a:lnTo>
                    <a:pt x="7630" y="10058"/>
                  </a:lnTo>
                  <a:lnTo>
                    <a:pt x="7654" y="10037"/>
                  </a:lnTo>
                  <a:lnTo>
                    <a:pt x="7676" y="10015"/>
                  </a:lnTo>
                  <a:lnTo>
                    <a:pt x="7696" y="9991"/>
                  </a:lnTo>
                  <a:lnTo>
                    <a:pt x="7716" y="9967"/>
                  </a:lnTo>
                  <a:lnTo>
                    <a:pt x="7735" y="9943"/>
                  </a:lnTo>
                  <a:lnTo>
                    <a:pt x="7753" y="9916"/>
                  </a:lnTo>
                  <a:lnTo>
                    <a:pt x="7769" y="9890"/>
                  </a:lnTo>
                  <a:lnTo>
                    <a:pt x="7783" y="9863"/>
                  </a:lnTo>
                  <a:lnTo>
                    <a:pt x="7797" y="9834"/>
                  </a:lnTo>
                  <a:lnTo>
                    <a:pt x="7809" y="9806"/>
                  </a:lnTo>
                  <a:lnTo>
                    <a:pt x="7820" y="9777"/>
                  </a:lnTo>
                  <a:lnTo>
                    <a:pt x="7830" y="9747"/>
                  </a:lnTo>
                  <a:lnTo>
                    <a:pt x="7838" y="9717"/>
                  </a:lnTo>
                  <a:lnTo>
                    <a:pt x="7844" y="9686"/>
                  </a:lnTo>
                  <a:lnTo>
                    <a:pt x="7849" y="9655"/>
                  </a:lnTo>
                  <a:lnTo>
                    <a:pt x="7853" y="9623"/>
                  </a:lnTo>
                  <a:lnTo>
                    <a:pt x="7855" y="9591"/>
                  </a:lnTo>
                  <a:lnTo>
                    <a:pt x="7855" y="9560"/>
                  </a:lnTo>
                  <a:lnTo>
                    <a:pt x="7854" y="9528"/>
                  </a:lnTo>
                  <a:lnTo>
                    <a:pt x="7851" y="9495"/>
                  </a:lnTo>
                  <a:lnTo>
                    <a:pt x="7847" y="9463"/>
                  </a:lnTo>
                  <a:lnTo>
                    <a:pt x="7841" y="9430"/>
                  </a:lnTo>
                  <a:lnTo>
                    <a:pt x="7833" y="9398"/>
                  </a:lnTo>
                  <a:lnTo>
                    <a:pt x="6426" y="4180"/>
                  </a:lnTo>
                  <a:lnTo>
                    <a:pt x="6418" y="4153"/>
                  </a:lnTo>
                  <a:lnTo>
                    <a:pt x="6409" y="4127"/>
                  </a:lnTo>
                  <a:lnTo>
                    <a:pt x="6399" y="4101"/>
                  </a:lnTo>
                  <a:lnTo>
                    <a:pt x="6388" y="4076"/>
                  </a:lnTo>
                  <a:lnTo>
                    <a:pt x="6377" y="4052"/>
                  </a:lnTo>
                  <a:lnTo>
                    <a:pt x="6364" y="4028"/>
                  </a:lnTo>
                  <a:lnTo>
                    <a:pt x="6349" y="4004"/>
                  </a:lnTo>
                  <a:lnTo>
                    <a:pt x="6335" y="3982"/>
                  </a:lnTo>
                  <a:lnTo>
                    <a:pt x="6320" y="3961"/>
                  </a:lnTo>
                  <a:lnTo>
                    <a:pt x="6304" y="3940"/>
                  </a:lnTo>
                  <a:lnTo>
                    <a:pt x="6287" y="3919"/>
                  </a:lnTo>
                  <a:lnTo>
                    <a:pt x="6268" y="3900"/>
                  </a:lnTo>
                  <a:lnTo>
                    <a:pt x="6250" y="3882"/>
                  </a:lnTo>
                  <a:lnTo>
                    <a:pt x="6231" y="3864"/>
                  </a:lnTo>
                  <a:lnTo>
                    <a:pt x="6211" y="3846"/>
                  </a:lnTo>
                  <a:lnTo>
                    <a:pt x="6190" y="3830"/>
                  </a:lnTo>
                  <a:lnTo>
                    <a:pt x="6169" y="3815"/>
                  </a:lnTo>
                  <a:lnTo>
                    <a:pt x="6147" y="3801"/>
                  </a:lnTo>
                  <a:lnTo>
                    <a:pt x="6125" y="3788"/>
                  </a:lnTo>
                  <a:lnTo>
                    <a:pt x="6102" y="3775"/>
                  </a:lnTo>
                  <a:lnTo>
                    <a:pt x="6079" y="3763"/>
                  </a:lnTo>
                  <a:lnTo>
                    <a:pt x="6055" y="3752"/>
                  </a:lnTo>
                  <a:lnTo>
                    <a:pt x="6030" y="3742"/>
                  </a:lnTo>
                  <a:lnTo>
                    <a:pt x="6006" y="3734"/>
                  </a:lnTo>
                  <a:lnTo>
                    <a:pt x="5981" y="3726"/>
                  </a:lnTo>
                  <a:lnTo>
                    <a:pt x="5956" y="3719"/>
                  </a:lnTo>
                  <a:lnTo>
                    <a:pt x="5930" y="3713"/>
                  </a:lnTo>
                  <a:lnTo>
                    <a:pt x="5904" y="3709"/>
                  </a:lnTo>
                  <a:lnTo>
                    <a:pt x="5878" y="3705"/>
                  </a:lnTo>
                  <a:lnTo>
                    <a:pt x="5851" y="3702"/>
                  </a:lnTo>
                  <a:lnTo>
                    <a:pt x="5825" y="3701"/>
                  </a:lnTo>
                  <a:lnTo>
                    <a:pt x="5798" y="3700"/>
                  </a:lnTo>
                  <a:lnTo>
                    <a:pt x="5798" y="3700"/>
                  </a:lnTo>
                  <a:close/>
                  <a:moveTo>
                    <a:pt x="5400" y="1511"/>
                  </a:moveTo>
                  <a:lnTo>
                    <a:pt x="5398" y="1433"/>
                  </a:lnTo>
                  <a:lnTo>
                    <a:pt x="5392" y="1356"/>
                  </a:lnTo>
                  <a:lnTo>
                    <a:pt x="5381" y="1280"/>
                  </a:lnTo>
                  <a:lnTo>
                    <a:pt x="5368" y="1206"/>
                  </a:lnTo>
                  <a:lnTo>
                    <a:pt x="5352" y="1133"/>
                  </a:lnTo>
                  <a:lnTo>
                    <a:pt x="5331" y="1061"/>
                  </a:lnTo>
                  <a:lnTo>
                    <a:pt x="5308" y="991"/>
                  </a:lnTo>
                  <a:lnTo>
                    <a:pt x="5280" y="922"/>
                  </a:lnTo>
                  <a:lnTo>
                    <a:pt x="5250" y="856"/>
                  </a:lnTo>
                  <a:lnTo>
                    <a:pt x="5216" y="791"/>
                  </a:lnTo>
                  <a:lnTo>
                    <a:pt x="5181" y="727"/>
                  </a:lnTo>
                  <a:lnTo>
                    <a:pt x="5141" y="666"/>
                  </a:lnTo>
                  <a:lnTo>
                    <a:pt x="5099" y="606"/>
                  </a:lnTo>
                  <a:lnTo>
                    <a:pt x="5054" y="550"/>
                  </a:lnTo>
                  <a:lnTo>
                    <a:pt x="5007" y="495"/>
                  </a:lnTo>
                  <a:lnTo>
                    <a:pt x="4957" y="442"/>
                  </a:lnTo>
                  <a:lnTo>
                    <a:pt x="4905" y="393"/>
                  </a:lnTo>
                  <a:lnTo>
                    <a:pt x="4850" y="345"/>
                  </a:lnTo>
                  <a:lnTo>
                    <a:pt x="4792" y="300"/>
                  </a:lnTo>
                  <a:lnTo>
                    <a:pt x="4733" y="258"/>
                  </a:lnTo>
                  <a:lnTo>
                    <a:pt x="4672" y="219"/>
                  </a:lnTo>
                  <a:lnTo>
                    <a:pt x="4609" y="182"/>
                  </a:lnTo>
                  <a:lnTo>
                    <a:pt x="4544" y="149"/>
                  </a:lnTo>
                  <a:lnTo>
                    <a:pt x="4477" y="118"/>
                  </a:lnTo>
                  <a:lnTo>
                    <a:pt x="4408" y="92"/>
                  </a:lnTo>
                  <a:lnTo>
                    <a:pt x="4339" y="68"/>
                  </a:lnTo>
                  <a:lnTo>
                    <a:pt x="4267" y="48"/>
                  </a:lnTo>
                  <a:lnTo>
                    <a:pt x="4194" y="30"/>
                  </a:lnTo>
                  <a:lnTo>
                    <a:pt x="4119" y="17"/>
                  </a:lnTo>
                  <a:lnTo>
                    <a:pt x="4043" y="8"/>
                  </a:lnTo>
                  <a:lnTo>
                    <a:pt x="3967" y="2"/>
                  </a:lnTo>
                  <a:lnTo>
                    <a:pt x="3889" y="0"/>
                  </a:lnTo>
                  <a:lnTo>
                    <a:pt x="3811" y="2"/>
                  </a:lnTo>
                  <a:lnTo>
                    <a:pt x="3734" y="8"/>
                  </a:lnTo>
                  <a:lnTo>
                    <a:pt x="3659" y="17"/>
                  </a:lnTo>
                  <a:lnTo>
                    <a:pt x="3584" y="30"/>
                  </a:lnTo>
                  <a:lnTo>
                    <a:pt x="3511" y="48"/>
                  </a:lnTo>
                  <a:lnTo>
                    <a:pt x="3439" y="68"/>
                  </a:lnTo>
                  <a:lnTo>
                    <a:pt x="3370" y="92"/>
                  </a:lnTo>
                  <a:lnTo>
                    <a:pt x="3301" y="118"/>
                  </a:lnTo>
                  <a:lnTo>
                    <a:pt x="3234" y="149"/>
                  </a:lnTo>
                  <a:lnTo>
                    <a:pt x="3169" y="182"/>
                  </a:lnTo>
                  <a:lnTo>
                    <a:pt x="3106" y="219"/>
                  </a:lnTo>
                  <a:lnTo>
                    <a:pt x="3045" y="258"/>
                  </a:lnTo>
                  <a:lnTo>
                    <a:pt x="2986" y="300"/>
                  </a:lnTo>
                  <a:lnTo>
                    <a:pt x="2928" y="345"/>
                  </a:lnTo>
                  <a:lnTo>
                    <a:pt x="2873" y="393"/>
                  </a:lnTo>
                  <a:lnTo>
                    <a:pt x="2821" y="442"/>
                  </a:lnTo>
                  <a:lnTo>
                    <a:pt x="2771" y="495"/>
                  </a:lnTo>
                  <a:lnTo>
                    <a:pt x="2724" y="550"/>
                  </a:lnTo>
                  <a:lnTo>
                    <a:pt x="2679" y="606"/>
                  </a:lnTo>
                  <a:lnTo>
                    <a:pt x="2637" y="666"/>
                  </a:lnTo>
                  <a:lnTo>
                    <a:pt x="2597" y="727"/>
                  </a:lnTo>
                  <a:lnTo>
                    <a:pt x="2561" y="791"/>
                  </a:lnTo>
                  <a:lnTo>
                    <a:pt x="2527" y="856"/>
                  </a:lnTo>
                  <a:lnTo>
                    <a:pt x="2498" y="922"/>
                  </a:lnTo>
                  <a:lnTo>
                    <a:pt x="2471" y="991"/>
                  </a:lnTo>
                  <a:lnTo>
                    <a:pt x="2446" y="1061"/>
                  </a:lnTo>
                  <a:lnTo>
                    <a:pt x="2426" y="1133"/>
                  </a:lnTo>
                  <a:lnTo>
                    <a:pt x="2410" y="1206"/>
                  </a:lnTo>
                  <a:lnTo>
                    <a:pt x="2397" y="1280"/>
                  </a:lnTo>
                  <a:lnTo>
                    <a:pt x="2386" y="1356"/>
                  </a:lnTo>
                  <a:lnTo>
                    <a:pt x="2380" y="1433"/>
                  </a:lnTo>
                  <a:lnTo>
                    <a:pt x="2378" y="1511"/>
                  </a:lnTo>
                  <a:lnTo>
                    <a:pt x="2380" y="1588"/>
                  </a:lnTo>
                  <a:lnTo>
                    <a:pt x="2386" y="1665"/>
                  </a:lnTo>
                  <a:lnTo>
                    <a:pt x="2397" y="1740"/>
                  </a:lnTo>
                  <a:lnTo>
                    <a:pt x="2410" y="1814"/>
                  </a:lnTo>
                  <a:lnTo>
                    <a:pt x="2426" y="1887"/>
                  </a:lnTo>
                  <a:lnTo>
                    <a:pt x="2446" y="1959"/>
                  </a:lnTo>
                  <a:lnTo>
                    <a:pt x="2471" y="2030"/>
                  </a:lnTo>
                  <a:lnTo>
                    <a:pt x="2498" y="2098"/>
                  </a:lnTo>
                  <a:lnTo>
                    <a:pt x="2527" y="2165"/>
                  </a:lnTo>
                  <a:lnTo>
                    <a:pt x="2561" y="2231"/>
                  </a:lnTo>
                  <a:lnTo>
                    <a:pt x="2597" y="2293"/>
                  </a:lnTo>
                  <a:lnTo>
                    <a:pt x="2637" y="2355"/>
                  </a:lnTo>
                  <a:lnTo>
                    <a:pt x="2679" y="2414"/>
                  </a:lnTo>
                  <a:lnTo>
                    <a:pt x="2724" y="2471"/>
                  </a:lnTo>
                  <a:lnTo>
                    <a:pt x="2771" y="2526"/>
                  </a:lnTo>
                  <a:lnTo>
                    <a:pt x="2821" y="2578"/>
                  </a:lnTo>
                  <a:lnTo>
                    <a:pt x="2873" y="2628"/>
                  </a:lnTo>
                  <a:lnTo>
                    <a:pt x="2928" y="2676"/>
                  </a:lnTo>
                  <a:lnTo>
                    <a:pt x="2986" y="2721"/>
                  </a:lnTo>
                  <a:lnTo>
                    <a:pt x="3045" y="2763"/>
                  </a:lnTo>
                  <a:lnTo>
                    <a:pt x="3106" y="2802"/>
                  </a:lnTo>
                  <a:lnTo>
                    <a:pt x="3169" y="2838"/>
                  </a:lnTo>
                  <a:lnTo>
                    <a:pt x="3234" y="2871"/>
                  </a:lnTo>
                  <a:lnTo>
                    <a:pt x="3301" y="2902"/>
                  </a:lnTo>
                  <a:lnTo>
                    <a:pt x="3370" y="2929"/>
                  </a:lnTo>
                  <a:lnTo>
                    <a:pt x="3439" y="2952"/>
                  </a:lnTo>
                  <a:lnTo>
                    <a:pt x="3511" y="2973"/>
                  </a:lnTo>
                  <a:lnTo>
                    <a:pt x="3584" y="2990"/>
                  </a:lnTo>
                  <a:lnTo>
                    <a:pt x="3659" y="3003"/>
                  </a:lnTo>
                  <a:lnTo>
                    <a:pt x="3734" y="3013"/>
                  </a:lnTo>
                  <a:lnTo>
                    <a:pt x="3811" y="3018"/>
                  </a:lnTo>
                  <a:lnTo>
                    <a:pt x="3889" y="3020"/>
                  </a:lnTo>
                  <a:lnTo>
                    <a:pt x="3967" y="3018"/>
                  </a:lnTo>
                  <a:lnTo>
                    <a:pt x="4043" y="3013"/>
                  </a:lnTo>
                  <a:lnTo>
                    <a:pt x="4119" y="3003"/>
                  </a:lnTo>
                  <a:lnTo>
                    <a:pt x="4194" y="2990"/>
                  </a:lnTo>
                  <a:lnTo>
                    <a:pt x="4267" y="2973"/>
                  </a:lnTo>
                  <a:lnTo>
                    <a:pt x="4339" y="2952"/>
                  </a:lnTo>
                  <a:lnTo>
                    <a:pt x="4408" y="2929"/>
                  </a:lnTo>
                  <a:lnTo>
                    <a:pt x="4477" y="2902"/>
                  </a:lnTo>
                  <a:lnTo>
                    <a:pt x="4544" y="2871"/>
                  </a:lnTo>
                  <a:lnTo>
                    <a:pt x="4609" y="2838"/>
                  </a:lnTo>
                  <a:lnTo>
                    <a:pt x="4672" y="2802"/>
                  </a:lnTo>
                  <a:lnTo>
                    <a:pt x="4733" y="2763"/>
                  </a:lnTo>
                  <a:lnTo>
                    <a:pt x="4792" y="2721"/>
                  </a:lnTo>
                  <a:lnTo>
                    <a:pt x="4850" y="2676"/>
                  </a:lnTo>
                  <a:lnTo>
                    <a:pt x="4905" y="2628"/>
                  </a:lnTo>
                  <a:lnTo>
                    <a:pt x="4957" y="2578"/>
                  </a:lnTo>
                  <a:lnTo>
                    <a:pt x="5007" y="2526"/>
                  </a:lnTo>
                  <a:lnTo>
                    <a:pt x="5054" y="2471"/>
                  </a:lnTo>
                  <a:lnTo>
                    <a:pt x="5099" y="2414"/>
                  </a:lnTo>
                  <a:lnTo>
                    <a:pt x="5141" y="2355"/>
                  </a:lnTo>
                  <a:lnTo>
                    <a:pt x="5181" y="2293"/>
                  </a:lnTo>
                  <a:lnTo>
                    <a:pt x="5216" y="2231"/>
                  </a:lnTo>
                  <a:lnTo>
                    <a:pt x="5250" y="2165"/>
                  </a:lnTo>
                  <a:lnTo>
                    <a:pt x="5280" y="2098"/>
                  </a:lnTo>
                  <a:lnTo>
                    <a:pt x="5308" y="2030"/>
                  </a:lnTo>
                  <a:lnTo>
                    <a:pt x="5331" y="1959"/>
                  </a:lnTo>
                  <a:lnTo>
                    <a:pt x="5352" y="1887"/>
                  </a:lnTo>
                  <a:lnTo>
                    <a:pt x="5368" y="1814"/>
                  </a:lnTo>
                  <a:lnTo>
                    <a:pt x="5381" y="1740"/>
                  </a:lnTo>
                  <a:lnTo>
                    <a:pt x="5392" y="1665"/>
                  </a:lnTo>
                  <a:lnTo>
                    <a:pt x="5398" y="1588"/>
                  </a:lnTo>
                  <a:lnTo>
                    <a:pt x="5400" y="1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" name="Freeform 10"/>
            <p:cNvSpPr>
              <a:spLocks noEditPoints="1"/>
            </p:cNvSpPr>
            <p:nvPr/>
          </p:nvSpPr>
          <p:spPr bwMode="auto">
            <a:xfrm>
              <a:off x="2014999" y="2920549"/>
              <a:ext cx="288032" cy="594032"/>
            </a:xfrm>
            <a:custGeom>
              <a:avLst/>
              <a:gdLst>
                <a:gd name="T0" fmla="*/ 1840 w 7855"/>
                <a:gd name="T1" fmla="*/ 3709 h 16200"/>
                <a:gd name="T2" fmla="*/ 1631 w 7855"/>
                <a:gd name="T3" fmla="*/ 3781 h 16200"/>
                <a:gd name="T4" fmla="*/ 1460 w 7855"/>
                <a:gd name="T5" fmla="*/ 3918 h 16200"/>
                <a:gd name="T6" fmla="*/ 1343 w 7855"/>
                <a:gd name="T7" fmla="*/ 4110 h 16200"/>
                <a:gd name="T8" fmla="*/ 1 w 7855"/>
                <a:gd name="T9" fmla="*/ 9569 h 16200"/>
                <a:gd name="T10" fmla="*/ 39 w 7855"/>
                <a:gd name="T11" fmla="*/ 9818 h 16200"/>
                <a:gd name="T12" fmla="*/ 168 w 7855"/>
                <a:gd name="T13" fmla="*/ 10030 h 16200"/>
                <a:gd name="T14" fmla="*/ 370 w 7855"/>
                <a:gd name="T15" fmla="*/ 10181 h 16200"/>
                <a:gd name="T16" fmla="*/ 623 w 7855"/>
                <a:gd name="T17" fmla="*/ 10243 h 16200"/>
                <a:gd name="T18" fmla="*/ 872 w 7855"/>
                <a:gd name="T19" fmla="*/ 10204 h 16200"/>
                <a:gd name="T20" fmla="*/ 1083 w 7855"/>
                <a:gd name="T21" fmla="*/ 10076 h 16200"/>
                <a:gd name="T22" fmla="*/ 1234 w 7855"/>
                <a:gd name="T23" fmla="*/ 9874 h 16200"/>
                <a:gd name="T24" fmla="*/ 1980 w 7855"/>
                <a:gd name="T25" fmla="*/ 15412 h 16200"/>
                <a:gd name="T26" fmla="*/ 2042 w 7855"/>
                <a:gd name="T27" fmla="*/ 15719 h 16200"/>
                <a:gd name="T28" fmla="*/ 2211 w 7855"/>
                <a:gd name="T29" fmla="*/ 15969 h 16200"/>
                <a:gd name="T30" fmla="*/ 2461 w 7855"/>
                <a:gd name="T31" fmla="*/ 16138 h 16200"/>
                <a:gd name="T32" fmla="*/ 2767 w 7855"/>
                <a:gd name="T33" fmla="*/ 16200 h 16200"/>
                <a:gd name="T34" fmla="*/ 3074 w 7855"/>
                <a:gd name="T35" fmla="*/ 16138 h 16200"/>
                <a:gd name="T36" fmla="*/ 3324 w 7855"/>
                <a:gd name="T37" fmla="*/ 15969 h 16200"/>
                <a:gd name="T38" fmla="*/ 3493 w 7855"/>
                <a:gd name="T39" fmla="*/ 15719 h 16200"/>
                <a:gd name="T40" fmla="*/ 3555 w 7855"/>
                <a:gd name="T41" fmla="*/ 15412 h 16200"/>
                <a:gd name="T42" fmla="*/ 4247 w 7855"/>
                <a:gd name="T43" fmla="*/ 15610 h 16200"/>
                <a:gd name="T44" fmla="*/ 4379 w 7855"/>
                <a:gd name="T45" fmla="*/ 15884 h 16200"/>
                <a:gd name="T46" fmla="*/ 4602 w 7855"/>
                <a:gd name="T47" fmla="*/ 16086 h 16200"/>
                <a:gd name="T48" fmla="*/ 4890 w 7855"/>
                <a:gd name="T49" fmla="*/ 16191 h 16200"/>
                <a:gd name="T50" fmla="*/ 5207 w 7855"/>
                <a:gd name="T51" fmla="*/ 16176 h 16200"/>
                <a:gd name="T52" fmla="*/ 5482 w 7855"/>
                <a:gd name="T53" fmla="*/ 16044 h 16200"/>
                <a:gd name="T54" fmla="*/ 5684 w 7855"/>
                <a:gd name="T55" fmla="*/ 15821 h 16200"/>
                <a:gd name="T56" fmla="*/ 5788 w 7855"/>
                <a:gd name="T57" fmla="*/ 15533 h 16200"/>
                <a:gd name="T58" fmla="*/ 6589 w 7855"/>
                <a:gd name="T59" fmla="*/ 9768 h 16200"/>
                <a:gd name="T60" fmla="*/ 6715 w 7855"/>
                <a:gd name="T61" fmla="*/ 9990 h 16200"/>
                <a:gd name="T62" fmla="*/ 6910 w 7855"/>
                <a:gd name="T63" fmla="*/ 10143 h 16200"/>
                <a:gd name="T64" fmla="*/ 7149 w 7855"/>
                <a:gd name="T65" fmla="*/ 10213 h 16200"/>
                <a:gd name="T66" fmla="*/ 7407 w 7855"/>
                <a:gd name="T67" fmla="*/ 10183 h 16200"/>
                <a:gd name="T68" fmla="*/ 7630 w 7855"/>
                <a:gd name="T69" fmla="*/ 10058 h 16200"/>
                <a:gd name="T70" fmla="*/ 7783 w 7855"/>
                <a:gd name="T71" fmla="*/ 9863 h 16200"/>
                <a:gd name="T72" fmla="*/ 7853 w 7855"/>
                <a:gd name="T73" fmla="*/ 9623 h 16200"/>
                <a:gd name="T74" fmla="*/ 6426 w 7855"/>
                <a:gd name="T75" fmla="*/ 4180 h 16200"/>
                <a:gd name="T76" fmla="*/ 6335 w 7855"/>
                <a:gd name="T77" fmla="*/ 3982 h 16200"/>
                <a:gd name="T78" fmla="*/ 6190 w 7855"/>
                <a:gd name="T79" fmla="*/ 3830 h 16200"/>
                <a:gd name="T80" fmla="*/ 6006 w 7855"/>
                <a:gd name="T81" fmla="*/ 3734 h 16200"/>
                <a:gd name="T82" fmla="*/ 5798 w 7855"/>
                <a:gd name="T83" fmla="*/ 3700 h 16200"/>
                <a:gd name="T84" fmla="*/ 5331 w 7855"/>
                <a:gd name="T85" fmla="*/ 1061 h 16200"/>
                <a:gd name="T86" fmla="*/ 5054 w 7855"/>
                <a:gd name="T87" fmla="*/ 550 h 16200"/>
                <a:gd name="T88" fmla="*/ 4609 w 7855"/>
                <a:gd name="T89" fmla="*/ 182 h 16200"/>
                <a:gd name="T90" fmla="*/ 4043 w 7855"/>
                <a:gd name="T91" fmla="*/ 8 h 16200"/>
                <a:gd name="T92" fmla="*/ 3439 w 7855"/>
                <a:gd name="T93" fmla="*/ 68 h 16200"/>
                <a:gd name="T94" fmla="*/ 2928 w 7855"/>
                <a:gd name="T95" fmla="*/ 345 h 16200"/>
                <a:gd name="T96" fmla="*/ 2561 w 7855"/>
                <a:gd name="T97" fmla="*/ 791 h 16200"/>
                <a:gd name="T98" fmla="*/ 2386 w 7855"/>
                <a:gd name="T99" fmla="*/ 1356 h 16200"/>
                <a:gd name="T100" fmla="*/ 2446 w 7855"/>
                <a:gd name="T101" fmla="*/ 1959 h 16200"/>
                <a:gd name="T102" fmla="*/ 2724 w 7855"/>
                <a:gd name="T103" fmla="*/ 2471 h 16200"/>
                <a:gd name="T104" fmla="*/ 3169 w 7855"/>
                <a:gd name="T105" fmla="*/ 2838 h 16200"/>
                <a:gd name="T106" fmla="*/ 3734 w 7855"/>
                <a:gd name="T107" fmla="*/ 3013 h 16200"/>
                <a:gd name="T108" fmla="*/ 4339 w 7855"/>
                <a:gd name="T109" fmla="*/ 2952 h 16200"/>
                <a:gd name="T110" fmla="*/ 4850 w 7855"/>
                <a:gd name="T111" fmla="*/ 2676 h 16200"/>
                <a:gd name="T112" fmla="*/ 5216 w 7855"/>
                <a:gd name="T113" fmla="*/ 2231 h 16200"/>
                <a:gd name="T114" fmla="*/ 5392 w 7855"/>
                <a:gd name="T115" fmla="*/ 1665 h 16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55" h="16200">
                  <a:moveTo>
                    <a:pt x="5798" y="3700"/>
                  </a:moveTo>
                  <a:lnTo>
                    <a:pt x="1980" y="3700"/>
                  </a:lnTo>
                  <a:lnTo>
                    <a:pt x="1980" y="3701"/>
                  </a:lnTo>
                  <a:lnTo>
                    <a:pt x="1952" y="3700"/>
                  </a:lnTo>
                  <a:lnTo>
                    <a:pt x="1924" y="3701"/>
                  </a:lnTo>
                  <a:lnTo>
                    <a:pt x="1895" y="3702"/>
                  </a:lnTo>
                  <a:lnTo>
                    <a:pt x="1867" y="3705"/>
                  </a:lnTo>
                  <a:lnTo>
                    <a:pt x="1840" y="3709"/>
                  </a:lnTo>
                  <a:lnTo>
                    <a:pt x="1812" y="3714"/>
                  </a:lnTo>
                  <a:lnTo>
                    <a:pt x="1785" y="3720"/>
                  </a:lnTo>
                  <a:lnTo>
                    <a:pt x="1759" y="3728"/>
                  </a:lnTo>
                  <a:lnTo>
                    <a:pt x="1732" y="3736"/>
                  </a:lnTo>
                  <a:lnTo>
                    <a:pt x="1706" y="3746"/>
                  </a:lnTo>
                  <a:lnTo>
                    <a:pt x="1681" y="3756"/>
                  </a:lnTo>
                  <a:lnTo>
                    <a:pt x="1655" y="3769"/>
                  </a:lnTo>
                  <a:lnTo>
                    <a:pt x="1631" y="3781"/>
                  </a:lnTo>
                  <a:lnTo>
                    <a:pt x="1608" y="3795"/>
                  </a:lnTo>
                  <a:lnTo>
                    <a:pt x="1585" y="3810"/>
                  </a:lnTo>
                  <a:lnTo>
                    <a:pt x="1562" y="3825"/>
                  </a:lnTo>
                  <a:lnTo>
                    <a:pt x="1540" y="3842"/>
                  </a:lnTo>
                  <a:lnTo>
                    <a:pt x="1519" y="3860"/>
                  </a:lnTo>
                  <a:lnTo>
                    <a:pt x="1499" y="3879"/>
                  </a:lnTo>
                  <a:lnTo>
                    <a:pt x="1479" y="3898"/>
                  </a:lnTo>
                  <a:lnTo>
                    <a:pt x="1460" y="3918"/>
                  </a:lnTo>
                  <a:lnTo>
                    <a:pt x="1442" y="3940"/>
                  </a:lnTo>
                  <a:lnTo>
                    <a:pt x="1425" y="3961"/>
                  </a:lnTo>
                  <a:lnTo>
                    <a:pt x="1408" y="3984"/>
                  </a:lnTo>
                  <a:lnTo>
                    <a:pt x="1393" y="4007"/>
                  </a:lnTo>
                  <a:lnTo>
                    <a:pt x="1379" y="4032"/>
                  </a:lnTo>
                  <a:lnTo>
                    <a:pt x="1366" y="4057"/>
                  </a:lnTo>
                  <a:lnTo>
                    <a:pt x="1354" y="4083"/>
                  </a:lnTo>
                  <a:lnTo>
                    <a:pt x="1343" y="4110"/>
                  </a:lnTo>
                  <a:lnTo>
                    <a:pt x="1332" y="4137"/>
                  </a:lnTo>
                  <a:lnTo>
                    <a:pt x="1323" y="4164"/>
                  </a:lnTo>
                  <a:lnTo>
                    <a:pt x="1315" y="4193"/>
                  </a:lnTo>
                  <a:lnTo>
                    <a:pt x="19" y="9440"/>
                  </a:lnTo>
                  <a:lnTo>
                    <a:pt x="12" y="9472"/>
                  </a:lnTo>
                  <a:lnTo>
                    <a:pt x="6" y="9504"/>
                  </a:lnTo>
                  <a:lnTo>
                    <a:pt x="3" y="9537"/>
                  </a:lnTo>
                  <a:lnTo>
                    <a:pt x="1" y="9569"/>
                  </a:lnTo>
                  <a:lnTo>
                    <a:pt x="0" y="9602"/>
                  </a:lnTo>
                  <a:lnTo>
                    <a:pt x="1" y="9634"/>
                  </a:lnTo>
                  <a:lnTo>
                    <a:pt x="4" y="9665"/>
                  </a:lnTo>
                  <a:lnTo>
                    <a:pt x="8" y="9697"/>
                  </a:lnTo>
                  <a:lnTo>
                    <a:pt x="14" y="9728"/>
                  </a:lnTo>
                  <a:lnTo>
                    <a:pt x="21" y="9758"/>
                  </a:lnTo>
                  <a:lnTo>
                    <a:pt x="29" y="9788"/>
                  </a:lnTo>
                  <a:lnTo>
                    <a:pt x="39" y="9818"/>
                  </a:lnTo>
                  <a:lnTo>
                    <a:pt x="51" y="9847"/>
                  </a:lnTo>
                  <a:lnTo>
                    <a:pt x="64" y="9875"/>
                  </a:lnTo>
                  <a:lnTo>
                    <a:pt x="78" y="9903"/>
                  </a:lnTo>
                  <a:lnTo>
                    <a:pt x="93" y="9930"/>
                  </a:lnTo>
                  <a:lnTo>
                    <a:pt x="110" y="9956"/>
                  </a:lnTo>
                  <a:lnTo>
                    <a:pt x="129" y="9982"/>
                  </a:lnTo>
                  <a:lnTo>
                    <a:pt x="147" y="10007"/>
                  </a:lnTo>
                  <a:lnTo>
                    <a:pt x="168" y="10030"/>
                  </a:lnTo>
                  <a:lnTo>
                    <a:pt x="189" y="10053"/>
                  </a:lnTo>
                  <a:lnTo>
                    <a:pt x="212" y="10074"/>
                  </a:lnTo>
                  <a:lnTo>
                    <a:pt x="236" y="10095"/>
                  </a:lnTo>
                  <a:lnTo>
                    <a:pt x="260" y="10115"/>
                  </a:lnTo>
                  <a:lnTo>
                    <a:pt x="286" y="10133"/>
                  </a:lnTo>
                  <a:lnTo>
                    <a:pt x="313" y="10150"/>
                  </a:lnTo>
                  <a:lnTo>
                    <a:pt x="340" y="10166"/>
                  </a:lnTo>
                  <a:lnTo>
                    <a:pt x="370" y="10181"/>
                  </a:lnTo>
                  <a:lnTo>
                    <a:pt x="399" y="10194"/>
                  </a:lnTo>
                  <a:lnTo>
                    <a:pt x="429" y="10205"/>
                  </a:lnTo>
                  <a:lnTo>
                    <a:pt x="461" y="10216"/>
                  </a:lnTo>
                  <a:lnTo>
                    <a:pt x="493" y="10224"/>
                  </a:lnTo>
                  <a:lnTo>
                    <a:pt x="525" y="10231"/>
                  </a:lnTo>
                  <a:lnTo>
                    <a:pt x="558" y="10237"/>
                  </a:lnTo>
                  <a:lnTo>
                    <a:pt x="590" y="10240"/>
                  </a:lnTo>
                  <a:lnTo>
                    <a:pt x="623" y="10243"/>
                  </a:lnTo>
                  <a:lnTo>
                    <a:pt x="655" y="10243"/>
                  </a:lnTo>
                  <a:lnTo>
                    <a:pt x="687" y="10242"/>
                  </a:lnTo>
                  <a:lnTo>
                    <a:pt x="719" y="10239"/>
                  </a:lnTo>
                  <a:lnTo>
                    <a:pt x="750" y="10235"/>
                  </a:lnTo>
                  <a:lnTo>
                    <a:pt x="782" y="10230"/>
                  </a:lnTo>
                  <a:lnTo>
                    <a:pt x="812" y="10222"/>
                  </a:lnTo>
                  <a:lnTo>
                    <a:pt x="842" y="10214"/>
                  </a:lnTo>
                  <a:lnTo>
                    <a:pt x="872" y="10204"/>
                  </a:lnTo>
                  <a:lnTo>
                    <a:pt x="900" y="10193"/>
                  </a:lnTo>
                  <a:lnTo>
                    <a:pt x="929" y="10180"/>
                  </a:lnTo>
                  <a:lnTo>
                    <a:pt x="957" y="10166"/>
                  </a:lnTo>
                  <a:lnTo>
                    <a:pt x="984" y="10150"/>
                  </a:lnTo>
                  <a:lnTo>
                    <a:pt x="1009" y="10133"/>
                  </a:lnTo>
                  <a:lnTo>
                    <a:pt x="1036" y="10116"/>
                  </a:lnTo>
                  <a:lnTo>
                    <a:pt x="1060" y="10097"/>
                  </a:lnTo>
                  <a:lnTo>
                    <a:pt x="1083" y="10076"/>
                  </a:lnTo>
                  <a:lnTo>
                    <a:pt x="1107" y="10054"/>
                  </a:lnTo>
                  <a:lnTo>
                    <a:pt x="1128" y="10032"/>
                  </a:lnTo>
                  <a:lnTo>
                    <a:pt x="1148" y="10009"/>
                  </a:lnTo>
                  <a:lnTo>
                    <a:pt x="1168" y="9983"/>
                  </a:lnTo>
                  <a:lnTo>
                    <a:pt x="1187" y="9958"/>
                  </a:lnTo>
                  <a:lnTo>
                    <a:pt x="1204" y="9931"/>
                  </a:lnTo>
                  <a:lnTo>
                    <a:pt x="1219" y="9903"/>
                  </a:lnTo>
                  <a:lnTo>
                    <a:pt x="1234" y="9874"/>
                  </a:lnTo>
                  <a:lnTo>
                    <a:pt x="1247" y="9845"/>
                  </a:lnTo>
                  <a:lnTo>
                    <a:pt x="1259" y="9814"/>
                  </a:lnTo>
                  <a:lnTo>
                    <a:pt x="1270" y="9783"/>
                  </a:lnTo>
                  <a:lnTo>
                    <a:pt x="1278" y="9750"/>
                  </a:lnTo>
                  <a:lnTo>
                    <a:pt x="1980" y="6909"/>
                  </a:lnTo>
                  <a:lnTo>
                    <a:pt x="1980" y="9710"/>
                  </a:lnTo>
                  <a:lnTo>
                    <a:pt x="1980" y="10640"/>
                  </a:lnTo>
                  <a:lnTo>
                    <a:pt x="1980" y="15412"/>
                  </a:lnTo>
                  <a:lnTo>
                    <a:pt x="1981" y="15453"/>
                  </a:lnTo>
                  <a:lnTo>
                    <a:pt x="1985" y="15493"/>
                  </a:lnTo>
                  <a:lnTo>
                    <a:pt x="1990" y="15533"/>
                  </a:lnTo>
                  <a:lnTo>
                    <a:pt x="1997" y="15571"/>
                  </a:lnTo>
                  <a:lnTo>
                    <a:pt x="2005" y="15610"/>
                  </a:lnTo>
                  <a:lnTo>
                    <a:pt x="2016" y="15647"/>
                  </a:lnTo>
                  <a:lnTo>
                    <a:pt x="2028" y="15684"/>
                  </a:lnTo>
                  <a:lnTo>
                    <a:pt x="2042" y="15719"/>
                  </a:lnTo>
                  <a:lnTo>
                    <a:pt x="2057" y="15753"/>
                  </a:lnTo>
                  <a:lnTo>
                    <a:pt x="2076" y="15788"/>
                  </a:lnTo>
                  <a:lnTo>
                    <a:pt x="2094" y="15821"/>
                  </a:lnTo>
                  <a:lnTo>
                    <a:pt x="2115" y="15853"/>
                  </a:lnTo>
                  <a:lnTo>
                    <a:pt x="2136" y="15884"/>
                  </a:lnTo>
                  <a:lnTo>
                    <a:pt x="2160" y="15913"/>
                  </a:lnTo>
                  <a:lnTo>
                    <a:pt x="2185" y="15942"/>
                  </a:lnTo>
                  <a:lnTo>
                    <a:pt x="2211" y="15969"/>
                  </a:lnTo>
                  <a:lnTo>
                    <a:pt x="2239" y="15995"/>
                  </a:lnTo>
                  <a:lnTo>
                    <a:pt x="2267" y="16020"/>
                  </a:lnTo>
                  <a:lnTo>
                    <a:pt x="2296" y="16044"/>
                  </a:lnTo>
                  <a:lnTo>
                    <a:pt x="2328" y="16065"/>
                  </a:lnTo>
                  <a:lnTo>
                    <a:pt x="2359" y="16086"/>
                  </a:lnTo>
                  <a:lnTo>
                    <a:pt x="2393" y="16105"/>
                  </a:lnTo>
                  <a:lnTo>
                    <a:pt x="2426" y="16122"/>
                  </a:lnTo>
                  <a:lnTo>
                    <a:pt x="2461" y="16138"/>
                  </a:lnTo>
                  <a:lnTo>
                    <a:pt x="2497" y="16152"/>
                  </a:lnTo>
                  <a:lnTo>
                    <a:pt x="2533" y="16165"/>
                  </a:lnTo>
                  <a:lnTo>
                    <a:pt x="2571" y="16176"/>
                  </a:lnTo>
                  <a:lnTo>
                    <a:pt x="2609" y="16184"/>
                  </a:lnTo>
                  <a:lnTo>
                    <a:pt x="2648" y="16191"/>
                  </a:lnTo>
                  <a:lnTo>
                    <a:pt x="2687" y="16196"/>
                  </a:lnTo>
                  <a:lnTo>
                    <a:pt x="2727" y="16199"/>
                  </a:lnTo>
                  <a:lnTo>
                    <a:pt x="2767" y="16200"/>
                  </a:lnTo>
                  <a:lnTo>
                    <a:pt x="2808" y="16199"/>
                  </a:lnTo>
                  <a:lnTo>
                    <a:pt x="2848" y="16196"/>
                  </a:lnTo>
                  <a:lnTo>
                    <a:pt x="2888" y="16191"/>
                  </a:lnTo>
                  <a:lnTo>
                    <a:pt x="2926" y="16184"/>
                  </a:lnTo>
                  <a:lnTo>
                    <a:pt x="2965" y="16176"/>
                  </a:lnTo>
                  <a:lnTo>
                    <a:pt x="3002" y="16165"/>
                  </a:lnTo>
                  <a:lnTo>
                    <a:pt x="3039" y="16152"/>
                  </a:lnTo>
                  <a:lnTo>
                    <a:pt x="3074" y="16138"/>
                  </a:lnTo>
                  <a:lnTo>
                    <a:pt x="3109" y="16122"/>
                  </a:lnTo>
                  <a:lnTo>
                    <a:pt x="3143" y="16105"/>
                  </a:lnTo>
                  <a:lnTo>
                    <a:pt x="3176" y="16086"/>
                  </a:lnTo>
                  <a:lnTo>
                    <a:pt x="3208" y="16065"/>
                  </a:lnTo>
                  <a:lnTo>
                    <a:pt x="3239" y="16044"/>
                  </a:lnTo>
                  <a:lnTo>
                    <a:pt x="3268" y="16020"/>
                  </a:lnTo>
                  <a:lnTo>
                    <a:pt x="3297" y="15995"/>
                  </a:lnTo>
                  <a:lnTo>
                    <a:pt x="3324" y="15969"/>
                  </a:lnTo>
                  <a:lnTo>
                    <a:pt x="3350" y="15942"/>
                  </a:lnTo>
                  <a:lnTo>
                    <a:pt x="3375" y="15913"/>
                  </a:lnTo>
                  <a:lnTo>
                    <a:pt x="3399" y="15884"/>
                  </a:lnTo>
                  <a:lnTo>
                    <a:pt x="3420" y="15853"/>
                  </a:lnTo>
                  <a:lnTo>
                    <a:pt x="3440" y="15821"/>
                  </a:lnTo>
                  <a:lnTo>
                    <a:pt x="3460" y="15788"/>
                  </a:lnTo>
                  <a:lnTo>
                    <a:pt x="3477" y="15753"/>
                  </a:lnTo>
                  <a:lnTo>
                    <a:pt x="3493" y="15719"/>
                  </a:lnTo>
                  <a:lnTo>
                    <a:pt x="3507" y="15684"/>
                  </a:lnTo>
                  <a:lnTo>
                    <a:pt x="3519" y="15647"/>
                  </a:lnTo>
                  <a:lnTo>
                    <a:pt x="3531" y="15610"/>
                  </a:lnTo>
                  <a:lnTo>
                    <a:pt x="3539" y="15571"/>
                  </a:lnTo>
                  <a:lnTo>
                    <a:pt x="3546" y="15533"/>
                  </a:lnTo>
                  <a:lnTo>
                    <a:pt x="3551" y="15493"/>
                  </a:lnTo>
                  <a:lnTo>
                    <a:pt x="3554" y="15453"/>
                  </a:lnTo>
                  <a:lnTo>
                    <a:pt x="3555" y="15412"/>
                  </a:lnTo>
                  <a:lnTo>
                    <a:pt x="3555" y="10640"/>
                  </a:lnTo>
                  <a:lnTo>
                    <a:pt x="4223" y="10640"/>
                  </a:lnTo>
                  <a:lnTo>
                    <a:pt x="4223" y="15412"/>
                  </a:lnTo>
                  <a:lnTo>
                    <a:pt x="4224" y="15453"/>
                  </a:lnTo>
                  <a:lnTo>
                    <a:pt x="4227" y="15493"/>
                  </a:lnTo>
                  <a:lnTo>
                    <a:pt x="4232" y="15533"/>
                  </a:lnTo>
                  <a:lnTo>
                    <a:pt x="4239" y="15571"/>
                  </a:lnTo>
                  <a:lnTo>
                    <a:pt x="4247" y="15610"/>
                  </a:lnTo>
                  <a:lnTo>
                    <a:pt x="4259" y="15647"/>
                  </a:lnTo>
                  <a:lnTo>
                    <a:pt x="4271" y="15684"/>
                  </a:lnTo>
                  <a:lnTo>
                    <a:pt x="4285" y="15719"/>
                  </a:lnTo>
                  <a:lnTo>
                    <a:pt x="4301" y="15753"/>
                  </a:lnTo>
                  <a:lnTo>
                    <a:pt x="4318" y="15788"/>
                  </a:lnTo>
                  <a:lnTo>
                    <a:pt x="4337" y="15821"/>
                  </a:lnTo>
                  <a:lnTo>
                    <a:pt x="4358" y="15853"/>
                  </a:lnTo>
                  <a:lnTo>
                    <a:pt x="4379" y="15884"/>
                  </a:lnTo>
                  <a:lnTo>
                    <a:pt x="4402" y="15913"/>
                  </a:lnTo>
                  <a:lnTo>
                    <a:pt x="4428" y="15942"/>
                  </a:lnTo>
                  <a:lnTo>
                    <a:pt x="4454" y="15969"/>
                  </a:lnTo>
                  <a:lnTo>
                    <a:pt x="4481" y="15995"/>
                  </a:lnTo>
                  <a:lnTo>
                    <a:pt x="4510" y="16020"/>
                  </a:lnTo>
                  <a:lnTo>
                    <a:pt x="4539" y="16044"/>
                  </a:lnTo>
                  <a:lnTo>
                    <a:pt x="4570" y="16065"/>
                  </a:lnTo>
                  <a:lnTo>
                    <a:pt x="4602" y="16086"/>
                  </a:lnTo>
                  <a:lnTo>
                    <a:pt x="4635" y="16105"/>
                  </a:lnTo>
                  <a:lnTo>
                    <a:pt x="4669" y="16122"/>
                  </a:lnTo>
                  <a:lnTo>
                    <a:pt x="4704" y="16138"/>
                  </a:lnTo>
                  <a:lnTo>
                    <a:pt x="4740" y="16152"/>
                  </a:lnTo>
                  <a:lnTo>
                    <a:pt x="4776" y="16165"/>
                  </a:lnTo>
                  <a:lnTo>
                    <a:pt x="4813" y="16176"/>
                  </a:lnTo>
                  <a:lnTo>
                    <a:pt x="4852" y="16184"/>
                  </a:lnTo>
                  <a:lnTo>
                    <a:pt x="4890" y="16191"/>
                  </a:lnTo>
                  <a:lnTo>
                    <a:pt x="4930" y="16196"/>
                  </a:lnTo>
                  <a:lnTo>
                    <a:pt x="4969" y="16199"/>
                  </a:lnTo>
                  <a:lnTo>
                    <a:pt x="5010" y="16200"/>
                  </a:lnTo>
                  <a:lnTo>
                    <a:pt x="5050" y="16199"/>
                  </a:lnTo>
                  <a:lnTo>
                    <a:pt x="5091" y="16196"/>
                  </a:lnTo>
                  <a:lnTo>
                    <a:pt x="5130" y="16191"/>
                  </a:lnTo>
                  <a:lnTo>
                    <a:pt x="5169" y="16184"/>
                  </a:lnTo>
                  <a:lnTo>
                    <a:pt x="5207" y="16176"/>
                  </a:lnTo>
                  <a:lnTo>
                    <a:pt x="5245" y="16165"/>
                  </a:lnTo>
                  <a:lnTo>
                    <a:pt x="5281" y="16152"/>
                  </a:lnTo>
                  <a:lnTo>
                    <a:pt x="5317" y="16138"/>
                  </a:lnTo>
                  <a:lnTo>
                    <a:pt x="5352" y="16122"/>
                  </a:lnTo>
                  <a:lnTo>
                    <a:pt x="5386" y="16105"/>
                  </a:lnTo>
                  <a:lnTo>
                    <a:pt x="5419" y="16086"/>
                  </a:lnTo>
                  <a:lnTo>
                    <a:pt x="5450" y="16065"/>
                  </a:lnTo>
                  <a:lnTo>
                    <a:pt x="5482" y="16044"/>
                  </a:lnTo>
                  <a:lnTo>
                    <a:pt x="5511" y="16020"/>
                  </a:lnTo>
                  <a:lnTo>
                    <a:pt x="5539" y="15995"/>
                  </a:lnTo>
                  <a:lnTo>
                    <a:pt x="5567" y="15969"/>
                  </a:lnTo>
                  <a:lnTo>
                    <a:pt x="5593" y="15942"/>
                  </a:lnTo>
                  <a:lnTo>
                    <a:pt x="5618" y="15913"/>
                  </a:lnTo>
                  <a:lnTo>
                    <a:pt x="5642" y="15884"/>
                  </a:lnTo>
                  <a:lnTo>
                    <a:pt x="5663" y="15853"/>
                  </a:lnTo>
                  <a:lnTo>
                    <a:pt x="5684" y="15821"/>
                  </a:lnTo>
                  <a:lnTo>
                    <a:pt x="5702" y="15788"/>
                  </a:lnTo>
                  <a:lnTo>
                    <a:pt x="5720" y="15753"/>
                  </a:lnTo>
                  <a:lnTo>
                    <a:pt x="5736" y="15719"/>
                  </a:lnTo>
                  <a:lnTo>
                    <a:pt x="5750" y="15684"/>
                  </a:lnTo>
                  <a:lnTo>
                    <a:pt x="5762" y="15647"/>
                  </a:lnTo>
                  <a:lnTo>
                    <a:pt x="5773" y="15610"/>
                  </a:lnTo>
                  <a:lnTo>
                    <a:pt x="5781" y="15571"/>
                  </a:lnTo>
                  <a:lnTo>
                    <a:pt x="5788" y="15533"/>
                  </a:lnTo>
                  <a:lnTo>
                    <a:pt x="5794" y="15493"/>
                  </a:lnTo>
                  <a:lnTo>
                    <a:pt x="5797" y="15453"/>
                  </a:lnTo>
                  <a:lnTo>
                    <a:pt x="5798" y="15412"/>
                  </a:lnTo>
                  <a:lnTo>
                    <a:pt x="5798" y="10640"/>
                  </a:lnTo>
                  <a:lnTo>
                    <a:pt x="5798" y="9710"/>
                  </a:lnTo>
                  <a:lnTo>
                    <a:pt x="5798" y="6832"/>
                  </a:lnTo>
                  <a:lnTo>
                    <a:pt x="6580" y="9735"/>
                  </a:lnTo>
                  <a:lnTo>
                    <a:pt x="6589" y="9768"/>
                  </a:lnTo>
                  <a:lnTo>
                    <a:pt x="6601" y="9798"/>
                  </a:lnTo>
                  <a:lnTo>
                    <a:pt x="6614" y="9828"/>
                  </a:lnTo>
                  <a:lnTo>
                    <a:pt x="6627" y="9858"/>
                  </a:lnTo>
                  <a:lnTo>
                    <a:pt x="6642" y="9886"/>
                  </a:lnTo>
                  <a:lnTo>
                    <a:pt x="6658" y="9914"/>
                  </a:lnTo>
                  <a:lnTo>
                    <a:pt x="6676" y="9941"/>
                  </a:lnTo>
                  <a:lnTo>
                    <a:pt x="6695" y="9966"/>
                  </a:lnTo>
                  <a:lnTo>
                    <a:pt x="6715" y="9990"/>
                  </a:lnTo>
                  <a:lnTo>
                    <a:pt x="6736" y="10014"/>
                  </a:lnTo>
                  <a:lnTo>
                    <a:pt x="6758" y="10036"/>
                  </a:lnTo>
                  <a:lnTo>
                    <a:pt x="6782" y="10056"/>
                  </a:lnTo>
                  <a:lnTo>
                    <a:pt x="6806" y="10076"/>
                  </a:lnTo>
                  <a:lnTo>
                    <a:pt x="6830" y="10095"/>
                  </a:lnTo>
                  <a:lnTo>
                    <a:pt x="6857" y="10113"/>
                  </a:lnTo>
                  <a:lnTo>
                    <a:pt x="6883" y="10129"/>
                  </a:lnTo>
                  <a:lnTo>
                    <a:pt x="6910" y="10143"/>
                  </a:lnTo>
                  <a:lnTo>
                    <a:pt x="6939" y="10157"/>
                  </a:lnTo>
                  <a:lnTo>
                    <a:pt x="6967" y="10170"/>
                  </a:lnTo>
                  <a:lnTo>
                    <a:pt x="6996" y="10180"/>
                  </a:lnTo>
                  <a:lnTo>
                    <a:pt x="7026" y="10190"/>
                  </a:lnTo>
                  <a:lnTo>
                    <a:pt x="7056" y="10198"/>
                  </a:lnTo>
                  <a:lnTo>
                    <a:pt x="7088" y="10204"/>
                  </a:lnTo>
                  <a:lnTo>
                    <a:pt x="7118" y="10209"/>
                  </a:lnTo>
                  <a:lnTo>
                    <a:pt x="7149" y="10213"/>
                  </a:lnTo>
                  <a:lnTo>
                    <a:pt x="7182" y="10215"/>
                  </a:lnTo>
                  <a:lnTo>
                    <a:pt x="7213" y="10215"/>
                  </a:lnTo>
                  <a:lnTo>
                    <a:pt x="7245" y="10214"/>
                  </a:lnTo>
                  <a:lnTo>
                    <a:pt x="7278" y="10211"/>
                  </a:lnTo>
                  <a:lnTo>
                    <a:pt x="7310" y="10207"/>
                  </a:lnTo>
                  <a:lnTo>
                    <a:pt x="7343" y="10201"/>
                  </a:lnTo>
                  <a:lnTo>
                    <a:pt x="7375" y="10193"/>
                  </a:lnTo>
                  <a:lnTo>
                    <a:pt x="7407" y="10183"/>
                  </a:lnTo>
                  <a:lnTo>
                    <a:pt x="7438" y="10173"/>
                  </a:lnTo>
                  <a:lnTo>
                    <a:pt x="7468" y="10159"/>
                  </a:lnTo>
                  <a:lnTo>
                    <a:pt x="7498" y="10146"/>
                  </a:lnTo>
                  <a:lnTo>
                    <a:pt x="7526" y="10131"/>
                  </a:lnTo>
                  <a:lnTo>
                    <a:pt x="7553" y="10114"/>
                  </a:lnTo>
                  <a:lnTo>
                    <a:pt x="7581" y="10097"/>
                  </a:lnTo>
                  <a:lnTo>
                    <a:pt x="7606" y="10077"/>
                  </a:lnTo>
                  <a:lnTo>
                    <a:pt x="7630" y="10058"/>
                  </a:lnTo>
                  <a:lnTo>
                    <a:pt x="7654" y="10037"/>
                  </a:lnTo>
                  <a:lnTo>
                    <a:pt x="7676" y="10015"/>
                  </a:lnTo>
                  <a:lnTo>
                    <a:pt x="7696" y="9991"/>
                  </a:lnTo>
                  <a:lnTo>
                    <a:pt x="7716" y="9967"/>
                  </a:lnTo>
                  <a:lnTo>
                    <a:pt x="7735" y="9943"/>
                  </a:lnTo>
                  <a:lnTo>
                    <a:pt x="7753" y="9916"/>
                  </a:lnTo>
                  <a:lnTo>
                    <a:pt x="7769" y="9890"/>
                  </a:lnTo>
                  <a:lnTo>
                    <a:pt x="7783" y="9863"/>
                  </a:lnTo>
                  <a:lnTo>
                    <a:pt x="7797" y="9834"/>
                  </a:lnTo>
                  <a:lnTo>
                    <a:pt x="7809" y="9806"/>
                  </a:lnTo>
                  <a:lnTo>
                    <a:pt x="7820" y="9777"/>
                  </a:lnTo>
                  <a:lnTo>
                    <a:pt x="7830" y="9747"/>
                  </a:lnTo>
                  <a:lnTo>
                    <a:pt x="7838" y="9717"/>
                  </a:lnTo>
                  <a:lnTo>
                    <a:pt x="7844" y="9686"/>
                  </a:lnTo>
                  <a:lnTo>
                    <a:pt x="7849" y="9655"/>
                  </a:lnTo>
                  <a:lnTo>
                    <a:pt x="7853" y="9623"/>
                  </a:lnTo>
                  <a:lnTo>
                    <a:pt x="7855" y="9591"/>
                  </a:lnTo>
                  <a:lnTo>
                    <a:pt x="7855" y="9560"/>
                  </a:lnTo>
                  <a:lnTo>
                    <a:pt x="7854" y="9528"/>
                  </a:lnTo>
                  <a:lnTo>
                    <a:pt x="7851" y="9495"/>
                  </a:lnTo>
                  <a:lnTo>
                    <a:pt x="7847" y="9463"/>
                  </a:lnTo>
                  <a:lnTo>
                    <a:pt x="7841" y="9430"/>
                  </a:lnTo>
                  <a:lnTo>
                    <a:pt x="7833" y="9398"/>
                  </a:lnTo>
                  <a:lnTo>
                    <a:pt x="6426" y="4180"/>
                  </a:lnTo>
                  <a:lnTo>
                    <a:pt x="6418" y="4153"/>
                  </a:lnTo>
                  <a:lnTo>
                    <a:pt x="6409" y="4127"/>
                  </a:lnTo>
                  <a:lnTo>
                    <a:pt x="6399" y="4101"/>
                  </a:lnTo>
                  <a:lnTo>
                    <a:pt x="6388" y="4076"/>
                  </a:lnTo>
                  <a:lnTo>
                    <a:pt x="6377" y="4052"/>
                  </a:lnTo>
                  <a:lnTo>
                    <a:pt x="6364" y="4028"/>
                  </a:lnTo>
                  <a:lnTo>
                    <a:pt x="6349" y="4004"/>
                  </a:lnTo>
                  <a:lnTo>
                    <a:pt x="6335" y="3982"/>
                  </a:lnTo>
                  <a:lnTo>
                    <a:pt x="6320" y="3961"/>
                  </a:lnTo>
                  <a:lnTo>
                    <a:pt x="6304" y="3940"/>
                  </a:lnTo>
                  <a:lnTo>
                    <a:pt x="6287" y="3919"/>
                  </a:lnTo>
                  <a:lnTo>
                    <a:pt x="6268" y="3900"/>
                  </a:lnTo>
                  <a:lnTo>
                    <a:pt x="6250" y="3882"/>
                  </a:lnTo>
                  <a:lnTo>
                    <a:pt x="6231" y="3864"/>
                  </a:lnTo>
                  <a:lnTo>
                    <a:pt x="6211" y="3846"/>
                  </a:lnTo>
                  <a:lnTo>
                    <a:pt x="6190" y="3830"/>
                  </a:lnTo>
                  <a:lnTo>
                    <a:pt x="6169" y="3815"/>
                  </a:lnTo>
                  <a:lnTo>
                    <a:pt x="6147" y="3801"/>
                  </a:lnTo>
                  <a:lnTo>
                    <a:pt x="6125" y="3788"/>
                  </a:lnTo>
                  <a:lnTo>
                    <a:pt x="6102" y="3775"/>
                  </a:lnTo>
                  <a:lnTo>
                    <a:pt x="6079" y="3763"/>
                  </a:lnTo>
                  <a:lnTo>
                    <a:pt x="6055" y="3752"/>
                  </a:lnTo>
                  <a:lnTo>
                    <a:pt x="6030" y="3742"/>
                  </a:lnTo>
                  <a:lnTo>
                    <a:pt x="6006" y="3734"/>
                  </a:lnTo>
                  <a:lnTo>
                    <a:pt x="5981" y="3726"/>
                  </a:lnTo>
                  <a:lnTo>
                    <a:pt x="5956" y="3719"/>
                  </a:lnTo>
                  <a:lnTo>
                    <a:pt x="5930" y="3713"/>
                  </a:lnTo>
                  <a:lnTo>
                    <a:pt x="5904" y="3709"/>
                  </a:lnTo>
                  <a:lnTo>
                    <a:pt x="5878" y="3705"/>
                  </a:lnTo>
                  <a:lnTo>
                    <a:pt x="5851" y="3702"/>
                  </a:lnTo>
                  <a:lnTo>
                    <a:pt x="5825" y="3701"/>
                  </a:lnTo>
                  <a:lnTo>
                    <a:pt x="5798" y="3700"/>
                  </a:lnTo>
                  <a:lnTo>
                    <a:pt x="5798" y="3700"/>
                  </a:lnTo>
                  <a:close/>
                  <a:moveTo>
                    <a:pt x="5400" y="1511"/>
                  </a:moveTo>
                  <a:lnTo>
                    <a:pt x="5398" y="1433"/>
                  </a:lnTo>
                  <a:lnTo>
                    <a:pt x="5392" y="1356"/>
                  </a:lnTo>
                  <a:lnTo>
                    <a:pt x="5381" y="1280"/>
                  </a:lnTo>
                  <a:lnTo>
                    <a:pt x="5368" y="1206"/>
                  </a:lnTo>
                  <a:lnTo>
                    <a:pt x="5352" y="1133"/>
                  </a:lnTo>
                  <a:lnTo>
                    <a:pt x="5331" y="1061"/>
                  </a:lnTo>
                  <a:lnTo>
                    <a:pt x="5308" y="991"/>
                  </a:lnTo>
                  <a:lnTo>
                    <a:pt x="5280" y="922"/>
                  </a:lnTo>
                  <a:lnTo>
                    <a:pt x="5250" y="856"/>
                  </a:lnTo>
                  <a:lnTo>
                    <a:pt x="5216" y="791"/>
                  </a:lnTo>
                  <a:lnTo>
                    <a:pt x="5181" y="727"/>
                  </a:lnTo>
                  <a:lnTo>
                    <a:pt x="5141" y="666"/>
                  </a:lnTo>
                  <a:lnTo>
                    <a:pt x="5099" y="606"/>
                  </a:lnTo>
                  <a:lnTo>
                    <a:pt x="5054" y="550"/>
                  </a:lnTo>
                  <a:lnTo>
                    <a:pt x="5007" y="495"/>
                  </a:lnTo>
                  <a:lnTo>
                    <a:pt x="4957" y="442"/>
                  </a:lnTo>
                  <a:lnTo>
                    <a:pt x="4905" y="393"/>
                  </a:lnTo>
                  <a:lnTo>
                    <a:pt x="4850" y="345"/>
                  </a:lnTo>
                  <a:lnTo>
                    <a:pt x="4792" y="300"/>
                  </a:lnTo>
                  <a:lnTo>
                    <a:pt x="4733" y="258"/>
                  </a:lnTo>
                  <a:lnTo>
                    <a:pt x="4672" y="219"/>
                  </a:lnTo>
                  <a:lnTo>
                    <a:pt x="4609" y="182"/>
                  </a:lnTo>
                  <a:lnTo>
                    <a:pt x="4544" y="149"/>
                  </a:lnTo>
                  <a:lnTo>
                    <a:pt x="4477" y="118"/>
                  </a:lnTo>
                  <a:lnTo>
                    <a:pt x="4408" y="92"/>
                  </a:lnTo>
                  <a:lnTo>
                    <a:pt x="4339" y="68"/>
                  </a:lnTo>
                  <a:lnTo>
                    <a:pt x="4267" y="48"/>
                  </a:lnTo>
                  <a:lnTo>
                    <a:pt x="4194" y="30"/>
                  </a:lnTo>
                  <a:lnTo>
                    <a:pt x="4119" y="17"/>
                  </a:lnTo>
                  <a:lnTo>
                    <a:pt x="4043" y="8"/>
                  </a:lnTo>
                  <a:lnTo>
                    <a:pt x="3967" y="2"/>
                  </a:lnTo>
                  <a:lnTo>
                    <a:pt x="3889" y="0"/>
                  </a:lnTo>
                  <a:lnTo>
                    <a:pt x="3811" y="2"/>
                  </a:lnTo>
                  <a:lnTo>
                    <a:pt x="3734" y="8"/>
                  </a:lnTo>
                  <a:lnTo>
                    <a:pt x="3659" y="17"/>
                  </a:lnTo>
                  <a:lnTo>
                    <a:pt x="3584" y="30"/>
                  </a:lnTo>
                  <a:lnTo>
                    <a:pt x="3511" y="48"/>
                  </a:lnTo>
                  <a:lnTo>
                    <a:pt x="3439" y="68"/>
                  </a:lnTo>
                  <a:lnTo>
                    <a:pt x="3370" y="92"/>
                  </a:lnTo>
                  <a:lnTo>
                    <a:pt x="3301" y="118"/>
                  </a:lnTo>
                  <a:lnTo>
                    <a:pt x="3234" y="149"/>
                  </a:lnTo>
                  <a:lnTo>
                    <a:pt x="3169" y="182"/>
                  </a:lnTo>
                  <a:lnTo>
                    <a:pt x="3106" y="219"/>
                  </a:lnTo>
                  <a:lnTo>
                    <a:pt x="3045" y="258"/>
                  </a:lnTo>
                  <a:lnTo>
                    <a:pt x="2986" y="300"/>
                  </a:lnTo>
                  <a:lnTo>
                    <a:pt x="2928" y="345"/>
                  </a:lnTo>
                  <a:lnTo>
                    <a:pt x="2873" y="393"/>
                  </a:lnTo>
                  <a:lnTo>
                    <a:pt x="2821" y="442"/>
                  </a:lnTo>
                  <a:lnTo>
                    <a:pt x="2771" y="495"/>
                  </a:lnTo>
                  <a:lnTo>
                    <a:pt x="2724" y="550"/>
                  </a:lnTo>
                  <a:lnTo>
                    <a:pt x="2679" y="606"/>
                  </a:lnTo>
                  <a:lnTo>
                    <a:pt x="2637" y="666"/>
                  </a:lnTo>
                  <a:lnTo>
                    <a:pt x="2597" y="727"/>
                  </a:lnTo>
                  <a:lnTo>
                    <a:pt x="2561" y="791"/>
                  </a:lnTo>
                  <a:lnTo>
                    <a:pt x="2527" y="856"/>
                  </a:lnTo>
                  <a:lnTo>
                    <a:pt x="2498" y="922"/>
                  </a:lnTo>
                  <a:lnTo>
                    <a:pt x="2471" y="991"/>
                  </a:lnTo>
                  <a:lnTo>
                    <a:pt x="2446" y="1061"/>
                  </a:lnTo>
                  <a:lnTo>
                    <a:pt x="2426" y="1133"/>
                  </a:lnTo>
                  <a:lnTo>
                    <a:pt x="2410" y="1206"/>
                  </a:lnTo>
                  <a:lnTo>
                    <a:pt x="2397" y="1280"/>
                  </a:lnTo>
                  <a:lnTo>
                    <a:pt x="2386" y="1356"/>
                  </a:lnTo>
                  <a:lnTo>
                    <a:pt x="2380" y="1433"/>
                  </a:lnTo>
                  <a:lnTo>
                    <a:pt x="2378" y="1511"/>
                  </a:lnTo>
                  <a:lnTo>
                    <a:pt x="2380" y="1588"/>
                  </a:lnTo>
                  <a:lnTo>
                    <a:pt x="2386" y="1665"/>
                  </a:lnTo>
                  <a:lnTo>
                    <a:pt x="2397" y="1740"/>
                  </a:lnTo>
                  <a:lnTo>
                    <a:pt x="2410" y="1814"/>
                  </a:lnTo>
                  <a:lnTo>
                    <a:pt x="2426" y="1887"/>
                  </a:lnTo>
                  <a:lnTo>
                    <a:pt x="2446" y="1959"/>
                  </a:lnTo>
                  <a:lnTo>
                    <a:pt x="2471" y="2030"/>
                  </a:lnTo>
                  <a:lnTo>
                    <a:pt x="2498" y="2098"/>
                  </a:lnTo>
                  <a:lnTo>
                    <a:pt x="2527" y="2165"/>
                  </a:lnTo>
                  <a:lnTo>
                    <a:pt x="2561" y="2231"/>
                  </a:lnTo>
                  <a:lnTo>
                    <a:pt x="2597" y="2293"/>
                  </a:lnTo>
                  <a:lnTo>
                    <a:pt x="2637" y="2355"/>
                  </a:lnTo>
                  <a:lnTo>
                    <a:pt x="2679" y="2414"/>
                  </a:lnTo>
                  <a:lnTo>
                    <a:pt x="2724" y="2471"/>
                  </a:lnTo>
                  <a:lnTo>
                    <a:pt x="2771" y="2526"/>
                  </a:lnTo>
                  <a:lnTo>
                    <a:pt x="2821" y="2578"/>
                  </a:lnTo>
                  <a:lnTo>
                    <a:pt x="2873" y="2628"/>
                  </a:lnTo>
                  <a:lnTo>
                    <a:pt x="2928" y="2676"/>
                  </a:lnTo>
                  <a:lnTo>
                    <a:pt x="2986" y="2721"/>
                  </a:lnTo>
                  <a:lnTo>
                    <a:pt x="3045" y="2763"/>
                  </a:lnTo>
                  <a:lnTo>
                    <a:pt x="3106" y="2802"/>
                  </a:lnTo>
                  <a:lnTo>
                    <a:pt x="3169" y="2838"/>
                  </a:lnTo>
                  <a:lnTo>
                    <a:pt x="3234" y="2871"/>
                  </a:lnTo>
                  <a:lnTo>
                    <a:pt x="3301" y="2902"/>
                  </a:lnTo>
                  <a:lnTo>
                    <a:pt x="3370" y="2929"/>
                  </a:lnTo>
                  <a:lnTo>
                    <a:pt x="3439" y="2952"/>
                  </a:lnTo>
                  <a:lnTo>
                    <a:pt x="3511" y="2973"/>
                  </a:lnTo>
                  <a:lnTo>
                    <a:pt x="3584" y="2990"/>
                  </a:lnTo>
                  <a:lnTo>
                    <a:pt x="3659" y="3003"/>
                  </a:lnTo>
                  <a:lnTo>
                    <a:pt x="3734" y="3013"/>
                  </a:lnTo>
                  <a:lnTo>
                    <a:pt x="3811" y="3018"/>
                  </a:lnTo>
                  <a:lnTo>
                    <a:pt x="3889" y="3020"/>
                  </a:lnTo>
                  <a:lnTo>
                    <a:pt x="3967" y="3018"/>
                  </a:lnTo>
                  <a:lnTo>
                    <a:pt x="4043" y="3013"/>
                  </a:lnTo>
                  <a:lnTo>
                    <a:pt x="4119" y="3003"/>
                  </a:lnTo>
                  <a:lnTo>
                    <a:pt x="4194" y="2990"/>
                  </a:lnTo>
                  <a:lnTo>
                    <a:pt x="4267" y="2973"/>
                  </a:lnTo>
                  <a:lnTo>
                    <a:pt x="4339" y="2952"/>
                  </a:lnTo>
                  <a:lnTo>
                    <a:pt x="4408" y="2929"/>
                  </a:lnTo>
                  <a:lnTo>
                    <a:pt x="4477" y="2902"/>
                  </a:lnTo>
                  <a:lnTo>
                    <a:pt x="4544" y="2871"/>
                  </a:lnTo>
                  <a:lnTo>
                    <a:pt x="4609" y="2838"/>
                  </a:lnTo>
                  <a:lnTo>
                    <a:pt x="4672" y="2802"/>
                  </a:lnTo>
                  <a:lnTo>
                    <a:pt x="4733" y="2763"/>
                  </a:lnTo>
                  <a:lnTo>
                    <a:pt x="4792" y="2721"/>
                  </a:lnTo>
                  <a:lnTo>
                    <a:pt x="4850" y="2676"/>
                  </a:lnTo>
                  <a:lnTo>
                    <a:pt x="4905" y="2628"/>
                  </a:lnTo>
                  <a:lnTo>
                    <a:pt x="4957" y="2578"/>
                  </a:lnTo>
                  <a:lnTo>
                    <a:pt x="5007" y="2526"/>
                  </a:lnTo>
                  <a:lnTo>
                    <a:pt x="5054" y="2471"/>
                  </a:lnTo>
                  <a:lnTo>
                    <a:pt x="5099" y="2414"/>
                  </a:lnTo>
                  <a:lnTo>
                    <a:pt x="5141" y="2355"/>
                  </a:lnTo>
                  <a:lnTo>
                    <a:pt x="5181" y="2293"/>
                  </a:lnTo>
                  <a:lnTo>
                    <a:pt x="5216" y="2231"/>
                  </a:lnTo>
                  <a:lnTo>
                    <a:pt x="5250" y="2165"/>
                  </a:lnTo>
                  <a:lnTo>
                    <a:pt x="5280" y="2098"/>
                  </a:lnTo>
                  <a:lnTo>
                    <a:pt x="5308" y="2030"/>
                  </a:lnTo>
                  <a:lnTo>
                    <a:pt x="5331" y="1959"/>
                  </a:lnTo>
                  <a:lnTo>
                    <a:pt x="5352" y="1887"/>
                  </a:lnTo>
                  <a:lnTo>
                    <a:pt x="5368" y="1814"/>
                  </a:lnTo>
                  <a:lnTo>
                    <a:pt x="5381" y="1740"/>
                  </a:lnTo>
                  <a:lnTo>
                    <a:pt x="5392" y="1665"/>
                  </a:lnTo>
                  <a:lnTo>
                    <a:pt x="5398" y="1588"/>
                  </a:lnTo>
                  <a:lnTo>
                    <a:pt x="5400" y="1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Freeform 14"/>
            <p:cNvSpPr>
              <a:spLocks noEditPoints="1"/>
            </p:cNvSpPr>
            <p:nvPr/>
          </p:nvSpPr>
          <p:spPr bwMode="auto">
            <a:xfrm>
              <a:off x="1747378" y="2896977"/>
              <a:ext cx="276257" cy="577404"/>
            </a:xfrm>
            <a:custGeom>
              <a:avLst/>
              <a:gdLst>
                <a:gd name="T0" fmla="*/ 1840 w 7855"/>
                <a:gd name="T1" fmla="*/ 3709 h 16200"/>
                <a:gd name="T2" fmla="*/ 1631 w 7855"/>
                <a:gd name="T3" fmla="*/ 3781 h 16200"/>
                <a:gd name="T4" fmla="*/ 1460 w 7855"/>
                <a:gd name="T5" fmla="*/ 3918 h 16200"/>
                <a:gd name="T6" fmla="*/ 1343 w 7855"/>
                <a:gd name="T7" fmla="*/ 4110 h 16200"/>
                <a:gd name="T8" fmla="*/ 1 w 7855"/>
                <a:gd name="T9" fmla="*/ 9569 h 16200"/>
                <a:gd name="T10" fmla="*/ 39 w 7855"/>
                <a:gd name="T11" fmla="*/ 9818 h 16200"/>
                <a:gd name="T12" fmla="*/ 168 w 7855"/>
                <a:gd name="T13" fmla="*/ 10030 h 16200"/>
                <a:gd name="T14" fmla="*/ 370 w 7855"/>
                <a:gd name="T15" fmla="*/ 10181 h 16200"/>
                <a:gd name="T16" fmla="*/ 623 w 7855"/>
                <a:gd name="T17" fmla="*/ 10243 h 16200"/>
                <a:gd name="T18" fmla="*/ 872 w 7855"/>
                <a:gd name="T19" fmla="*/ 10204 h 16200"/>
                <a:gd name="T20" fmla="*/ 1083 w 7855"/>
                <a:gd name="T21" fmla="*/ 10076 h 16200"/>
                <a:gd name="T22" fmla="*/ 1234 w 7855"/>
                <a:gd name="T23" fmla="*/ 9874 h 16200"/>
                <a:gd name="T24" fmla="*/ 1980 w 7855"/>
                <a:gd name="T25" fmla="*/ 11555 h 16200"/>
                <a:gd name="T26" fmla="*/ 2028 w 7855"/>
                <a:gd name="T27" fmla="*/ 15684 h 16200"/>
                <a:gd name="T28" fmla="*/ 2185 w 7855"/>
                <a:gd name="T29" fmla="*/ 15942 h 16200"/>
                <a:gd name="T30" fmla="*/ 2426 w 7855"/>
                <a:gd name="T31" fmla="*/ 16122 h 16200"/>
                <a:gd name="T32" fmla="*/ 2727 w 7855"/>
                <a:gd name="T33" fmla="*/ 16199 h 16200"/>
                <a:gd name="T34" fmla="*/ 3039 w 7855"/>
                <a:gd name="T35" fmla="*/ 16152 h 16200"/>
                <a:gd name="T36" fmla="*/ 3297 w 7855"/>
                <a:gd name="T37" fmla="*/ 15995 h 16200"/>
                <a:gd name="T38" fmla="*/ 3477 w 7855"/>
                <a:gd name="T39" fmla="*/ 15753 h 16200"/>
                <a:gd name="T40" fmla="*/ 3554 w 7855"/>
                <a:gd name="T41" fmla="*/ 15453 h 16200"/>
                <a:gd name="T42" fmla="*/ 4232 w 7855"/>
                <a:gd name="T43" fmla="*/ 15533 h 16200"/>
                <a:gd name="T44" fmla="*/ 4337 w 7855"/>
                <a:gd name="T45" fmla="*/ 15821 h 16200"/>
                <a:gd name="T46" fmla="*/ 4539 w 7855"/>
                <a:gd name="T47" fmla="*/ 16044 h 16200"/>
                <a:gd name="T48" fmla="*/ 4813 w 7855"/>
                <a:gd name="T49" fmla="*/ 16176 h 16200"/>
                <a:gd name="T50" fmla="*/ 5130 w 7855"/>
                <a:gd name="T51" fmla="*/ 16191 h 16200"/>
                <a:gd name="T52" fmla="*/ 5419 w 7855"/>
                <a:gd name="T53" fmla="*/ 16086 h 16200"/>
                <a:gd name="T54" fmla="*/ 5642 w 7855"/>
                <a:gd name="T55" fmla="*/ 15884 h 16200"/>
                <a:gd name="T56" fmla="*/ 5773 w 7855"/>
                <a:gd name="T57" fmla="*/ 15610 h 16200"/>
                <a:gd name="T58" fmla="*/ 5798 w 7855"/>
                <a:gd name="T59" fmla="*/ 8298 h 16200"/>
                <a:gd name="T60" fmla="*/ 6658 w 7855"/>
                <a:gd name="T61" fmla="*/ 9914 h 16200"/>
                <a:gd name="T62" fmla="*/ 6830 w 7855"/>
                <a:gd name="T63" fmla="*/ 10095 h 16200"/>
                <a:gd name="T64" fmla="*/ 7056 w 7855"/>
                <a:gd name="T65" fmla="*/ 10198 h 16200"/>
                <a:gd name="T66" fmla="*/ 7310 w 7855"/>
                <a:gd name="T67" fmla="*/ 10207 h 16200"/>
                <a:gd name="T68" fmla="*/ 7553 w 7855"/>
                <a:gd name="T69" fmla="*/ 10114 h 16200"/>
                <a:gd name="T70" fmla="*/ 7735 w 7855"/>
                <a:gd name="T71" fmla="*/ 9943 h 16200"/>
                <a:gd name="T72" fmla="*/ 7838 w 7855"/>
                <a:gd name="T73" fmla="*/ 9717 h 16200"/>
                <a:gd name="T74" fmla="*/ 7847 w 7855"/>
                <a:gd name="T75" fmla="*/ 9463 h 16200"/>
                <a:gd name="T76" fmla="*/ 6377 w 7855"/>
                <a:gd name="T77" fmla="*/ 4052 h 16200"/>
                <a:gd name="T78" fmla="*/ 6250 w 7855"/>
                <a:gd name="T79" fmla="*/ 3882 h 16200"/>
                <a:gd name="T80" fmla="*/ 6079 w 7855"/>
                <a:gd name="T81" fmla="*/ 3763 h 16200"/>
                <a:gd name="T82" fmla="*/ 5878 w 7855"/>
                <a:gd name="T83" fmla="*/ 3705 h 16200"/>
                <a:gd name="T84" fmla="*/ 5381 w 7855"/>
                <a:gd name="T85" fmla="*/ 1280 h 16200"/>
                <a:gd name="T86" fmla="*/ 5181 w 7855"/>
                <a:gd name="T87" fmla="*/ 727 h 16200"/>
                <a:gd name="T88" fmla="*/ 4792 w 7855"/>
                <a:gd name="T89" fmla="*/ 300 h 16200"/>
                <a:gd name="T90" fmla="*/ 4267 w 7855"/>
                <a:gd name="T91" fmla="*/ 48 h 16200"/>
                <a:gd name="T92" fmla="*/ 3659 w 7855"/>
                <a:gd name="T93" fmla="*/ 17 h 16200"/>
                <a:gd name="T94" fmla="*/ 3106 w 7855"/>
                <a:gd name="T95" fmla="*/ 219 h 16200"/>
                <a:gd name="T96" fmla="*/ 2679 w 7855"/>
                <a:gd name="T97" fmla="*/ 606 h 16200"/>
                <a:gd name="T98" fmla="*/ 2426 w 7855"/>
                <a:gd name="T99" fmla="*/ 1133 h 16200"/>
                <a:gd name="T100" fmla="*/ 2397 w 7855"/>
                <a:gd name="T101" fmla="*/ 1740 h 16200"/>
                <a:gd name="T102" fmla="*/ 2597 w 7855"/>
                <a:gd name="T103" fmla="*/ 2293 h 16200"/>
                <a:gd name="T104" fmla="*/ 2986 w 7855"/>
                <a:gd name="T105" fmla="*/ 2721 h 16200"/>
                <a:gd name="T106" fmla="*/ 3511 w 7855"/>
                <a:gd name="T107" fmla="*/ 2973 h 16200"/>
                <a:gd name="T108" fmla="*/ 4119 w 7855"/>
                <a:gd name="T109" fmla="*/ 3003 h 16200"/>
                <a:gd name="T110" fmla="*/ 4672 w 7855"/>
                <a:gd name="T111" fmla="*/ 2802 h 16200"/>
                <a:gd name="T112" fmla="*/ 5099 w 7855"/>
                <a:gd name="T113" fmla="*/ 2414 h 16200"/>
                <a:gd name="T114" fmla="*/ 5352 w 7855"/>
                <a:gd name="T115" fmla="*/ 1887 h 16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55" h="16200">
                  <a:moveTo>
                    <a:pt x="5798" y="3700"/>
                  </a:moveTo>
                  <a:lnTo>
                    <a:pt x="1980" y="3700"/>
                  </a:lnTo>
                  <a:lnTo>
                    <a:pt x="1980" y="3701"/>
                  </a:lnTo>
                  <a:lnTo>
                    <a:pt x="1952" y="3700"/>
                  </a:lnTo>
                  <a:lnTo>
                    <a:pt x="1924" y="3701"/>
                  </a:lnTo>
                  <a:lnTo>
                    <a:pt x="1895" y="3702"/>
                  </a:lnTo>
                  <a:lnTo>
                    <a:pt x="1867" y="3705"/>
                  </a:lnTo>
                  <a:lnTo>
                    <a:pt x="1840" y="3709"/>
                  </a:lnTo>
                  <a:lnTo>
                    <a:pt x="1812" y="3714"/>
                  </a:lnTo>
                  <a:lnTo>
                    <a:pt x="1785" y="3720"/>
                  </a:lnTo>
                  <a:lnTo>
                    <a:pt x="1759" y="3728"/>
                  </a:lnTo>
                  <a:lnTo>
                    <a:pt x="1732" y="3736"/>
                  </a:lnTo>
                  <a:lnTo>
                    <a:pt x="1706" y="3746"/>
                  </a:lnTo>
                  <a:lnTo>
                    <a:pt x="1681" y="3756"/>
                  </a:lnTo>
                  <a:lnTo>
                    <a:pt x="1655" y="3769"/>
                  </a:lnTo>
                  <a:lnTo>
                    <a:pt x="1631" y="3781"/>
                  </a:lnTo>
                  <a:lnTo>
                    <a:pt x="1608" y="3795"/>
                  </a:lnTo>
                  <a:lnTo>
                    <a:pt x="1585" y="3810"/>
                  </a:lnTo>
                  <a:lnTo>
                    <a:pt x="1562" y="3825"/>
                  </a:lnTo>
                  <a:lnTo>
                    <a:pt x="1540" y="3842"/>
                  </a:lnTo>
                  <a:lnTo>
                    <a:pt x="1519" y="3860"/>
                  </a:lnTo>
                  <a:lnTo>
                    <a:pt x="1499" y="3879"/>
                  </a:lnTo>
                  <a:lnTo>
                    <a:pt x="1479" y="3898"/>
                  </a:lnTo>
                  <a:lnTo>
                    <a:pt x="1460" y="3918"/>
                  </a:lnTo>
                  <a:lnTo>
                    <a:pt x="1442" y="3940"/>
                  </a:lnTo>
                  <a:lnTo>
                    <a:pt x="1425" y="3961"/>
                  </a:lnTo>
                  <a:lnTo>
                    <a:pt x="1408" y="3984"/>
                  </a:lnTo>
                  <a:lnTo>
                    <a:pt x="1393" y="4007"/>
                  </a:lnTo>
                  <a:lnTo>
                    <a:pt x="1379" y="4032"/>
                  </a:lnTo>
                  <a:lnTo>
                    <a:pt x="1366" y="4057"/>
                  </a:lnTo>
                  <a:lnTo>
                    <a:pt x="1354" y="4083"/>
                  </a:lnTo>
                  <a:lnTo>
                    <a:pt x="1343" y="4110"/>
                  </a:lnTo>
                  <a:lnTo>
                    <a:pt x="1332" y="4137"/>
                  </a:lnTo>
                  <a:lnTo>
                    <a:pt x="1323" y="4164"/>
                  </a:lnTo>
                  <a:lnTo>
                    <a:pt x="1315" y="4193"/>
                  </a:lnTo>
                  <a:lnTo>
                    <a:pt x="19" y="9440"/>
                  </a:lnTo>
                  <a:lnTo>
                    <a:pt x="12" y="9472"/>
                  </a:lnTo>
                  <a:lnTo>
                    <a:pt x="6" y="9504"/>
                  </a:lnTo>
                  <a:lnTo>
                    <a:pt x="3" y="9537"/>
                  </a:lnTo>
                  <a:lnTo>
                    <a:pt x="1" y="9569"/>
                  </a:lnTo>
                  <a:lnTo>
                    <a:pt x="0" y="9602"/>
                  </a:lnTo>
                  <a:lnTo>
                    <a:pt x="1" y="9634"/>
                  </a:lnTo>
                  <a:lnTo>
                    <a:pt x="4" y="9665"/>
                  </a:lnTo>
                  <a:lnTo>
                    <a:pt x="8" y="9697"/>
                  </a:lnTo>
                  <a:lnTo>
                    <a:pt x="14" y="9728"/>
                  </a:lnTo>
                  <a:lnTo>
                    <a:pt x="21" y="9758"/>
                  </a:lnTo>
                  <a:lnTo>
                    <a:pt x="29" y="9788"/>
                  </a:lnTo>
                  <a:lnTo>
                    <a:pt x="39" y="9818"/>
                  </a:lnTo>
                  <a:lnTo>
                    <a:pt x="51" y="9847"/>
                  </a:lnTo>
                  <a:lnTo>
                    <a:pt x="64" y="9875"/>
                  </a:lnTo>
                  <a:lnTo>
                    <a:pt x="78" y="9903"/>
                  </a:lnTo>
                  <a:lnTo>
                    <a:pt x="93" y="9930"/>
                  </a:lnTo>
                  <a:lnTo>
                    <a:pt x="110" y="9956"/>
                  </a:lnTo>
                  <a:lnTo>
                    <a:pt x="129" y="9982"/>
                  </a:lnTo>
                  <a:lnTo>
                    <a:pt x="147" y="10007"/>
                  </a:lnTo>
                  <a:lnTo>
                    <a:pt x="168" y="10030"/>
                  </a:lnTo>
                  <a:lnTo>
                    <a:pt x="189" y="10053"/>
                  </a:lnTo>
                  <a:lnTo>
                    <a:pt x="212" y="10074"/>
                  </a:lnTo>
                  <a:lnTo>
                    <a:pt x="236" y="10095"/>
                  </a:lnTo>
                  <a:lnTo>
                    <a:pt x="260" y="10115"/>
                  </a:lnTo>
                  <a:lnTo>
                    <a:pt x="286" y="10133"/>
                  </a:lnTo>
                  <a:lnTo>
                    <a:pt x="313" y="10150"/>
                  </a:lnTo>
                  <a:lnTo>
                    <a:pt x="340" y="10166"/>
                  </a:lnTo>
                  <a:lnTo>
                    <a:pt x="370" y="10181"/>
                  </a:lnTo>
                  <a:lnTo>
                    <a:pt x="399" y="10194"/>
                  </a:lnTo>
                  <a:lnTo>
                    <a:pt x="429" y="10205"/>
                  </a:lnTo>
                  <a:lnTo>
                    <a:pt x="461" y="10216"/>
                  </a:lnTo>
                  <a:lnTo>
                    <a:pt x="493" y="10224"/>
                  </a:lnTo>
                  <a:lnTo>
                    <a:pt x="525" y="10231"/>
                  </a:lnTo>
                  <a:lnTo>
                    <a:pt x="558" y="10237"/>
                  </a:lnTo>
                  <a:lnTo>
                    <a:pt x="590" y="10240"/>
                  </a:lnTo>
                  <a:lnTo>
                    <a:pt x="623" y="10243"/>
                  </a:lnTo>
                  <a:lnTo>
                    <a:pt x="655" y="10243"/>
                  </a:lnTo>
                  <a:lnTo>
                    <a:pt x="687" y="10242"/>
                  </a:lnTo>
                  <a:lnTo>
                    <a:pt x="719" y="10239"/>
                  </a:lnTo>
                  <a:lnTo>
                    <a:pt x="750" y="10235"/>
                  </a:lnTo>
                  <a:lnTo>
                    <a:pt x="782" y="10230"/>
                  </a:lnTo>
                  <a:lnTo>
                    <a:pt x="812" y="10222"/>
                  </a:lnTo>
                  <a:lnTo>
                    <a:pt x="842" y="10214"/>
                  </a:lnTo>
                  <a:lnTo>
                    <a:pt x="872" y="10204"/>
                  </a:lnTo>
                  <a:lnTo>
                    <a:pt x="900" y="10193"/>
                  </a:lnTo>
                  <a:lnTo>
                    <a:pt x="929" y="10180"/>
                  </a:lnTo>
                  <a:lnTo>
                    <a:pt x="957" y="10166"/>
                  </a:lnTo>
                  <a:lnTo>
                    <a:pt x="984" y="10150"/>
                  </a:lnTo>
                  <a:lnTo>
                    <a:pt x="1009" y="10133"/>
                  </a:lnTo>
                  <a:lnTo>
                    <a:pt x="1036" y="10116"/>
                  </a:lnTo>
                  <a:lnTo>
                    <a:pt x="1060" y="10097"/>
                  </a:lnTo>
                  <a:lnTo>
                    <a:pt x="1083" y="10076"/>
                  </a:lnTo>
                  <a:lnTo>
                    <a:pt x="1107" y="10054"/>
                  </a:lnTo>
                  <a:lnTo>
                    <a:pt x="1128" y="10032"/>
                  </a:lnTo>
                  <a:lnTo>
                    <a:pt x="1148" y="10009"/>
                  </a:lnTo>
                  <a:lnTo>
                    <a:pt x="1168" y="9983"/>
                  </a:lnTo>
                  <a:lnTo>
                    <a:pt x="1187" y="9958"/>
                  </a:lnTo>
                  <a:lnTo>
                    <a:pt x="1204" y="9931"/>
                  </a:lnTo>
                  <a:lnTo>
                    <a:pt x="1219" y="9903"/>
                  </a:lnTo>
                  <a:lnTo>
                    <a:pt x="1234" y="9874"/>
                  </a:lnTo>
                  <a:lnTo>
                    <a:pt x="1247" y="9845"/>
                  </a:lnTo>
                  <a:lnTo>
                    <a:pt x="1259" y="9814"/>
                  </a:lnTo>
                  <a:lnTo>
                    <a:pt x="1270" y="9783"/>
                  </a:lnTo>
                  <a:lnTo>
                    <a:pt x="1278" y="9750"/>
                  </a:lnTo>
                  <a:lnTo>
                    <a:pt x="1980" y="6909"/>
                  </a:lnTo>
                  <a:lnTo>
                    <a:pt x="1980" y="8471"/>
                  </a:lnTo>
                  <a:lnTo>
                    <a:pt x="599" y="11555"/>
                  </a:lnTo>
                  <a:lnTo>
                    <a:pt x="1980" y="11555"/>
                  </a:lnTo>
                  <a:lnTo>
                    <a:pt x="1980" y="15412"/>
                  </a:lnTo>
                  <a:lnTo>
                    <a:pt x="1981" y="15453"/>
                  </a:lnTo>
                  <a:lnTo>
                    <a:pt x="1985" y="15493"/>
                  </a:lnTo>
                  <a:lnTo>
                    <a:pt x="1990" y="15533"/>
                  </a:lnTo>
                  <a:lnTo>
                    <a:pt x="1997" y="15571"/>
                  </a:lnTo>
                  <a:lnTo>
                    <a:pt x="2005" y="15610"/>
                  </a:lnTo>
                  <a:lnTo>
                    <a:pt x="2016" y="15647"/>
                  </a:lnTo>
                  <a:lnTo>
                    <a:pt x="2028" y="15684"/>
                  </a:lnTo>
                  <a:lnTo>
                    <a:pt x="2042" y="15719"/>
                  </a:lnTo>
                  <a:lnTo>
                    <a:pt x="2057" y="15753"/>
                  </a:lnTo>
                  <a:lnTo>
                    <a:pt x="2076" y="15788"/>
                  </a:lnTo>
                  <a:lnTo>
                    <a:pt x="2094" y="15821"/>
                  </a:lnTo>
                  <a:lnTo>
                    <a:pt x="2115" y="15853"/>
                  </a:lnTo>
                  <a:lnTo>
                    <a:pt x="2136" y="15884"/>
                  </a:lnTo>
                  <a:lnTo>
                    <a:pt x="2160" y="15913"/>
                  </a:lnTo>
                  <a:lnTo>
                    <a:pt x="2185" y="15942"/>
                  </a:lnTo>
                  <a:lnTo>
                    <a:pt x="2211" y="15969"/>
                  </a:lnTo>
                  <a:lnTo>
                    <a:pt x="2239" y="15995"/>
                  </a:lnTo>
                  <a:lnTo>
                    <a:pt x="2267" y="16020"/>
                  </a:lnTo>
                  <a:lnTo>
                    <a:pt x="2296" y="16044"/>
                  </a:lnTo>
                  <a:lnTo>
                    <a:pt x="2328" y="16065"/>
                  </a:lnTo>
                  <a:lnTo>
                    <a:pt x="2359" y="16086"/>
                  </a:lnTo>
                  <a:lnTo>
                    <a:pt x="2393" y="16105"/>
                  </a:lnTo>
                  <a:lnTo>
                    <a:pt x="2426" y="16122"/>
                  </a:lnTo>
                  <a:lnTo>
                    <a:pt x="2461" y="16138"/>
                  </a:lnTo>
                  <a:lnTo>
                    <a:pt x="2497" y="16152"/>
                  </a:lnTo>
                  <a:lnTo>
                    <a:pt x="2533" y="16165"/>
                  </a:lnTo>
                  <a:lnTo>
                    <a:pt x="2571" y="16176"/>
                  </a:lnTo>
                  <a:lnTo>
                    <a:pt x="2609" y="16184"/>
                  </a:lnTo>
                  <a:lnTo>
                    <a:pt x="2648" y="16191"/>
                  </a:lnTo>
                  <a:lnTo>
                    <a:pt x="2687" y="16196"/>
                  </a:lnTo>
                  <a:lnTo>
                    <a:pt x="2727" y="16199"/>
                  </a:lnTo>
                  <a:lnTo>
                    <a:pt x="2767" y="16200"/>
                  </a:lnTo>
                  <a:lnTo>
                    <a:pt x="2808" y="16199"/>
                  </a:lnTo>
                  <a:lnTo>
                    <a:pt x="2848" y="16196"/>
                  </a:lnTo>
                  <a:lnTo>
                    <a:pt x="2888" y="16191"/>
                  </a:lnTo>
                  <a:lnTo>
                    <a:pt x="2926" y="16184"/>
                  </a:lnTo>
                  <a:lnTo>
                    <a:pt x="2965" y="16176"/>
                  </a:lnTo>
                  <a:lnTo>
                    <a:pt x="3002" y="16165"/>
                  </a:lnTo>
                  <a:lnTo>
                    <a:pt x="3039" y="16152"/>
                  </a:lnTo>
                  <a:lnTo>
                    <a:pt x="3074" y="16138"/>
                  </a:lnTo>
                  <a:lnTo>
                    <a:pt x="3109" y="16122"/>
                  </a:lnTo>
                  <a:lnTo>
                    <a:pt x="3143" y="16105"/>
                  </a:lnTo>
                  <a:lnTo>
                    <a:pt x="3176" y="16086"/>
                  </a:lnTo>
                  <a:lnTo>
                    <a:pt x="3208" y="16065"/>
                  </a:lnTo>
                  <a:lnTo>
                    <a:pt x="3239" y="16044"/>
                  </a:lnTo>
                  <a:lnTo>
                    <a:pt x="3268" y="16020"/>
                  </a:lnTo>
                  <a:lnTo>
                    <a:pt x="3297" y="15995"/>
                  </a:lnTo>
                  <a:lnTo>
                    <a:pt x="3324" y="15969"/>
                  </a:lnTo>
                  <a:lnTo>
                    <a:pt x="3350" y="15942"/>
                  </a:lnTo>
                  <a:lnTo>
                    <a:pt x="3375" y="15913"/>
                  </a:lnTo>
                  <a:lnTo>
                    <a:pt x="3399" y="15884"/>
                  </a:lnTo>
                  <a:lnTo>
                    <a:pt x="3420" y="15853"/>
                  </a:lnTo>
                  <a:lnTo>
                    <a:pt x="3440" y="15821"/>
                  </a:lnTo>
                  <a:lnTo>
                    <a:pt x="3460" y="15788"/>
                  </a:lnTo>
                  <a:lnTo>
                    <a:pt x="3477" y="15753"/>
                  </a:lnTo>
                  <a:lnTo>
                    <a:pt x="3493" y="15719"/>
                  </a:lnTo>
                  <a:lnTo>
                    <a:pt x="3507" y="15684"/>
                  </a:lnTo>
                  <a:lnTo>
                    <a:pt x="3519" y="15647"/>
                  </a:lnTo>
                  <a:lnTo>
                    <a:pt x="3531" y="15610"/>
                  </a:lnTo>
                  <a:lnTo>
                    <a:pt x="3539" y="15571"/>
                  </a:lnTo>
                  <a:lnTo>
                    <a:pt x="3546" y="15533"/>
                  </a:lnTo>
                  <a:lnTo>
                    <a:pt x="3551" y="15493"/>
                  </a:lnTo>
                  <a:lnTo>
                    <a:pt x="3554" y="15453"/>
                  </a:lnTo>
                  <a:lnTo>
                    <a:pt x="3555" y="15412"/>
                  </a:lnTo>
                  <a:lnTo>
                    <a:pt x="3555" y="11555"/>
                  </a:lnTo>
                  <a:lnTo>
                    <a:pt x="3928" y="11555"/>
                  </a:lnTo>
                  <a:lnTo>
                    <a:pt x="4223" y="11555"/>
                  </a:lnTo>
                  <a:lnTo>
                    <a:pt x="4223" y="15412"/>
                  </a:lnTo>
                  <a:lnTo>
                    <a:pt x="4224" y="15453"/>
                  </a:lnTo>
                  <a:lnTo>
                    <a:pt x="4227" y="15493"/>
                  </a:lnTo>
                  <a:lnTo>
                    <a:pt x="4232" y="15533"/>
                  </a:lnTo>
                  <a:lnTo>
                    <a:pt x="4239" y="15571"/>
                  </a:lnTo>
                  <a:lnTo>
                    <a:pt x="4247" y="15610"/>
                  </a:lnTo>
                  <a:lnTo>
                    <a:pt x="4259" y="15647"/>
                  </a:lnTo>
                  <a:lnTo>
                    <a:pt x="4271" y="15684"/>
                  </a:lnTo>
                  <a:lnTo>
                    <a:pt x="4285" y="15719"/>
                  </a:lnTo>
                  <a:lnTo>
                    <a:pt x="4301" y="15753"/>
                  </a:lnTo>
                  <a:lnTo>
                    <a:pt x="4318" y="15788"/>
                  </a:lnTo>
                  <a:lnTo>
                    <a:pt x="4337" y="15821"/>
                  </a:lnTo>
                  <a:lnTo>
                    <a:pt x="4358" y="15853"/>
                  </a:lnTo>
                  <a:lnTo>
                    <a:pt x="4379" y="15884"/>
                  </a:lnTo>
                  <a:lnTo>
                    <a:pt x="4402" y="15913"/>
                  </a:lnTo>
                  <a:lnTo>
                    <a:pt x="4428" y="15942"/>
                  </a:lnTo>
                  <a:lnTo>
                    <a:pt x="4454" y="15969"/>
                  </a:lnTo>
                  <a:lnTo>
                    <a:pt x="4481" y="15995"/>
                  </a:lnTo>
                  <a:lnTo>
                    <a:pt x="4510" y="16020"/>
                  </a:lnTo>
                  <a:lnTo>
                    <a:pt x="4539" y="16044"/>
                  </a:lnTo>
                  <a:lnTo>
                    <a:pt x="4570" y="16065"/>
                  </a:lnTo>
                  <a:lnTo>
                    <a:pt x="4602" y="16086"/>
                  </a:lnTo>
                  <a:lnTo>
                    <a:pt x="4635" y="16105"/>
                  </a:lnTo>
                  <a:lnTo>
                    <a:pt x="4669" y="16122"/>
                  </a:lnTo>
                  <a:lnTo>
                    <a:pt x="4704" y="16138"/>
                  </a:lnTo>
                  <a:lnTo>
                    <a:pt x="4740" y="16152"/>
                  </a:lnTo>
                  <a:lnTo>
                    <a:pt x="4776" y="16165"/>
                  </a:lnTo>
                  <a:lnTo>
                    <a:pt x="4813" y="16176"/>
                  </a:lnTo>
                  <a:lnTo>
                    <a:pt x="4852" y="16184"/>
                  </a:lnTo>
                  <a:lnTo>
                    <a:pt x="4890" y="16191"/>
                  </a:lnTo>
                  <a:lnTo>
                    <a:pt x="4930" y="16196"/>
                  </a:lnTo>
                  <a:lnTo>
                    <a:pt x="4969" y="16199"/>
                  </a:lnTo>
                  <a:lnTo>
                    <a:pt x="5010" y="16200"/>
                  </a:lnTo>
                  <a:lnTo>
                    <a:pt x="5050" y="16199"/>
                  </a:lnTo>
                  <a:lnTo>
                    <a:pt x="5091" y="16196"/>
                  </a:lnTo>
                  <a:lnTo>
                    <a:pt x="5130" y="16191"/>
                  </a:lnTo>
                  <a:lnTo>
                    <a:pt x="5169" y="16184"/>
                  </a:lnTo>
                  <a:lnTo>
                    <a:pt x="5207" y="16176"/>
                  </a:lnTo>
                  <a:lnTo>
                    <a:pt x="5245" y="16165"/>
                  </a:lnTo>
                  <a:lnTo>
                    <a:pt x="5281" y="16152"/>
                  </a:lnTo>
                  <a:lnTo>
                    <a:pt x="5317" y="16138"/>
                  </a:lnTo>
                  <a:lnTo>
                    <a:pt x="5352" y="16122"/>
                  </a:lnTo>
                  <a:lnTo>
                    <a:pt x="5386" y="16105"/>
                  </a:lnTo>
                  <a:lnTo>
                    <a:pt x="5419" y="16086"/>
                  </a:lnTo>
                  <a:lnTo>
                    <a:pt x="5450" y="16065"/>
                  </a:lnTo>
                  <a:lnTo>
                    <a:pt x="5482" y="16044"/>
                  </a:lnTo>
                  <a:lnTo>
                    <a:pt x="5511" y="16020"/>
                  </a:lnTo>
                  <a:lnTo>
                    <a:pt x="5539" y="15995"/>
                  </a:lnTo>
                  <a:lnTo>
                    <a:pt x="5567" y="15969"/>
                  </a:lnTo>
                  <a:lnTo>
                    <a:pt x="5593" y="15942"/>
                  </a:lnTo>
                  <a:lnTo>
                    <a:pt x="5618" y="15913"/>
                  </a:lnTo>
                  <a:lnTo>
                    <a:pt x="5642" y="15884"/>
                  </a:lnTo>
                  <a:lnTo>
                    <a:pt x="5663" y="15853"/>
                  </a:lnTo>
                  <a:lnTo>
                    <a:pt x="5684" y="15821"/>
                  </a:lnTo>
                  <a:lnTo>
                    <a:pt x="5702" y="15788"/>
                  </a:lnTo>
                  <a:lnTo>
                    <a:pt x="5720" y="15753"/>
                  </a:lnTo>
                  <a:lnTo>
                    <a:pt x="5736" y="15719"/>
                  </a:lnTo>
                  <a:lnTo>
                    <a:pt x="5750" y="15684"/>
                  </a:lnTo>
                  <a:lnTo>
                    <a:pt x="5762" y="15647"/>
                  </a:lnTo>
                  <a:lnTo>
                    <a:pt x="5773" y="15610"/>
                  </a:lnTo>
                  <a:lnTo>
                    <a:pt x="5781" y="15571"/>
                  </a:lnTo>
                  <a:lnTo>
                    <a:pt x="5788" y="15533"/>
                  </a:lnTo>
                  <a:lnTo>
                    <a:pt x="5794" y="15493"/>
                  </a:lnTo>
                  <a:lnTo>
                    <a:pt x="5797" y="15453"/>
                  </a:lnTo>
                  <a:lnTo>
                    <a:pt x="5798" y="15412"/>
                  </a:lnTo>
                  <a:lnTo>
                    <a:pt x="5798" y="11555"/>
                  </a:lnTo>
                  <a:lnTo>
                    <a:pt x="7256" y="11555"/>
                  </a:lnTo>
                  <a:lnTo>
                    <a:pt x="5798" y="8298"/>
                  </a:lnTo>
                  <a:lnTo>
                    <a:pt x="5798" y="6832"/>
                  </a:lnTo>
                  <a:lnTo>
                    <a:pt x="6580" y="9735"/>
                  </a:lnTo>
                  <a:lnTo>
                    <a:pt x="6589" y="9768"/>
                  </a:lnTo>
                  <a:lnTo>
                    <a:pt x="6601" y="9798"/>
                  </a:lnTo>
                  <a:lnTo>
                    <a:pt x="6614" y="9828"/>
                  </a:lnTo>
                  <a:lnTo>
                    <a:pt x="6627" y="9858"/>
                  </a:lnTo>
                  <a:lnTo>
                    <a:pt x="6642" y="9886"/>
                  </a:lnTo>
                  <a:lnTo>
                    <a:pt x="6658" y="9914"/>
                  </a:lnTo>
                  <a:lnTo>
                    <a:pt x="6676" y="9941"/>
                  </a:lnTo>
                  <a:lnTo>
                    <a:pt x="6695" y="9966"/>
                  </a:lnTo>
                  <a:lnTo>
                    <a:pt x="6715" y="9990"/>
                  </a:lnTo>
                  <a:lnTo>
                    <a:pt x="6736" y="10014"/>
                  </a:lnTo>
                  <a:lnTo>
                    <a:pt x="6758" y="10036"/>
                  </a:lnTo>
                  <a:lnTo>
                    <a:pt x="6782" y="10056"/>
                  </a:lnTo>
                  <a:lnTo>
                    <a:pt x="6806" y="10076"/>
                  </a:lnTo>
                  <a:lnTo>
                    <a:pt x="6830" y="10095"/>
                  </a:lnTo>
                  <a:lnTo>
                    <a:pt x="6857" y="10113"/>
                  </a:lnTo>
                  <a:lnTo>
                    <a:pt x="6883" y="10129"/>
                  </a:lnTo>
                  <a:lnTo>
                    <a:pt x="6910" y="10143"/>
                  </a:lnTo>
                  <a:lnTo>
                    <a:pt x="6939" y="10157"/>
                  </a:lnTo>
                  <a:lnTo>
                    <a:pt x="6967" y="10170"/>
                  </a:lnTo>
                  <a:lnTo>
                    <a:pt x="6996" y="10180"/>
                  </a:lnTo>
                  <a:lnTo>
                    <a:pt x="7026" y="10190"/>
                  </a:lnTo>
                  <a:lnTo>
                    <a:pt x="7056" y="10198"/>
                  </a:lnTo>
                  <a:lnTo>
                    <a:pt x="7088" y="10204"/>
                  </a:lnTo>
                  <a:lnTo>
                    <a:pt x="7118" y="10209"/>
                  </a:lnTo>
                  <a:lnTo>
                    <a:pt x="7149" y="10213"/>
                  </a:lnTo>
                  <a:lnTo>
                    <a:pt x="7182" y="10215"/>
                  </a:lnTo>
                  <a:lnTo>
                    <a:pt x="7213" y="10215"/>
                  </a:lnTo>
                  <a:lnTo>
                    <a:pt x="7245" y="10214"/>
                  </a:lnTo>
                  <a:lnTo>
                    <a:pt x="7278" y="10211"/>
                  </a:lnTo>
                  <a:lnTo>
                    <a:pt x="7310" y="10207"/>
                  </a:lnTo>
                  <a:lnTo>
                    <a:pt x="7343" y="10201"/>
                  </a:lnTo>
                  <a:lnTo>
                    <a:pt x="7375" y="10193"/>
                  </a:lnTo>
                  <a:lnTo>
                    <a:pt x="7407" y="10183"/>
                  </a:lnTo>
                  <a:lnTo>
                    <a:pt x="7438" y="10173"/>
                  </a:lnTo>
                  <a:lnTo>
                    <a:pt x="7468" y="10159"/>
                  </a:lnTo>
                  <a:lnTo>
                    <a:pt x="7498" y="10146"/>
                  </a:lnTo>
                  <a:lnTo>
                    <a:pt x="7526" y="10131"/>
                  </a:lnTo>
                  <a:lnTo>
                    <a:pt x="7553" y="10114"/>
                  </a:lnTo>
                  <a:lnTo>
                    <a:pt x="7581" y="10097"/>
                  </a:lnTo>
                  <a:lnTo>
                    <a:pt x="7606" y="10077"/>
                  </a:lnTo>
                  <a:lnTo>
                    <a:pt x="7630" y="10058"/>
                  </a:lnTo>
                  <a:lnTo>
                    <a:pt x="7654" y="10037"/>
                  </a:lnTo>
                  <a:lnTo>
                    <a:pt x="7676" y="10015"/>
                  </a:lnTo>
                  <a:lnTo>
                    <a:pt x="7696" y="9991"/>
                  </a:lnTo>
                  <a:lnTo>
                    <a:pt x="7716" y="9967"/>
                  </a:lnTo>
                  <a:lnTo>
                    <a:pt x="7735" y="9943"/>
                  </a:lnTo>
                  <a:lnTo>
                    <a:pt x="7753" y="9916"/>
                  </a:lnTo>
                  <a:lnTo>
                    <a:pt x="7769" y="9890"/>
                  </a:lnTo>
                  <a:lnTo>
                    <a:pt x="7783" y="9863"/>
                  </a:lnTo>
                  <a:lnTo>
                    <a:pt x="7797" y="9834"/>
                  </a:lnTo>
                  <a:lnTo>
                    <a:pt x="7809" y="9806"/>
                  </a:lnTo>
                  <a:lnTo>
                    <a:pt x="7820" y="9777"/>
                  </a:lnTo>
                  <a:lnTo>
                    <a:pt x="7830" y="9747"/>
                  </a:lnTo>
                  <a:lnTo>
                    <a:pt x="7838" y="9717"/>
                  </a:lnTo>
                  <a:lnTo>
                    <a:pt x="7844" y="9686"/>
                  </a:lnTo>
                  <a:lnTo>
                    <a:pt x="7849" y="9655"/>
                  </a:lnTo>
                  <a:lnTo>
                    <a:pt x="7853" y="9623"/>
                  </a:lnTo>
                  <a:lnTo>
                    <a:pt x="7855" y="9591"/>
                  </a:lnTo>
                  <a:lnTo>
                    <a:pt x="7855" y="9560"/>
                  </a:lnTo>
                  <a:lnTo>
                    <a:pt x="7854" y="9528"/>
                  </a:lnTo>
                  <a:lnTo>
                    <a:pt x="7851" y="9495"/>
                  </a:lnTo>
                  <a:lnTo>
                    <a:pt x="7847" y="9463"/>
                  </a:lnTo>
                  <a:lnTo>
                    <a:pt x="7841" y="9430"/>
                  </a:lnTo>
                  <a:lnTo>
                    <a:pt x="7833" y="9398"/>
                  </a:lnTo>
                  <a:lnTo>
                    <a:pt x="6426" y="4180"/>
                  </a:lnTo>
                  <a:lnTo>
                    <a:pt x="6418" y="4153"/>
                  </a:lnTo>
                  <a:lnTo>
                    <a:pt x="6409" y="4127"/>
                  </a:lnTo>
                  <a:lnTo>
                    <a:pt x="6399" y="4101"/>
                  </a:lnTo>
                  <a:lnTo>
                    <a:pt x="6388" y="4076"/>
                  </a:lnTo>
                  <a:lnTo>
                    <a:pt x="6377" y="4052"/>
                  </a:lnTo>
                  <a:lnTo>
                    <a:pt x="6364" y="4028"/>
                  </a:lnTo>
                  <a:lnTo>
                    <a:pt x="6349" y="4004"/>
                  </a:lnTo>
                  <a:lnTo>
                    <a:pt x="6335" y="3982"/>
                  </a:lnTo>
                  <a:lnTo>
                    <a:pt x="6320" y="3961"/>
                  </a:lnTo>
                  <a:lnTo>
                    <a:pt x="6304" y="3940"/>
                  </a:lnTo>
                  <a:lnTo>
                    <a:pt x="6287" y="3919"/>
                  </a:lnTo>
                  <a:lnTo>
                    <a:pt x="6268" y="3900"/>
                  </a:lnTo>
                  <a:lnTo>
                    <a:pt x="6250" y="3882"/>
                  </a:lnTo>
                  <a:lnTo>
                    <a:pt x="6231" y="3864"/>
                  </a:lnTo>
                  <a:lnTo>
                    <a:pt x="6211" y="3846"/>
                  </a:lnTo>
                  <a:lnTo>
                    <a:pt x="6190" y="3830"/>
                  </a:lnTo>
                  <a:lnTo>
                    <a:pt x="6169" y="3815"/>
                  </a:lnTo>
                  <a:lnTo>
                    <a:pt x="6147" y="3801"/>
                  </a:lnTo>
                  <a:lnTo>
                    <a:pt x="6125" y="3788"/>
                  </a:lnTo>
                  <a:lnTo>
                    <a:pt x="6102" y="3775"/>
                  </a:lnTo>
                  <a:lnTo>
                    <a:pt x="6079" y="3763"/>
                  </a:lnTo>
                  <a:lnTo>
                    <a:pt x="6055" y="3752"/>
                  </a:lnTo>
                  <a:lnTo>
                    <a:pt x="6030" y="3742"/>
                  </a:lnTo>
                  <a:lnTo>
                    <a:pt x="6006" y="3734"/>
                  </a:lnTo>
                  <a:lnTo>
                    <a:pt x="5981" y="3726"/>
                  </a:lnTo>
                  <a:lnTo>
                    <a:pt x="5956" y="3719"/>
                  </a:lnTo>
                  <a:lnTo>
                    <a:pt x="5930" y="3713"/>
                  </a:lnTo>
                  <a:lnTo>
                    <a:pt x="5904" y="3709"/>
                  </a:lnTo>
                  <a:lnTo>
                    <a:pt x="5878" y="3705"/>
                  </a:lnTo>
                  <a:lnTo>
                    <a:pt x="5851" y="3702"/>
                  </a:lnTo>
                  <a:lnTo>
                    <a:pt x="5825" y="3701"/>
                  </a:lnTo>
                  <a:lnTo>
                    <a:pt x="5798" y="3700"/>
                  </a:lnTo>
                  <a:lnTo>
                    <a:pt x="5798" y="3700"/>
                  </a:lnTo>
                  <a:close/>
                  <a:moveTo>
                    <a:pt x="5400" y="1511"/>
                  </a:moveTo>
                  <a:lnTo>
                    <a:pt x="5398" y="1433"/>
                  </a:lnTo>
                  <a:lnTo>
                    <a:pt x="5392" y="1356"/>
                  </a:lnTo>
                  <a:lnTo>
                    <a:pt x="5381" y="1280"/>
                  </a:lnTo>
                  <a:lnTo>
                    <a:pt x="5368" y="1206"/>
                  </a:lnTo>
                  <a:lnTo>
                    <a:pt x="5352" y="1133"/>
                  </a:lnTo>
                  <a:lnTo>
                    <a:pt x="5331" y="1061"/>
                  </a:lnTo>
                  <a:lnTo>
                    <a:pt x="5308" y="991"/>
                  </a:lnTo>
                  <a:lnTo>
                    <a:pt x="5280" y="922"/>
                  </a:lnTo>
                  <a:lnTo>
                    <a:pt x="5250" y="856"/>
                  </a:lnTo>
                  <a:lnTo>
                    <a:pt x="5216" y="791"/>
                  </a:lnTo>
                  <a:lnTo>
                    <a:pt x="5181" y="727"/>
                  </a:lnTo>
                  <a:lnTo>
                    <a:pt x="5141" y="666"/>
                  </a:lnTo>
                  <a:lnTo>
                    <a:pt x="5099" y="606"/>
                  </a:lnTo>
                  <a:lnTo>
                    <a:pt x="5054" y="550"/>
                  </a:lnTo>
                  <a:lnTo>
                    <a:pt x="5007" y="495"/>
                  </a:lnTo>
                  <a:lnTo>
                    <a:pt x="4957" y="442"/>
                  </a:lnTo>
                  <a:lnTo>
                    <a:pt x="4905" y="393"/>
                  </a:lnTo>
                  <a:lnTo>
                    <a:pt x="4850" y="345"/>
                  </a:lnTo>
                  <a:lnTo>
                    <a:pt x="4792" y="300"/>
                  </a:lnTo>
                  <a:lnTo>
                    <a:pt x="4733" y="258"/>
                  </a:lnTo>
                  <a:lnTo>
                    <a:pt x="4672" y="219"/>
                  </a:lnTo>
                  <a:lnTo>
                    <a:pt x="4609" y="182"/>
                  </a:lnTo>
                  <a:lnTo>
                    <a:pt x="4544" y="149"/>
                  </a:lnTo>
                  <a:lnTo>
                    <a:pt x="4477" y="118"/>
                  </a:lnTo>
                  <a:lnTo>
                    <a:pt x="4408" y="92"/>
                  </a:lnTo>
                  <a:lnTo>
                    <a:pt x="4339" y="68"/>
                  </a:lnTo>
                  <a:lnTo>
                    <a:pt x="4267" y="48"/>
                  </a:lnTo>
                  <a:lnTo>
                    <a:pt x="4194" y="30"/>
                  </a:lnTo>
                  <a:lnTo>
                    <a:pt x="4119" y="17"/>
                  </a:lnTo>
                  <a:lnTo>
                    <a:pt x="4043" y="8"/>
                  </a:lnTo>
                  <a:lnTo>
                    <a:pt x="3967" y="2"/>
                  </a:lnTo>
                  <a:lnTo>
                    <a:pt x="3889" y="0"/>
                  </a:lnTo>
                  <a:lnTo>
                    <a:pt x="3811" y="2"/>
                  </a:lnTo>
                  <a:lnTo>
                    <a:pt x="3734" y="8"/>
                  </a:lnTo>
                  <a:lnTo>
                    <a:pt x="3659" y="17"/>
                  </a:lnTo>
                  <a:lnTo>
                    <a:pt x="3584" y="30"/>
                  </a:lnTo>
                  <a:lnTo>
                    <a:pt x="3511" y="48"/>
                  </a:lnTo>
                  <a:lnTo>
                    <a:pt x="3439" y="68"/>
                  </a:lnTo>
                  <a:lnTo>
                    <a:pt x="3370" y="92"/>
                  </a:lnTo>
                  <a:lnTo>
                    <a:pt x="3301" y="118"/>
                  </a:lnTo>
                  <a:lnTo>
                    <a:pt x="3234" y="149"/>
                  </a:lnTo>
                  <a:lnTo>
                    <a:pt x="3169" y="182"/>
                  </a:lnTo>
                  <a:lnTo>
                    <a:pt x="3106" y="219"/>
                  </a:lnTo>
                  <a:lnTo>
                    <a:pt x="3045" y="258"/>
                  </a:lnTo>
                  <a:lnTo>
                    <a:pt x="2986" y="300"/>
                  </a:lnTo>
                  <a:lnTo>
                    <a:pt x="2928" y="345"/>
                  </a:lnTo>
                  <a:lnTo>
                    <a:pt x="2873" y="393"/>
                  </a:lnTo>
                  <a:lnTo>
                    <a:pt x="2821" y="442"/>
                  </a:lnTo>
                  <a:lnTo>
                    <a:pt x="2771" y="495"/>
                  </a:lnTo>
                  <a:lnTo>
                    <a:pt x="2724" y="550"/>
                  </a:lnTo>
                  <a:lnTo>
                    <a:pt x="2679" y="606"/>
                  </a:lnTo>
                  <a:lnTo>
                    <a:pt x="2637" y="666"/>
                  </a:lnTo>
                  <a:lnTo>
                    <a:pt x="2597" y="727"/>
                  </a:lnTo>
                  <a:lnTo>
                    <a:pt x="2561" y="791"/>
                  </a:lnTo>
                  <a:lnTo>
                    <a:pt x="2527" y="856"/>
                  </a:lnTo>
                  <a:lnTo>
                    <a:pt x="2498" y="922"/>
                  </a:lnTo>
                  <a:lnTo>
                    <a:pt x="2471" y="991"/>
                  </a:lnTo>
                  <a:lnTo>
                    <a:pt x="2446" y="1061"/>
                  </a:lnTo>
                  <a:lnTo>
                    <a:pt x="2426" y="1133"/>
                  </a:lnTo>
                  <a:lnTo>
                    <a:pt x="2410" y="1206"/>
                  </a:lnTo>
                  <a:lnTo>
                    <a:pt x="2397" y="1280"/>
                  </a:lnTo>
                  <a:lnTo>
                    <a:pt x="2386" y="1356"/>
                  </a:lnTo>
                  <a:lnTo>
                    <a:pt x="2380" y="1433"/>
                  </a:lnTo>
                  <a:lnTo>
                    <a:pt x="2378" y="1511"/>
                  </a:lnTo>
                  <a:lnTo>
                    <a:pt x="2380" y="1588"/>
                  </a:lnTo>
                  <a:lnTo>
                    <a:pt x="2386" y="1665"/>
                  </a:lnTo>
                  <a:lnTo>
                    <a:pt x="2397" y="1740"/>
                  </a:lnTo>
                  <a:lnTo>
                    <a:pt x="2410" y="1814"/>
                  </a:lnTo>
                  <a:lnTo>
                    <a:pt x="2426" y="1887"/>
                  </a:lnTo>
                  <a:lnTo>
                    <a:pt x="2446" y="1959"/>
                  </a:lnTo>
                  <a:lnTo>
                    <a:pt x="2471" y="2030"/>
                  </a:lnTo>
                  <a:lnTo>
                    <a:pt x="2498" y="2098"/>
                  </a:lnTo>
                  <a:lnTo>
                    <a:pt x="2527" y="2165"/>
                  </a:lnTo>
                  <a:lnTo>
                    <a:pt x="2561" y="2231"/>
                  </a:lnTo>
                  <a:lnTo>
                    <a:pt x="2597" y="2293"/>
                  </a:lnTo>
                  <a:lnTo>
                    <a:pt x="2637" y="2355"/>
                  </a:lnTo>
                  <a:lnTo>
                    <a:pt x="2679" y="2414"/>
                  </a:lnTo>
                  <a:lnTo>
                    <a:pt x="2724" y="2471"/>
                  </a:lnTo>
                  <a:lnTo>
                    <a:pt x="2771" y="2526"/>
                  </a:lnTo>
                  <a:lnTo>
                    <a:pt x="2821" y="2578"/>
                  </a:lnTo>
                  <a:lnTo>
                    <a:pt x="2873" y="2628"/>
                  </a:lnTo>
                  <a:lnTo>
                    <a:pt x="2928" y="2676"/>
                  </a:lnTo>
                  <a:lnTo>
                    <a:pt x="2986" y="2721"/>
                  </a:lnTo>
                  <a:lnTo>
                    <a:pt x="3045" y="2763"/>
                  </a:lnTo>
                  <a:lnTo>
                    <a:pt x="3106" y="2802"/>
                  </a:lnTo>
                  <a:lnTo>
                    <a:pt x="3169" y="2838"/>
                  </a:lnTo>
                  <a:lnTo>
                    <a:pt x="3234" y="2871"/>
                  </a:lnTo>
                  <a:lnTo>
                    <a:pt x="3301" y="2902"/>
                  </a:lnTo>
                  <a:lnTo>
                    <a:pt x="3370" y="2929"/>
                  </a:lnTo>
                  <a:lnTo>
                    <a:pt x="3439" y="2952"/>
                  </a:lnTo>
                  <a:lnTo>
                    <a:pt x="3511" y="2973"/>
                  </a:lnTo>
                  <a:lnTo>
                    <a:pt x="3584" y="2990"/>
                  </a:lnTo>
                  <a:lnTo>
                    <a:pt x="3659" y="3003"/>
                  </a:lnTo>
                  <a:lnTo>
                    <a:pt x="3734" y="3013"/>
                  </a:lnTo>
                  <a:lnTo>
                    <a:pt x="3811" y="3018"/>
                  </a:lnTo>
                  <a:lnTo>
                    <a:pt x="3889" y="3020"/>
                  </a:lnTo>
                  <a:lnTo>
                    <a:pt x="3967" y="3018"/>
                  </a:lnTo>
                  <a:lnTo>
                    <a:pt x="4043" y="3013"/>
                  </a:lnTo>
                  <a:lnTo>
                    <a:pt x="4119" y="3003"/>
                  </a:lnTo>
                  <a:lnTo>
                    <a:pt x="4194" y="2990"/>
                  </a:lnTo>
                  <a:lnTo>
                    <a:pt x="4267" y="2973"/>
                  </a:lnTo>
                  <a:lnTo>
                    <a:pt x="4339" y="2952"/>
                  </a:lnTo>
                  <a:lnTo>
                    <a:pt x="4408" y="2929"/>
                  </a:lnTo>
                  <a:lnTo>
                    <a:pt x="4477" y="2902"/>
                  </a:lnTo>
                  <a:lnTo>
                    <a:pt x="4544" y="2871"/>
                  </a:lnTo>
                  <a:lnTo>
                    <a:pt x="4609" y="2838"/>
                  </a:lnTo>
                  <a:lnTo>
                    <a:pt x="4672" y="2802"/>
                  </a:lnTo>
                  <a:lnTo>
                    <a:pt x="4733" y="2763"/>
                  </a:lnTo>
                  <a:lnTo>
                    <a:pt x="4792" y="2721"/>
                  </a:lnTo>
                  <a:lnTo>
                    <a:pt x="4850" y="2676"/>
                  </a:lnTo>
                  <a:lnTo>
                    <a:pt x="4905" y="2628"/>
                  </a:lnTo>
                  <a:lnTo>
                    <a:pt x="4957" y="2578"/>
                  </a:lnTo>
                  <a:lnTo>
                    <a:pt x="5007" y="2526"/>
                  </a:lnTo>
                  <a:lnTo>
                    <a:pt x="5054" y="2471"/>
                  </a:lnTo>
                  <a:lnTo>
                    <a:pt x="5099" y="2414"/>
                  </a:lnTo>
                  <a:lnTo>
                    <a:pt x="5141" y="2355"/>
                  </a:lnTo>
                  <a:lnTo>
                    <a:pt x="5181" y="2293"/>
                  </a:lnTo>
                  <a:lnTo>
                    <a:pt x="5216" y="2231"/>
                  </a:lnTo>
                  <a:lnTo>
                    <a:pt x="5250" y="2165"/>
                  </a:lnTo>
                  <a:lnTo>
                    <a:pt x="5280" y="2098"/>
                  </a:lnTo>
                  <a:lnTo>
                    <a:pt x="5308" y="2030"/>
                  </a:lnTo>
                  <a:lnTo>
                    <a:pt x="5331" y="1959"/>
                  </a:lnTo>
                  <a:lnTo>
                    <a:pt x="5352" y="1887"/>
                  </a:lnTo>
                  <a:lnTo>
                    <a:pt x="5368" y="1814"/>
                  </a:lnTo>
                  <a:lnTo>
                    <a:pt x="5381" y="1740"/>
                  </a:lnTo>
                  <a:lnTo>
                    <a:pt x="5392" y="1665"/>
                  </a:lnTo>
                  <a:lnTo>
                    <a:pt x="5398" y="1588"/>
                  </a:lnTo>
                  <a:lnTo>
                    <a:pt x="5400" y="1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" name="Freeform 10"/>
            <p:cNvSpPr>
              <a:spLocks noEditPoints="1"/>
            </p:cNvSpPr>
            <p:nvPr/>
          </p:nvSpPr>
          <p:spPr bwMode="auto">
            <a:xfrm>
              <a:off x="2272872" y="2211710"/>
              <a:ext cx="288032" cy="594032"/>
            </a:xfrm>
            <a:custGeom>
              <a:avLst/>
              <a:gdLst>
                <a:gd name="T0" fmla="*/ 1840 w 7855"/>
                <a:gd name="T1" fmla="*/ 3709 h 16200"/>
                <a:gd name="T2" fmla="*/ 1631 w 7855"/>
                <a:gd name="T3" fmla="*/ 3781 h 16200"/>
                <a:gd name="T4" fmla="*/ 1460 w 7855"/>
                <a:gd name="T5" fmla="*/ 3918 h 16200"/>
                <a:gd name="T6" fmla="*/ 1343 w 7855"/>
                <a:gd name="T7" fmla="*/ 4110 h 16200"/>
                <a:gd name="T8" fmla="*/ 1 w 7855"/>
                <a:gd name="T9" fmla="*/ 9569 h 16200"/>
                <a:gd name="T10" fmla="*/ 39 w 7855"/>
                <a:gd name="T11" fmla="*/ 9818 h 16200"/>
                <a:gd name="T12" fmla="*/ 168 w 7855"/>
                <a:gd name="T13" fmla="*/ 10030 h 16200"/>
                <a:gd name="T14" fmla="*/ 370 w 7855"/>
                <a:gd name="T15" fmla="*/ 10181 h 16200"/>
                <a:gd name="T16" fmla="*/ 623 w 7855"/>
                <a:gd name="T17" fmla="*/ 10243 h 16200"/>
                <a:gd name="T18" fmla="*/ 872 w 7855"/>
                <a:gd name="T19" fmla="*/ 10204 h 16200"/>
                <a:gd name="T20" fmla="*/ 1083 w 7855"/>
                <a:gd name="T21" fmla="*/ 10076 h 16200"/>
                <a:gd name="T22" fmla="*/ 1234 w 7855"/>
                <a:gd name="T23" fmla="*/ 9874 h 16200"/>
                <a:gd name="T24" fmla="*/ 1980 w 7855"/>
                <a:gd name="T25" fmla="*/ 15412 h 16200"/>
                <a:gd name="T26" fmla="*/ 2042 w 7855"/>
                <a:gd name="T27" fmla="*/ 15719 h 16200"/>
                <a:gd name="T28" fmla="*/ 2211 w 7855"/>
                <a:gd name="T29" fmla="*/ 15969 h 16200"/>
                <a:gd name="T30" fmla="*/ 2461 w 7855"/>
                <a:gd name="T31" fmla="*/ 16138 h 16200"/>
                <a:gd name="T32" fmla="*/ 2767 w 7855"/>
                <a:gd name="T33" fmla="*/ 16200 h 16200"/>
                <a:gd name="T34" fmla="*/ 3074 w 7855"/>
                <a:gd name="T35" fmla="*/ 16138 h 16200"/>
                <a:gd name="T36" fmla="*/ 3324 w 7855"/>
                <a:gd name="T37" fmla="*/ 15969 h 16200"/>
                <a:gd name="T38" fmla="*/ 3493 w 7855"/>
                <a:gd name="T39" fmla="*/ 15719 h 16200"/>
                <a:gd name="T40" fmla="*/ 3555 w 7855"/>
                <a:gd name="T41" fmla="*/ 15412 h 16200"/>
                <a:gd name="T42" fmla="*/ 4247 w 7855"/>
                <a:gd name="T43" fmla="*/ 15610 h 16200"/>
                <a:gd name="T44" fmla="*/ 4379 w 7855"/>
                <a:gd name="T45" fmla="*/ 15884 h 16200"/>
                <a:gd name="T46" fmla="*/ 4602 w 7855"/>
                <a:gd name="T47" fmla="*/ 16086 h 16200"/>
                <a:gd name="T48" fmla="*/ 4890 w 7855"/>
                <a:gd name="T49" fmla="*/ 16191 h 16200"/>
                <a:gd name="T50" fmla="*/ 5207 w 7855"/>
                <a:gd name="T51" fmla="*/ 16176 h 16200"/>
                <a:gd name="T52" fmla="*/ 5482 w 7855"/>
                <a:gd name="T53" fmla="*/ 16044 h 16200"/>
                <a:gd name="T54" fmla="*/ 5684 w 7855"/>
                <a:gd name="T55" fmla="*/ 15821 h 16200"/>
                <a:gd name="T56" fmla="*/ 5788 w 7855"/>
                <a:gd name="T57" fmla="*/ 15533 h 16200"/>
                <a:gd name="T58" fmla="*/ 6589 w 7855"/>
                <a:gd name="T59" fmla="*/ 9768 h 16200"/>
                <a:gd name="T60" fmla="*/ 6715 w 7855"/>
                <a:gd name="T61" fmla="*/ 9990 h 16200"/>
                <a:gd name="T62" fmla="*/ 6910 w 7855"/>
                <a:gd name="T63" fmla="*/ 10143 h 16200"/>
                <a:gd name="T64" fmla="*/ 7149 w 7855"/>
                <a:gd name="T65" fmla="*/ 10213 h 16200"/>
                <a:gd name="T66" fmla="*/ 7407 w 7855"/>
                <a:gd name="T67" fmla="*/ 10183 h 16200"/>
                <a:gd name="T68" fmla="*/ 7630 w 7855"/>
                <a:gd name="T69" fmla="*/ 10058 h 16200"/>
                <a:gd name="T70" fmla="*/ 7783 w 7855"/>
                <a:gd name="T71" fmla="*/ 9863 h 16200"/>
                <a:gd name="T72" fmla="*/ 7853 w 7855"/>
                <a:gd name="T73" fmla="*/ 9623 h 16200"/>
                <a:gd name="T74" fmla="*/ 6426 w 7855"/>
                <a:gd name="T75" fmla="*/ 4180 h 16200"/>
                <a:gd name="T76" fmla="*/ 6335 w 7855"/>
                <a:gd name="T77" fmla="*/ 3982 h 16200"/>
                <a:gd name="T78" fmla="*/ 6190 w 7855"/>
                <a:gd name="T79" fmla="*/ 3830 h 16200"/>
                <a:gd name="T80" fmla="*/ 6006 w 7855"/>
                <a:gd name="T81" fmla="*/ 3734 h 16200"/>
                <a:gd name="T82" fmla="*/ 5798 w 7855"/>
                <a:gd name="T83" fmla="*/ 3700 h 16200"/>
                <a:gd name="T84" fmla="*/ 5331 w 7855"/>
                <a:gd name="T85" fmla="*/ 1061 h 16200"/>
                <a:gd name="T86" fmla="*/ 5054 w 7855"/>
                <a:gd name="T87" fmla="*/ 550 h 16200"/>
                <a:gd name="T88" fmla="*/ 4609 w 7855"/>
                <a:gd name="T89" fmla="*/ 182 h 16200"/>
                <a:gd name="T90" fmla="*/ 4043 w 7855"/>
                <a:gd name="T91" fmla="*/ 8 h 16200"/>
                <a:gd name="T92" fmla="*/ 3439 w 7855"/>
                <a:gd name="T93" fmla="*/ 68 h 16200"/>
                <a:gd name="T94" fmla="*/ 2928 w 7855"/>
                <a:gd name="T95" fmla="*/ 345 h 16200"/>
                <a:gd name="T96" fmla="*/ 2561 w 7855"/>
                <a:gd name="T97" fmla="*/ 791 h 16200"/>
                <a:gd name="T98" fmla="*/ 2386 w 7855"/>
                <a:gd name="T99" fmla="*/ 1356 h 16200"/>
                <a:gd name="T100" fmla="*/ 2446 w 7855"/>
                <a:gd name="T101" fmla="*/ 1959 h 16200"/>
                <a:gd name="T102" fmla="*/ 2724 w 7855"/>
                <a:gd name="T103" fmla="*/ 2471 h 16200"/>
                <a:gd name="T104" fmla="*/ 3169 w 7855"/>
                <a:gd name="T105" fmla="*/ 2838 h 16200"/>
                <a:gd name="T106" fmla="*/ 3734 w 7855"/>
                <a:gd name="T107" fmla="*/ 3013 h 16200"/>
                <a:gd name="T108" fmla="*/ 4339 w 7855"/>
                <a:gd name="T109" fmla="*/ 2952 h 16200"/>
                <a:gd name="T110" fmla="*/ 4850 w 7855"/>
                <a:gd name="T111" fmla="*/ 2676 h 16200"/>
                <a:gd name="T112" fmla="*/ 5216 w 7855"/>
                <a:gd name="T113" fmla="*/ 2231 h 16200"/>
                <a:gd name="T114" fmla="*/ 5392 w 7855"/>
                <a:gd name="T115" fmla="*/ 1665 h 16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55" h="16200">
                  <a:moveTo>
                    <a:pt x="5798" y="3700"/>
                  </a:moveTo>
                  <a:lnTo>
                    <a:pt x="1980" y="3700"/>
                  </a:lnTo>
                  <a:lnTo>
                    <a:pt x="1980" y="3701"/>
                  </a:lnTo>
                  <a:lnTo>
                    <a:pt x="1952" y="3700"/>
                  </a:lnTo>
                  <a:lnTo>
                    <a:pt x="1924" y="3701"/>
                  </a:lnTo>
                  <a:lnTo>
                    <a:pt x="1895" y="3702"/>
                  </a:lnTo>
                  <a:lnTo>
                    <a:pt x="1867" y="3705"/>
                  </a:lnTo>
                  <a:lnTo>
                    <a:pt x="1840" y="3709"/>
                  </a:lnTo>
                  <a:lnTo>
                    <a:pt x="1812" y="3714"/>
                  </a:lnTo>
                  <a:lnTo>
                    <a:pt x="1785" y="3720"/>
                  </a:lnTo>
                  <a:lnTo>
                    <a:pt x="1759" y="3728"/>
                  </a:lnTo>
                  <a:lnTo>
                    <a:pt x="1732" y="3736"/>
                  </a:lnTo>
                  <a:lnTo>
                    <a:pt x="1706" y="3746"/>
                  </a:lnTo>
                  <a:lnTo>
                    <a:pt x="1681" y="3756"/>
                  </a:lnTo>
                  <a:lnTo>
                    <a:pt x="1655" y="3769"/>
                  </a:lnTo>
                  <a:lnTo>
                    <a:pt x="1631" y="3781"/>
                  </a:lnTo>
                  <a:lnTo>
                    <a:pt x="1608" y="3795"/>
                  </a:lnTo>
                  <a:lnTo>
                    <a:pt x="1585" y="3810"/>
                  </a:lnTo>
                  <a:lnTo>
                    <a:pt x="1562" y="3825"/>
                  </a:lnTo>
                  <a:lnTo>
                    <a:pt x="1540" y="3842"/>
                  </a:lnTo>
                  <a:lnTo>
                    <a:pt x="1519" y="3860"/>
                  </a:lnTo>
                  <a:lnTo>
                    <a:pt x="1499" y="3879"/>
                  </a:lnTo>
                  <a:lnTo>
                    <a:pt x="1479" y="3898"/>
                  </a:lnTo>
                  <a:lnTo>
                    <a:pt x="1460" y="3918"/>
                  </a:lnTo>
                  <a:lnTo>
                    <a:pt x="1442" y="3940"/>
                  </a:lnTo>
                  <a:lnTo>
                    <a:pt x="1425" y="3961"/>
                  </a:lnTo>
                  <a:lnTo>
                    <a:pt x="1408" y="3984"/>
                  </a:lnTo>
                  <a:lnTo>
                    <a:pt x="1393" y="4007"/>
                  </a:lnTo>
                  <a:lnTo>
                    <a:pt x="1379" y="4032"/>
                  </a:lnTo>
                  <a:lnTo>
                    <a:pt x="1366" y="4057"/>
                  </a:lnTo>
                  <a:lnTo>
                    <a:pt x="1354" y="4083"/>
                  </a:lnTo>
                  <a:lnTo>
                    <a:pt x="1343" y="4110"/>
                  </a:lnTo>
                  <a:lnTo>
                    <a:pt x="1332" y="4137"/>
                  </a:lnTo>
                  <a:lnTo>
                    <a:pt x="1323" y="4164"/>
                  </a:lnTo>
                  <a:lnTo>
                    <a:pt x="1315" y="4193"/>
                  </a:lnTo>
                  <a:lnTo>
                    <a:pt x="19" y="9440"/>
                  </a:lnTo>
                  <a:lnTo>
                    <a:pt x="12" y="9472"/>
                  </a:lnTo>
                  <a:lnTo>
                    <a:pt x="6" y="9504"/>
                  </a:lnTo>
                  <a:lnTo>
                    <a:pt x="3" y="9537"/>
                  </a:lnTo>
                  <a:lnTo>
                    <a:pt x="1" y="9569"/>
                  </a:lnTo>
                  <a:lnTo>
                    <a:pt x="0" y="9602"/>
                  </a:lnTo>
                  <a:lnTo>
                    <a:pt x="1" y="9634"/>
                  </a:lnTo>
                  <a:lnTo>
                    <a:pt x="4" y="9665"/>
                  </a:lnTo>
                  <a:lnTo>
                    <a:pt x="8" y="9697"/>
                  </a:lnTo>
                  <a:lnTo>
                    <a:pt x="14" y="9728"/>
                  </a:lnTo>
                  <a:lnTo>
                    <a:pt x="21" y="9758"/>
                  </a:lnTo>
                  <a:lnTo>
                    <a:pt x="29" y="9788"/>
                  </a:lnTo>
                  <a:lnTo>
                    <a:pt x="39" y="9818"/>
                  </a:lnTo>
                  <a:lnTo>
                    <a:pt x="51" y="9847"/>
                  </a:lnTo>
                  <a:lnTo>
                    <a:pt x="64" y="9875"/>
                  </a:lnTo>
                  <a:lnTo>
                    <a:pt x="78" y="9903"/>
                  </a:lnTo>
                  <a:lnTo>
                    <a:pt x="93" y="9930"/>
                  </a:lnTo>
                  <a:lnTo>
                    <a:pt x="110" y="9956"/>
                  </a:lnTo>
                  <a:lnTo>
                    <a:pt x="129" y="9982"/>
                  </a:lnTo>
                  <a:lnTo>
                    <a:pt x="147" y="10007"/>
                  </a:lnTo>
                  <a:lnTo>
                    <a:pt x="168" y="10030"/>
                  </a:lnTo>
                  <a:lnTo>
                    <a:pt x="189" y="10053"/>
                  </a:lnTo>
                  <a:lnTo>
                    <a:pt x="212" y="10074"/>
                  </a:lnTo>
                  <a:lnTo>
                    <a:pt x="236" y="10095"/>
                  </a:lnTo>
                  <a:lnTo>
                    <a:pt x="260" y="10115"/>
                  </a:lnTo>
                  <a:lnTo>
                    <a:pt x="286" y="10133"/>
                  </a:lnTo>
                  <a:lnTo>
                    <a:pt x="313" y="10150"/>
                  </a:lnTo>
                  <a:lnTo>
                    <a:pt x="340" y="10166"/>
                  </a:lnTo>
                  <a:lnTo>
                    <a:pt x="370" y="10181"/>
                  </a:lnTo>
                  <a:lnTo>
                    <a:pt x="399" y="10194"/>
                  </a:lnTo>
                  <a:lnTo>
                    <a:pt x="429" y="10205"/>
                  </a:lnTo>
                  <a:lnTo>
                    <a:pt x="461" y="10216"/>
                  </a:lnTo>
                  <a:lnTo>
                    <a:pt x="493" y="10224"/>
                  </a:lnTo>
                  <a:lnTo>
                    <a:pt x="525" y="10231"/>
                  </a:lnTo>
                  <a:lnTo>
                    <a:pt x="558" y="10237"/>
                  </a:lnTo>
                  <a:lnTo>
                    <a:pt x="590" y="10240"/>
                  </a:lnTo>
                  <a:lnTo>
                    <a:pt x="623" y="10243"/>
                  </a:lnTo>
                  <a:lnTo>
                    <a:pt x="655" y="10243"/>
                  </a:lnTo>
                  <a:lnTo>
                    <a:pt x="687" y="10242"/>
                  </a:lnTo>
                  <a:lnTo>
                    <a:pt x="719" y="10239"/>
                  </a:lnTo>
                  <a:lnTo>
                    <a:pt x="750" y="10235"/>
                  </a:lnTo>
                  <a:lnTo>
                    <a:pt x="782" y="10230"/>
                  </a:lnTo>
                  <a:lnTo>
                    <a:pt x="812" y="10222"/>
                  </a:lnTo>
                  <a:lnTo>
                    <a:pt x="842" y="10214"/>
                  </a:lnTo>
                  <a:lnTo>
                    <a:pt x="872" y="10204"/>
                  </a:lnTo>
                  <a:lnTo>
                    <a:pt x="900" y="10193"/>
                  </a:lnTo>
                  <a:lnTo>
                    <a:pt x="929" y="10180"/>
                  </a:lnTo>
                  <a:lnTo>
                    <a:pt x="957" y="10166"/>
                  </a:lnTo>
                  <a:lnTo>
                    <a:pt x="984" y="10150"/>
                  </a:lnTo>
                  <a:lnTo>
                    <a:pt x="1009" y="10133"/>
                  </a:lnTo>
                  <a:lnTo>
                    <a:pt x="1036" y="10116"/>
                  </a:lnTo>
                  <a:lnTo>
                    <a:pt x="1060" y="10097"/>
                  </a:lnTo>
                  <a:lnTo>
                    <a:pt x="1083" y="10076"/>
                  </a:lnTo>
                  <a:lnTo>
                    <a:pt x="1107" y="10054"/>
                  </a:lnTo>
                  <a:lnTo>
                    <a:pt x="1128" y="10032"/>
                  </a:lnTo>
                  <a:lnTo>
                    <a:pt x="1148" y="10009"/>
                  </a:lnTo>
                  <a:lnTo>
                    <a:pt x="1168" y="9983"/>
                  </a:lnTo>
                  <a:lnTo>
                    <a:pt x="1187" y="9958"/>
                  </a:lnTo>
                  <a:lnTo>
                    <a:pt x="1204" y="9931"/>
                  </a:lnTo>
                  <a:lnTo>
                    <a:pt x="1219" y="9903"/>
                  </a:lnTo>
                  <a:lnTo>
                    <a:pt x="1234" y="9874"/>
                  </a:lnTo>
                  <a:lnTo>
                    <a:pt x="1247" y="9845"/>
                  </a:lnTo>
                  <a:lnTo>
                    <a:pt x="1259" y="9814"/>
                  </a:lnTo>
                  <a:lnTo>
                    <a:pt x="1270" y="9783"/>
                  </a:lnTo>
                  <a:lnTo>
                    <a:pt x="1278" y="9750"/>
                  </a:lnTo>
                  <a:lnTo>
                    <a:pt x="1980" y="6909"/>
                  </a:lnTo>
                  <a:lnTo>
                    <a:pt x="1980" y="9710"/>
                  </a:lnTo>
                  <a:lnTo>
                    <a:pt x="1980" y="10640"/>
                  </a:lnTo>
                  <a:lnTo>
                    <a:pt x="1980" y="15412"/>
                  </a:lnTo>
                  <a:lnTo>
                    <a:pt x="1981" y="15453"/>
                  </a:lnTo>
                  <a:lnTo>
                    <a:pt x="1985" y="15493"/>
                  </a:lnTo>
                  <a:lnTo>
                    <a:pt x="1990" y="15533"/>
                  </a:lnTo>
                  <a:lnTo>
                    <a:pt x="1997" y="15571"/>
                  </a:lnTo>
                  <a:lnTo>
                    <a:pt x="2005" y="15610"/>
                  </a:lnTo>
                  <a:lnTo>
                    <a:pt x="2016" y="15647"/>
                  </a:lnTo>
                  <a:lnTo>
                    <a:pt x="2028" y="15684"/>
                  </a:lnTo>
                  <a:lnTo>
                    <a:pt x="2042" y="15719"/>
                  </a:lnTo>
                  <a:lnTo>
                    <a:pt x="2057" y="15753"/>
                  </a:lnTo>
                  <a:lnTo>
                    <a:pt x="2076" y="15788"/>
                  </a:lnTo>
                  <a:lnTo>
                    <a:pt x="2094" y="15821"/>
                  </a:lnTo>
                  <a:lnTo>
                    <a:pt x="2115" y="15853"/>
                  </a:lnTo>
                  <a:lnTo>
                    <a:pt x="2136" y="15884"/>
                  </a:lnTo>
                  <a:lnTo>
                    <a:pt x="2160" y="15913"/>
                  </a:lnTo>
                  <a:lnTo>
                    <a:pt x="2185" y="15942"/>
                  </a:lnTo>
                  <a:lnTo>
                    <a:pt x="2211" y="15969"/>
                  </a:lnTo>
                  <a:lnTo>
                    <a:pt x="2239" y="15995"/>
                  </a:lnTo>
                  <a:lnTo>
                    <a:pt x="2267" y="16020"/>
                  </a:lnTo>
                  <a:lnTo>
                    <a:pt x="2296" y="16044"/>
                  </a:lnTo>
                  <a:lnTo>
                    <a:pt x="2328" y="16065"/>
                  </a:lnTo>
                  <a:lnTo>
                    <a:pt x="2359" y="16086"/>
                  </a:lnTo>
                  <a:lnTo>
                    <a:pt x="2393" y="16105"/>
                  </a:lnTo>
                  <a:lnTo>
                    <a:pt x="2426" y="16122"/>
                  </a:lnTo>
                  <a:lnTo>
                    <a:pt x="2461" y="16138"/>
                  </a:lnTo>
                  <a:lnTo>
                    <a:pt x="2497" y="16152"/>
                  </a:lnTo>
                  <a:lnTo>
                    <a:pt x="2533" y="16165"/>
                  </a:lnTo>
                  <a:lnTo>
                    <a:pt x="2571" y="16176"/>
                  </a:lnTo>
                  <a:lnTo>
                    <a:pt x="2609" y="16184"/>
                  </a:lnTo>
                  <a:lnTo>
                    <a:pt x="2648" y="16191"/>
                  </a:lnTo>
                  <a:lnTo>
                    <a:pt x="2687" y="16196"/>
                  </a:lnTo>
                  <a:lnTo>
                    <a:pt x="2727" y="16199"/>
                  </a:lnTo>
                  <a:lnTo>
                    <a:pt x="2767" y="16200"/>
                  </a:lnTo>
                  <a:lnTo>
                    <a:pt x="2808" y="16199"/>
                  </a:lnTo>
                  <a:lnTo>
                    <a:pt x="2848" y="16196"/>
                  </a:lnTo>
                  <a:lnTo>
                    <a:pt x="2888" y="16191"/>
                  </a:lnTo>
                  <a:lnTo>
                    <a:pt x="2926" y="16184"/>
                  </a:lnTo>
                  <a:lnTo>
                    <a:pt x="2965" y="16176"/>
                  </a:lnTo>
                  <a:lnTo>
                    <a:pt x="3002" y="16165"/>
                  </a:lnTo>
                  <a:lnTo>
                    <a:pt x="3039" y="16152"/>
                  </a:lnTo>
                  <a:lnTo>
                    <a:pt x="3074" y="16138"/>
                  </a:lnTo>
                  <a:lnTo>
                    <a:pt x="3109" y="16122"/>
                  </a:lnTo>
                  <a:lnTo>
                    <a:pt x="3143" y="16105"/>
                  </a:lnTo>
                  <a:lnTo>
                    <a:pt x="3176" y="16086"/>
                  </a:lnTo>
                  <a:lnTo>
                    <a:pt x="3208" y="16065"/>
                  </a:lnTo>
                  <a:lnTo>
                    <a:pt x="3239" y="16044"/>
                  </a:lnTo>
                  <a:lnTo>
                    <a:pt x="3268" y="16020"/>
                  </a:lnTo>
                  <a:lnTo>
                    <a:pt x="3297" y="15995"/>
                  </a:lnTo>
                  <a:lnTo>
                    <a:pt x="3324" y="15969"/>
                  </a:lnTo>
                  <a:lnTo>
                    <a:pt x="3350" y="15942"/>
                  </a:lnTo>
                  <a:lnTo>
                    <a:pt x="3375" y="15913"/>
                  </a:lnTo>
                  <a:lnTo>
                    <a:pt x="3399" y="15884"/>
                  </a:lnTo>
                  <a:lnTo>
                    <a:pt x="3420" y="15853"/>
                  </a:lnTo>
                  <a:lnTo>
                    <a:pt x="3440" y="15821"/>
                  </a:lnTo>
                  <a:lnTo>
                    <a:pt x="3460" y="15788"/>
                  </a:lnTo>
                  <a:lnTo>
                    <a:pt x="3477" y="15753"/>
                  </a:lnTo>
                  <a:lnTo>
                    <a:pt x="3493" y="15719"/>
                  </a:lnTo>
                  <a:lnTo>
                    <a:pt x="3507" y="15684"/>
                  </a:lnTo>
                  <a:lnTo>
                    <a:pt x="3519" y="15647"/>
                  </a:lnTo>
                  <a:lnTo>
                    <a:pt x="3531" y="15610"/>
                  </a:lnTo>
                  <a:lnTo>
                    <a:pt x="3539" y="15571"/>
                  </a:lnTo>
                  <a:lnTo>
                    <a:pt x="3546" y="15533"/>
                  </a:lnTo>
                  <a:lnTo>
                    <a:pt x="3551" y="15493"/>
                  </a:lnTo>
                  <a:lnTo>
                    <a:pt x="3554" y="15453"/>
                  </a:lnTo>
                  <a:lnTo>
                    <a:pt x="3555" y="15412"/>
                  </a:lnTo>
                  <a:lnTo>
                    <a:pt x="3555" y="10640"/>
                  </a:lnTo>
                  <a:lnTo>
                    <a:pt x="4223" y="10640"/>
                  </a:lnTo>
                  <a:lnTo>
                    <a:pt x="4223" y="15412"/>
                  </a:lnTo>
                  <a:lnTo>
                    <a:pt x="4224" y="15453"/>
                  </a:lnTo>
                  <a:lnTo>
                    <a:pt x="4227" y="15493"/>
                  </a:lnTo>
                  <a:lnTo>
                    <a:pt x="4232" y="15533"/>
                  </a:lnTo>
                  <a:lnTo>
                    <a:pt x="4239" y="15571"/>
                  </a:lnTo>
                  <a:lnTo>
                    <a:pt x="4247" y="15610"/>
                  </a:lnTo>
                  <a:lnTo>
                    <a:pt x="4259" y="15647"/>
                  </a:lnTo>
                  <a:lnTo>
                    <a:pt x="4271" y="15684"/>
                  </a:lnTo>
                  <a:lnTo>
                    <a:pt x="4285" y="15719"/>
                  </a:lnTo>
                  <a:lnTo>
                    <a:pt x="4301" y="15753"/>
                  </a:lnTo>
                  <a:lnTo>
                    <a:pt x="4318" y="15788"/>
                  </a:lnTo>
                  <a:lnTo>
                    <a:pt x="4337" y="15821"/>
                  </a:lnTo>
                  <a:lnTo>
                    <a:pt x="4358" y="15853"/>
                  </a:lnTo>
                  <a:lnTo>
                    <a:pt x="4379" y="15884"/>
                  </a:lnTo>
                  <a:lnTo>
                    <a:pt x="4402" y="15913"/>
                  </a:lnTo>
                  <a:lnTo>
                    <a:pt x="4428" y="15942"/>
                  </a:lnTo>
                  <a:lnTo>
                    <a:pt x="4454" y="15969"/>
                  </a:lnTo>
                  <a:lnTo>
                    <a:pt x="4481" y="15995"/>
                  </a:lnTo>
                  <a:lnTo>
                    <a:pt x="4510" y="16020"/>
                  </a:lnTo>
                  <a:lnTo>
                    <a:pt x="4539" y="16044"/>
                  </a:lnTo>
                  <a:lnTo>
                    <a:pt x="4570" y="16065"/>
                  </a:lnTo>
                  <a:lnTo>
                    <a:pt x="4602" y="16086"/>
                  </a:lnTo>
                  <a:lnTo>
                    <a:pt x="4635" y="16105"/>
                  </a:lnTo>
                  <a:lnTo>
                    <a:pt x="4669" y="16122"/>
                  </a:lnTo>
                  <a:lnTo>
                    <a:pt x="4704" y="16138"/>
                  </a:lnTo>
                  <a:lnTo>
                    <a:pt x="4740" y="16152"/>
                  </a:lnTo>
                  <a:lnTo>
                    <a:pt x="4776" y="16165"/>
                  </a:lnTo>
                  <a:lnTo>
                    <a:pt x="4813" y="16176"/>
                  </a:lnTo>
                  <a:lnTo>
                    <a:pt x="4852" y="16184"/>
                  </a:lnTo>
                  <a:lnTo>
                    <a:pt x="4890" y="16191"/>
                  </a:lnTo>
                  <a:lnTo>
                    <a:pt x="4930" y="16196"/>
                  </a:lnTo>
                  <a:lnTo>
                    <a:pt x="4969" y="16199"/>
                  </a:lnTo>
                  <a:lnTo>
                    <a:pt x="5010" y="16200"/>
                  </a:lnTo>
                  <a:lnTo>
                    <a:pt x="5050" y="16199"/>
                  </a:lnTo>
                  <a:lnTo>
                    <a:pt x="5091" y="16196"/>
                  </a:lnTo>
                  <a:lnTo>
                    <a:pt x="5130" y="16191"/>
                  </a:lnTo>
                  <a:lnTo>
                    <a:pt x="5169" y="16184"/>
                  </a:lnTo>
                  <a:lnTo>
                    <a:pt x="5207" y="16176"/>
                  </a:lnTo>
                  <a:lnTo>
                    <a:pt x="5245" y="16165"/>
                  </a:lnTo>
                  <a:lnTo>
                    <a:pt x="5281" y="16152"/>
                  </a:lnTo>
                  <a:lnTo>
                    <a:pt x="5317" y="16138"/>
                  </a:lnTo>
                  <a:lnTo>
                    <a:pt x="5352" y="16122"/>
                  </a:lnTo>
                  <a:lnTo>
                    <a:pt x="5386" y="16105"/>
                  </a:lnTo>
                  <a:lnTo>
                    <a:pt x="5419" y="16086"/>
                  </a:lnTo>
                  <a:lnTo>
                    <a:pt x="5450" y="16065"/>
                  </a:lnTo>
                  <a:lnTo>
                    <a:pt x="5482" y="16044"/>
                  </a:lnTo>
                  <a:lnTo>
                    <a:pt x="5511" y="16020"/>
                  </a:lnTo>
                  <a:lnTo>
                    <a:pt x="5539" y="15995"/>
                  </a:lnTo>
                  <a:lnTo>
                    <a:pt x="5567" y="15969"/>
                  </a:lnTo>
                  <a:lnTo>
                    <a:pt x="5593" y="15942"/>
                  </a:lnTo>
                  <a:lnTo>
                    <a:pt x="5618" y="15913"/>
                  </a:lnTo>
                  <a:lnTo>
                    <a:pt x="5642" y="15884"/>
                  </a:lnTo>
                  <a:lnTo>
                    <a:pt x="5663" y="15853"/>
                  </a:lnTo>
                  <a:lnTo>
                    <a:pt x="5684" y="15821"/>
                  </a:lnTo>
                  <a:lnTo>
                    <a:pt x="5702" y="15788"/>
                  </a:lnTo>
                  <a:lnTo>
                    <a:pt x="5720" y="15753"/>
                  </a:lnTo>
                  <a:lnTo>
                    <a:pt x="5736" y="15719"/>
                  </a:lnTo>
                  <a:lnTo>
                    <a:pt x="5750" y="15684"/>
                  </a:lnTo>
                  <a:lnTo>
                    <a:pt x="5762" y="15647"/>
                  </a:lnTo>
                  <a:lnTo>
                    <a:pt x="5773" y="15610"/>
                  </a:lnTo>
                  <a:lnTo>
                    <a:pt x="5781" y="15571"/>
                  </a:lnTo>
                  <a:lnTo>
                    <a:pt x="5788" y="15533"/>
                  </a:lnTo>
                  <a:lnTo>
                    <a:pt x="5794" y="15493"/>
                  </a:lnTo>
                  <a:lnTo>
                    <a:pt x="5797" y="15453"/>
                  </a:lnTo>
                  <a:lnTo>
                    <a:pt x="5798" y="15412"/>
                  </a:lnTo>
                  <a:lnTo>
                    <a:pt x="5798" y="10640"/>
                  </a:lnTo>
                  <a:lnTo>
                    <a:pt x="5798" y="9710"/>
                  </a:lnTo>
                  <a:lnTo>
                    <a:pt x="5798" y="6832"/>
                  </a:lnTo>
                  <a:lnTo>
                    <a:pt x="6580" y="9735"/>
                  </a:lnTo>
                  <a:lnTo>
                    <a:pt x="6589" y="9768"/>
                  </a:lnTo>
                  <a:lnTo>
                    <a:pt x="6601" y="9798"/>
                  </a:lnTo>
                  <a:lnTo>
                    <a:pt x="6614" y="9828"/>
                  </a:lnTo>
                  <a:lnTo>
                    <a:pt x="6627" y="9858"/>
                  </a:lnTo>
                  <a:lnTo>
                    <a:pt x="6642" y="9886"/>
                  </a:lnTo>
                  <a:lnTo>
                    <a:pt x="6658" y="9914"/>
                  </a:lnTo>
                  <a:lnTo>
                    <a:pt x="6676" y="9941"/>
                  </a:lnTo>
                  <a:lnTo>
                    <a:pt x="6695" y="9966"/>
                  </a:lnTo>
                  <a:lnTo>
                    <a:pt x="6715" y="9990"/>
                  </a:lnTo>
                  <a:lnTo>
                    <a:pt x="6736" y="10014"/>
                  </a:lnTo>
                  <a:lnTo>
                    <a:pt x="6758" y="10036"/>
                  </a:lnTo>
                  <a:lnTo>
                    <a:pt x="6782" y="10056"/>
                  </a:lnTo>
                  <a:lnTo>
                    <a:pt x="6806" y="10076"/>
                  </a:lnTo>
                  <a:lnTo>
                    <a:pt x="6830" y="10095"/>
                  </a:lnTo>
                  <a:lnTo>
                    <a:pt x="6857" y="10113"/>
                  </a:lnTo>
                  <a:lnTo>
                    <a:pt x="6883" y="10129"/>
                  </a:lnTo>
                  <a:lnTo>
                    <a:pt x="6910" y="10143"/>
                  </a:lnTo>
                  <a:lnTo>
                    <a:pt x="6939" y="10157"/>
                  </a:lnTo>
                  <a:lnTo>
                    <a:pt x="6967" y="10170"/>
                  </a:lnTo>
                  <a:lnTo>
                    <a:pt x="6996" y="10180"/>
                  </a:lnTo>
                  <a:lnTo>
                    <a:pt x="7026" y="10190"/>
                  </a:lnTo>
                  <a:lnTo>
                    <a:pt x="7056" y="10198"/>
                  </a:lnTo>
                  <a:lnTo>
                    <a:pt x="7088" y="10204"/>
                  </a:lnTo>
                  <a:lnTo>
                    <a:pt x="7118" y="10209"/>
                  </a:lnTo>
                  <a:lnTo>
                    <a:pt x="7149" y="10213"/>
                  </a:lnTo>
                  <a:lnTo>
                    <a:pt x="7182" y="10215"/>
                  </a:lnTo>
                  <a:lnTo>
                    <a:pt x="7213" y="10215"/>
                  </a:lnTo>
                  <a:lnTo>
                    <a:pt x="7245" y="10214"/>
                  </a:lnTo>
                  <a:lnTo>
                    <a:pt x="7278" y="10211"/>
                  </a:lnTo>
                  <a:lnTo>
                    <a:pt x="7310" y="10207"/>
                  </a:lnTo>
                  <a:lnTo>
                    <a:pt x="7343" y="10201"/>
                  </a:lnTo>
                  <a:lnTo>
                    <a:pt x="7375" y="10193"/>
                  </a:lnTo>
                  <a:lnTo>
                    <a:pt x="7407" y="10183"/>
                  </a:lnTo>
                  <a:lnTo>
                    <a:pt x="7438" y="10173"/>
                  </a:lnTo>
                  <a:lnTo>
                    <a:pt x="7468" y="10159"/>
                  </a:lnTo>
                  <a:lnTo>
                    <a:pt x="7498" y="10146"/>
                  </a:lnTo>
                  <a:lnTo>
                    <a:pt x="7526" y="10131"/>
                  </a:lnTo>
                  <a:lnTo>
                    <a:pt x="7553" y="10114"/>
                  </a:lnTo>
                  <a:lnTo>
                    <a:pt x="7581" y="10097"/>
                  </a:lnTo>
                  <a:lnTo>
                    <a:pt x="7606" y="10077"/>
                  </a:lnTo>
                  <a:lnTo>
                    <a:pt x="7630" y="10058"/>
                  </a:lnTo>
                  <a:lnTo>
                    <a:pt x="7654" y="10037"/>
                  </a:lnTo>
                  <a:lnTo>
                    <a:pt x="7676" y="10015"/>
                  </a:lnTo>
                  <a:lnTo>
                    <a:pt x="7696" y="9991"/>
                  </a:lnTo>
                  <a:lnTo>
                    <a:pt x="7716" y="9967"/>
                  </a:lnTo>
                  <a:lnTo>
                    <a:pt x="7735" y="9943"/>
                  </a:lnTo>
                  <a:lnTo>
                    <a:pt x="7753" y="9916"/>
                  </a:lnTo>
                  <a:lnTo>
                    <a:pt x="7769" y="9890"/>
                  </a:lnTo>
                  <a:lnTo>
                    <a:pt x="7783" y="9863"/>
                  </a:lnTo>
                  <a:lnTo>
                    <a:pt x="7797" y="9834"/>
                  </a:lnTo>
                  <a:lnTo>
                    <a:pt x="7809" y="9806"/>
                  </a:lnTo>
                  <a:lnTo>
                    <a:pt x="7820" y="9777"/>
                  </a:lnTo>
                  <a:lnTo>
                    <a:pt x="7830" y="9747"/>
                  </a:lnTo>
                  <a:lnTo>
                    <a:pt x="7838" y="9717"/>
                  </a:lnTo>
                  <a:lnTo>
                    <a:pt x="7844" y="9686"/>
                  </a:lnTo>
                  <a:lnTo>
                    <a:pt x="7849" y="9655"/>
                  </a:lnTo>
                  <a:lnTo>
                    <a:pt x="7853" y="9623"/>
                  </a:lnTo>
                  <a:lnTo>
                    <a:pt x="7855" y="9591"/>
                  </a:lnTo>
                  <a:lnTo>
                    <a:pt x="7855" y="9560"/>
                  </a:lnTo>
                  <a:lnTo>
                    <a:pt x="7854" y="9528"/>
                  </a:lnTo>
                  <a:lnTo>
                    <a:pt x="7851" y="9495"/>
                  </a:lnTo>
                  <a:lnTo>
                    <a:pt x="7847" y="9463"/>
                  </a:lnTo>
                  <a:lnTo>
                    <a:pt x="7841" y="9430"/>
                  </a:lnTo>
                  <a:lnTo>
                    <a:pt x="7833" y="9398"/>
                  </a:lnTo>
                  <a:lnTo>
                    <a:pt x="6426" y="4180"/>
                  </a:lnTo>
                  <a:lnTo>
                    <a:pt x="6418" y="4153"/>
                  </a:lnTo>
                  <a:lnTo>
                    <a:pt x="6409" y="4127"/>
                  </a:lnTo>
                  <a:lnTo>
                    <a:pt x="6399" y="4101"/>
                  </a:lnTo>
                  <a:lnTo>
                    <a:pt x="6388" y="4076"/>
                  </a:lnTo>
                  <a:lnTo>
                    <a:pt x="6377" y="4052"/>
                  </a:lnTo>
                  <a:lnTo>
                    <a:pt x="6364" y="4028"/>
                  </a:lnTo>
                  <a:lnTo>
                    <a:pt x="6349" y="4004"/>
                  </a:lnTo>
                  <a:lnTo>
                    <a:pt x="6335" y="3982"/>
                  </a:lnTo>
                  <a:lnTo>
                    <a:pt x="6320" y="3961"/>
                  </a:lnTo>
                  <a:lnTo>
                    <a:pt x="6304" y="3940"/>
                  </a:lnTo>
                  <a:lnTo>
                    <a:pt x="6287" y="3919"/>
                  </a:lnTo>
                  <a:lnTo>
                    <a:pt x="6268" y="3900"/>
                  </a:lnTo>
                  <a:lnTo>
                    <a:pt x="6250" y="3882"/>
                  </a:lnTo>
                  <a:lnTo>
                    <a:pt x="6231" y="3864"/>
                  </a:lnTo>
                  <a:lnTo>
                    <a:pt x="6211" y="3846"/>
                  </a:lnTo>
                  <a:lnTo>
                    <a:pt x="6190" y="3830"/>
                  </a:lnTo>
                  <a:lnTo>
                    <a:pt x="6169" y="3815"/>
                  </a:lnTo>
                  <a:lnTo>
                    <a:pt x="6147" y="3801"/>
                  </a:lnTo>
                  <a:lnTo>
                    <a:pt x="6125" y="3788"/>
                  </a:lnTo>
                  <a:lnTo>
                    <a:pt x="6102" y="3775"/>
                  </a:lnTo>
                  <a:lnTo>
                    <a:pt x="6079" y="3763"/>
                  </a:lnTo>
                  <a:lnTo>
                    <a:pt x="6055" y="3752"/>
                  </a:lnTo>
                  <a:lnTo>
                    <a:pt x="6030" y="3742"/>
                  </a:lnTo>
                  <a:lnTo>
                    <a:pt x="6006" y="3734"/>
                  </a:lnTo>
                  <a:lnTo>
                    <a:pt x="5981" y="3726"/>
                  </a:lnTo>
                  <a:lnTo>
                    <a:pt x="5956" y="3719"/>
                  </a:lnTo>
                  <a:lnTo>
                    <a:pt x="5930" y="3713"/>
                  </a:lnTo>
                  <a:lnTo>
                    <a:pt x="5904" y="3709"/>
                  </a:lnTo>
                  <a:lnTo>
                    <a:pt x="5878" y="3705"/>
                  </a:lnTo>
                  <a:lnTo>
                    <a:pt x="5851" y="3702"/>
                  </a:lnTo>
                  <a:lnTo>
                    <a:pt x="5825" y="3701"/>
                  </a:lnTo>
                  <a:lnTo>
                    <a:pt x="5798" y="3700"/>
                  </a:lnTo>
                  <a:lnTo>
                    <a:pt x="5798" y="3700"/>
                  </a:lnTo>
                  <a:close/>
                  <a:moveTo>
                    <a:pt x="5400" y="1511"/>
                  </a:moveTo>
                  <a:lnTo>
                    <a:pt x="5398" y="1433"/>
                  </a:lnTo>
                  <a:lnTo>
                    <a:pt x="5392" y="1356"/>
                  </a:lnTo>
                  <a:lnTo>
                    <a:pt x="5381" y="1280"/>
                  </a:lnTo>
                  <a:lnTo>
                    <a:pt x="5368" y="1206"/>
                  </a:lnTo>
                  <a:lnTo>
                    <a:pt x="5352" y="1133"/>
                  </a:lnTo>
                  <a:lnTo>
                    <a:pt x="5331" y="1061"/>
                  </a:lnTo>
                  <a:lnTo>
                    <a:pt x="5308" y="991"/>
                  </a:lnTo>
                  <a:lnTo>
                    <a:pt x="5280" y="922"/>
                  </a:lnTo>
                  <a:lnTo>
                    <a:pt x="5250" y="856"/>
                  </a:lnTo>
                  <a:lnTo>
                    <a:pt x="5216" y="791"/>
                  </a:lnTo>
                  <a:lnTo>
                    <a:pt x="5181" y="727"/>
                  </a:lnTo>
                  <a:lnTo>
                    <a:pt x="5141" y="666"/>
                  </a:lnTo>
                  <a:lnTo>
                    <a:pt x="5099" y="606"/>
                  </a:lnTo>
                  <a:lnTo>
                    <a:pt x="5054" y="550"/>
                  </a:lnTo>
                  <a:lnTo>
                    <a:pt x="5007" y="495"/>
                  </a:lnTo>
                  <a:lnTo>
                    <a:pt x="4957" y="442"/>
                  </a:lnTo>
                  <a:lnTo>
                    <a:pt x="4905" y="393"/>
                  </a:lnTo>
                  <a:lnTo>
                    <a:pt x="4850" y="345"/>
                  </a:lnTo>
                  <a:lnTo>
                    <a:pt x="4792" y="300"/>
                  </a:lnTo>
                  <a:lnTo>
                    <a:pt x="4733" y="258"/>
                  </a:lnTo>
                  <a:lnTo>
                    <a:pt x="4672" y="219"/>
                  </a:lnTo>
                  <a:lnTo>
                    <a:pt x="4609" y="182"/>
                  </a:lnTo>
                  <a:lnTo>
                    <a:pt x="4544" y="149"/>
                  </a:lnTo>
                  <a:lnTo>
                    <a:pt x="4477" y="118"/>
                  </a:lnTo>
                  <a:lnTo>
                    <a:pt x="4408" y="92"/>
                  </a:lnTo>
                  <a:lnTo>
                    <a:pt x="4339" y="68"/>
                  </a:lnTo>
                  <a:lnTo>
                    <a:pt x="4267" y="48"/>
                  </a:lnTo>
                  <a:lnTo>
                    <a:pt x="4194" y="30"/>
                  </a:lnTo>
                  <a:lnTo>
                    <a:pt x="4119" y="17"/>
                  </a:lnTo>
                  <a:lnTo>
                    <a:pt x="4043" y="8"/>
                  </a:lnTo>
                  <a:lnTo>
                    <a:pt x="3967" y="2"/>
                  </a:lnTo>
                  <a:lnTo>
                    <a:pt x="3889" y="0"/>
                  </a:lnTo>
                  <a:lnTo>
                    <a:pt x="3811" y="2"/>
                  </a:lnTo>
                  <a:lnTo>
                    <a:pt x="3734" y="8"/>
                  </a:lnTo>
                  <a:lnTo>
                    <a:pt x="3659" y="17"/>
                  </a:lnTo>
                  <a:lnTo>
                    <a:pt x="3584" y="30"/>
                  </a:lnTo>
                  <a:lnTo>
                    <a:pt x="3511" y="48"/>
                  </a:lnTo>
                  <a:lnTo>
                    <a:pt x="3439" y="68"/>
                  </a:lnTo>
                  <a:lnTo>
                    <a:pt x="3370" y="92"/>
                  </a:lnTo>
                  <a:lnTo>
                    <a:pt x="3301" y="118"/>
                  </a:lnTo>
                  <a:lnTo>
                    <a:pt x="3234" y="149"/>
                  </a:lnTo>
                  <a:lnTo>
                    <a:pt x="3169" y="182"/>
                  </a:lnTo>
                  <a:lnTo>
                    <a:pt x="3106" y="219"/>
                  </a:lnTo>
                  <a:lnTo>
                    <a:pt x="3045" y="258"/>
                  </a:lnTo>
                  <a:lnTo>
                    <a:pt x="2986" y="300"/>
                  </a:lnTo>
                  <a:lnTo>
                    <a:pt x="2928" y="345"/>
                  </a:lnTo>
                  <a:lnTo>
                    <a:pt x="2873" y="393"/>
                  </a:lnTo>
                  <a:lnTo>
                    <a:pt x="2821" y="442"/>
                  </a:lnTo>
                  <a:lnTo>
                    <a:pt x="2771" y="495"/>
                  </a:lnTo>
                  <a:lnTo>
                    <a:pt x="2724" y="550"/>
                  </a:lnTo>
                  <a:lnTo>
                    <a:pt x="2679" y="606"/>
                  </a:lnTo>
                  <a:lnTo>
                    <a:pt x="2637" y="666"/>
                  </a:lnTo>
                  <a:lnTo>
                    <a:pt x="2597" y="727"/>
                  </a:lnTo>
                  <a:lnTo>
                    <a:pt x="2561" y="791"/>
                  </a:lnTo>
                  <a:lnTo>
                    <a:pt x="2527" y="856"/>
                  </a:lnTo>
                  <a:lnTo>
                    <a:pt x="2498" y="922"/>
                  </a:lnTo>
                  <a:lnTo>
                    <a:pt x="2471" y="991"/>
                  </a:lnTo>
                  <a:lnTo>
                    <a:pt x="2446" y="1061"/>
                  </a:lnTo>
                  <a:lnTo>
                    <a:pt x="2426" y="1133"/>
                  </a:lnTo>
                  <a:lnTo>
                    <a:pt x="2410" y="1206"/>
                  </a:lnTo>
                  <a:lnTo>
                    <a:pt x="2397" y="1280"/>
                  </a:lnTo>
                  <a:lnTo>
                    <a:pt x="2386" y="1356"/>
                  </a:lnTo>
                  <a:lnTo>
                    <a:pt x="2380" y="1433"/>
                  </a:lnTo>
                  <a:lnTo>
                    <a:pt x="2378" y="1511"/>
                  </a:lnTo>
                  <a:lnTo>
                    <a:pt x="2380" y="1588"/>
                  </a:lnTo>
                  <a:lnTo>
                    <a:pt x="2386" y="1665"/>
                  </a:lnTo>
                  <a:lnTo>
                    <a:pt x="2397" y="1740"/>
                  </a:lnTo>
                  <a:lnTo>
                    <a:pt x="2410" y="1814"/>
                  </a:lnTo>
                  <a:lnTo>
                    <a:pt x="2426" y="1887"/>
                  </a:lnTo>
                  <a:lnTo>
                    <a:pt x="2446" y="1959"/>
                  </a:lnTo>
                  <a:lnTo>
                    <a:pt x="2471" y="2030"/>
                  </a:lnTo>
                  <a:lnTo>
                    <a:pt x="2498" y="2098"/>
                  </a:lnTo>
                  <a:lnTo>
                    <a:pt x="2527" y="2165"/>
                  </a:lnTo>
                  <a:lnTo>
                    <a:pt x="2561" y="2231"/>
                  </a:lnTo>
                  <a:lnTo>
                    <a:pt x="2597" y="2293"/>
                  </a:lnTo>
                  <a:lnTo>
                    <a:pt x="2637" y="2355"/>
                  </a:lnTo>
                  <a:lnTo>
                    <a:pt x="2679" y="2414"/>
                  </a:lnTo>
                  <a:lnTo>
                    <a:pt x="2724" y="2471"/>
                  </a:lnTo>
                  <a:lnTo>
                    <a:pt x="2771" y="2526"/>
                  </a:lnTo>
                  <a:lnTo>
                    <a:pt x="2821" y="2578"/>
                  </a:lnTo>
                  <a:lnTo>
                    <a:pt x="2873" y="2628"/>
                  </a:lnTo>
                  <a:lnTo>
                    <a:pt x="2928" y="2676"/>
                  </a:lnTo>
                  <a:lnTo>
                    <a:pt x="2986" y="2721"/>
                  </a:lnTo>
                  <a:lnTo>
                    <a:pt x="3045" y="2763"/>
                  </a:lnTo>
                  <a:lnTo>
                    <a:pt x="3106" y="2802"/>
                  </a:lnTo>
                  <a:lnTo>
                    <a:pt x="3169" y="2838"/>
                  </a:lnTo>
                  <a:lnTo>
                    <a:pt x="3234" y="2871"/>
                  </a:lnTo>
                  <a:lnTo>
                    <a:pt x="3301" y="2902"/>
                  </a:lnTo>
                  <a:lnTo>
                    <a:pt x="3370" y="2929"/>
                  </a:lnTo>
                  <a:lnTo>
                    <a:pt x="3439" y="2952"/>
                  </a:lnTo>
                  <a:lnTo>
                    <a:pt x="3511" y="2973"/>
                  </a:lnTo>
                  <a:lnTo>
                    <a:pt x="3584" y="2990"/>
                  </a:lnTo>
                  <a:lnTo>
                    <a:pt x="3659" y="3003"/>
                  </a:lnTo>
                  <a:lnTo>
                    <a:pt x="3734" y="3013"/>
                  </a:lnTo>
                  <a:lnTo>
                    <a:pt x="3811" y="3018"/>
                  </a:lnTo>
                  <a:lnTo>
                    <a:pt x="3889" y="3020"/>
                  </a:lnTo>
                  <a:lnTo>
                    <a:pt x="3967" y="3018"/>
                  </a:lnTo>
                  <a:lnTo>
                    <a:pt x="4043" y="3013"/>
                  </a:lnTo>
                  <a:lnTo>
                    <a:pt x="4119" y="3003"/>
                  </a:lnTo>
                  <a:lnTo>
                    <a:pt x="4194" y="2990"/>
                  </a:lnTo>
                  <a:lnTo>
                    <a:pt x="4267" y="2973"/>
                  </a:lnTo>
                  <a:lnTo>
                    <a:pt x="4339" y="2952"/>
                  </a:lnTo>
                  <a:lnTo>
                    <a:pt x="4408" y="2929"/>
                  </a:lnTo>
                  <a:lnTo>
                    <a:pt x="4477" y="2902"/>
                  </a:lnTo>
                  <a:lnTo>
                    <a:pt x="4544" y="2871"/>
                  </a:lnTo>
                  <a:lnTo>
                    <a:pt x="4609" y="2838"/>
                  </a:lnTo>
                  <a:lnTo>
                    <a:pt x="4672" y="2802"/>
                  </a:lnTo>
                  <a:lnTo>
                    <a:pt x="4733" y="2763"/>
                  </a:lnTo>
                  <a:lnTo>
                    <a:pt x="4792" y="2721"/>
                  </a:lnTo>
                  <a:lnTo>
                    <a:pt x="4850" y="2676"/>
                  </a:lnTo>
                  <a:lnTo>
                    <a:pt x="4905" y="2628"/>
                  </a:lnTo>
                  <a:lnTo>
                    <a:pt x="4957" y="2578"/>
                  </a:lnTo>
                  <a:lnTo>
                    <a:pt x="5007" y="2526"/>
                  </a:lnTo>
                  <a:lnTo>
                    <a:pt x="5054" y="2471"/>
                  </a:lnTo>
                  <a:lnTo>
                    <a:pt x="5099" y="2414"/>
                  </a:lnTo>
                  <a:lnTo>
                    <a:pt x="5141" y="2355"/>
                  </a:lnTo>
                  <a:lnTo>
                    <a:pt x="5181" y="2293"/>
                  </a:lnTo>
                  <a:lnTo>
                    <a:pt x="5216" y="2231"/>
                  </a:lnTo>
                  <a:lnTo>
                    <a:pt x="5250" y="2165"/>
                  </a:lnTo>
                  <a:lnTo>
                    <a:pt x="5280" y="2098"/>
                  </a:lnTo>
                  <a:lnTo>
                    <a:pt x="5308" y="2030"/>
                  </a:lnTo>
                  <a:lnTo>
                    <a:pt x="5331" y="1959"/>
                  </a:lnTo>
                  <a:lnTo>
                    <a:pt x="5352" y="1887"/>
                  </a:lnTo>
                  <a:lnTo>
                    <a:pt x="5368" y="1814"/>
                  </a:lnTo>
                  <a:lnTo>
                    <a:pt x="5381" y="1740"/>
                  </a:lnTo>
                  <a:lnTo>
                    <a:pt x="5392" y="1665"/>
                  </a:lnTo>
                  <a:lnTo>
                    <a:pt x="5398" y="1588"/>
                  </a:lnTo>
                  <a:lnTo>
                    <a:pt x="5400" y="1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68023253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32000" decel="6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7335E-6 L 0.46302 1.7335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4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32000" decel="68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88889E-6 1.7335E-6 L 0.46302 1.7335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4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32000" decel="68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7335E-6 L 0.46302 1.7335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4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32000" decel="68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3.88889E-6 1.7335E-6 L 0.46302 1.7335E-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4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32000" decel="6800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3.88889E-6 1.7335E-6 L 0.46302 1.7335E-6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730830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5629" y="915566"/>
            <a:ext cx="5232514" cy="1224136"/>
          </a:xfrm>
        </p:spPr>
        <p:txBody>
          <a:bodyPr>
            <a:noAutofit/>
          </a:bodyPr>
          <a:lstStyle/>
          <a:p>
            <a:pPr algn="l"/>
            <a:r>
              <a:rPr lang="pt-BR" sz="2000" cap="all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OBJETIVO geral: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Inserir aqui o seu objetivo geral </a:t>
            </a:r>
            <a:r>
              <a:rPr lang="pt-BR" sz="2000" dirty="0"/>
              <a:t> 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635629" y="2355726"/>
            <a:ext cx="4572379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cap="all" dirty="0" err="1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OBJETIVOs</a:t>
            </a:r>
            <a:r>
              <a:rPr lang="pt-BR" sz="2000" cap="all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 específicos:</a:t>
            </a:r>
            <a:endParaRPr lang="pt-BR" sz="2000" cap="all" dirty="0">
              <a:solidFill>
                <a:schemeClr val="accent6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pPr marL="342900" lvl="0" indent="-34290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/>
                </a:solidFill>
              </a:rPr>
              <a:t>Lorem </a:t>
            </a:r>
            <a:r>
              <a:rPr lang="pt-BR" sz="2000" dirty="0">
                <a:solidFill>
                  <a:schemeClr val="tx1"/>
                </a:solidFill>
              </a:rPr>
              <a:t>ipsum dolor sit amet, consectetuer adipiscing elit.</a:t>
            </a:r>
          </a:p>
          <a:p>
            <a:pPr marL="342900" lvl="0" indent="-34290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/>
                </a:solidFill>
              </a:rPr>
              <a:t>Lorem </a:t>
            </a:r>
            <a:r>
              <a:rPr lang="pt-BR" sz="2000" dirty="0">
                <a:solidFill>
                  <a:schemeClr val="tx1"/>
                </a:solidFill>
              </a:rPr>
              <a:t>ipsum dolor sit amet, consectetuer adipiscing elit.</a:t>
            </a:r>
          </a:p>
          <a:p>
            <a:r>
              <a:rPr lang="pt-BR" sz="2000" dirty="0"/>
              <a:t> </a:t>
            </a:r>
          </a:p>
          <a:p>
            <a:r>
              <a:rPr lang="pt-BR" sz="2000" dirty="0"/>
              <a:t> </a:t>
            </a:r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sz="2800" dirty="0" smtClean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sz="2800" dirty="0" smtClean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457200" indent="-457200"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sz="28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618" y="265964"/>
            <a:ext cx="1740412" cy="293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47593"/>
      </p:ext>
    </p:extLst>
  </p:cSld>
  <p:clrMapOvr>
    <a:masterClrMapping/>
  </p:clrMapOvr>
  <p:transition spd="slow" advClick="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650</Words>
  <Application>Microsoft Office PowerPoint</Application>
  <PresentationFormat>Apresentação no Ecrã (16:9)</PresentationFormat>
  <Paragraphs>111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Erlison Soares Lima</dc:creator>
  <cp:lastModifiedBy>CCS</cp:lastModifiedBy>
  <cp:revision>172</cp:revision>
  <dcterms:created xsi:type="dcterms:W3CDTF">2016-04-11T17:27:37Z</dcterms:created>
  <dcterms:modified xsi:type="dcterms:W3CDTF">2016-07-04T18:18:28Z</dcterms:modified>
</cp:coreProperties>
</file>