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72" r:id="rId3"/>
    <p:sldId id="260" r:id="rId4"/>
    <p:sldId id="274" r:id="rId5"/>
    <p:sldId id="276" r:id="rId6"/>
    <p:sldId id="266" r:id="rId7"/>
    <p:sldId id="261" r:id="rId8"/>
    <p:sldId id="279" r:id="rId9"/>
    <p:sldId id="262" r:id="rId10"/>
    <p:sldId id="280" r:id="rId11"/>
    <p:sldId id="282" r:id="rId12"/>
    <p:sldId id="283" r:id="rId13"/>
    <p:sldId id="278" r:id="rId14"/>
    <p:sldId id="284" r:id="rId1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663300"/>
    <a:srgbClr val="007DC8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1" autoAdjust="0"/>
    <p:restoredTop sz="94633" autoAdjust="0"/>
  </p:normalViewPr>
  <p:slideViewPr>
    <p:cSldViewPr>
      <p:cViewPr>
        <p:scale>
          <a:sx n="80" d="100"/>
          <a:sy n="80" d="100"/>
        </p:scale>
        <p:origin x="-1698" y="-582"/>
      </p:cViewPr>
      <p:guideLst>
        <p:guide orient="horz"/>
        <p:guide pos="2867"/>
        <p:guide pos="56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</inkml:traceFormat>
        <inkml:channelProperties>
          <inkml:channelProperty channel="X" name="resolution" value="28.33052" units="1/cm"/>
          <inkml:channelProperty channel="Y" name="resolution" value="28.37838" units="1/cm"/>
        </inkml:channelProperties>
      </inkml:inkSource>
      <inkml:timestamp xml:id="ts0" timeString="2016-07-02T16:56:27.860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66,'42'0,"-42"0,41 0,1 0,0 0,0 0,-1 0,85 0,-43 0,42 0,-41 0,41 0,-41 0,83 0,41 0,-82 0,-1 0,-42 0,-41 0,0 0,-42 0,42 0,-1 0,1 0,83 0,1 0,-44 0,43 0,-41 0,-1 0,1 0,-43 0,1 0,0 0,41 0,-41 0,0 0,83 0,-41 0,-43 0,43 0,-1 0,-41 0,0 0,-42 0,41 0,-41 0,42 0,0 0,0 0,41 0,-41 0,0 0,-42 0,41 0,-41 0,42 0,0 0,-42 0,42 0,-42 0,83 0,1-33,41 1,-42 32,-41 0,0 0,-42 0,-84 0,1 0,-42 0,41 32,1-32,-1 0,42 0,-41 0,-1 0,84 0,-41 0,-43 0,1 0,41 0,-83 0,-42 0,42 0,-84 0,125 0,-41 0,83 0,-41 0,-1 0,43 0,41 0,-83 0,0 0,-1 0,-41 33,-42-33,42 0,-42 0,42 0,41 0,42 32,1-32,-1 0,0 0,42 33,-42-33,1 0,-1 0,0 0,0 32,-41-32,41 0,0 0,1 32,41-32,-42 0,0 0,42 0,-42 0,1 0,-1 0,42 0,-42 0,42 0,-83 0,83 33,-42-33,42 0,-42 0,0 0,42 0,0 32,0 0,0-32,0 33,0 32,126-33,-85-32,43 0,-42 0,83 0,-42 0,43 0,-1 0,-42 0,1 0,-1 0,1 0,-42 0,-1 0,43 0,-42 0,41 0,42 0,1 0,-43 0,-41 0,0 0,-42-32,41 32,1 0,0 0,0 0,-1 0,0 0,1 0,41 0,1 0,83 0,-42 0,0 0,-41 0,-1 0,-41 0,0 0,-1 0,1 0,-42 0,42 0,-42 0,83 0,-41 0,0 0,41 0,-41 0,0 0,41 0,-83 0,42 0,-42 0,42 0,-1 0,-41 0,42 0,0 0,-42 0,42 0,-1 0,-41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</inkml:traceFormat>
        <inkml:channelProperties>
          <inkml:channelProperty channel="X" name="resolution" value="28.33052" units="1/cm"/>
          <inkml:channelProperty channel="Y" name="resolution" value="28.37838" units="1/cm"/>
        </inkml:channelProperties>
      </inkml:inkSource>
      <inkml:timestamp xml:id="ts0" timeString="2016-07-02T16:59:00.372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56 61,'0'0,"14"0,0 0,-14 0,14 0,-14 0,14 0,0 0,-1 0,1 0,0 0,14 0,0 0,-14 0,-14 0,14 0,28-34,-14 34,-28 0,28 0,-28 0,14 0,-14 0,27 0,15 0,0 0,-14 0,-14 0,0 0,14 0,-28 0,14 0,-14 0,28 0,0 0,-1 0,15 0,-14 0,14 0,-28 0,14 0,-14 0,0 0,-14 0,28 0,-28 0,28 0,-14 0,13 0,-13 0,14 0,0 0,-14 0,27 34,-27-34,0 0,-14 0,28 0,-28 0,14 0,0 0,0 0,14 0,0 0,0 0,14 0,-14 0,-1 0,29 0,-28 0,0 0,14 0,-14 0,0 0,0 0,-15 0,1 33,0-33,0 0,14 0,14 0,0 0,-14 0,-14 0,0 0,0 0,0 0,-14 0,13 0,15 0,-14 0,14 0,0 34,14-34,-28 33,0-33,0 0,-14 0,28 0,-1 0,-13 0,0 0,14 34,0-34,-14 0,28 0,-28 0,0 0,-1 0,1 0,14 0,0 0,-28 0,14 0,-14 0,-56 0,42 0,-13 0,-1 0,0 0,0 33,0-33,0 0,0 0,-13 0,-1 0,14 0,-14 33,14-33,0 0,-13 0,-1 0,0 0,0 0,14 0,0 0,0 0,0 0,1 0,13 0,0 0,-14 0,14 0,-14 0,0 0,-14 0,-14 0,15 0,-1 0,0 0,0 0,14 0,0 0,0 0,-13 0,27 0,14 34,-28-34,0 0,14 0,0 0,-14 0,1 0,-1 0,14 0,-28 0,14 0,14 0,-14 0,0 0,0 0,-13 0,13 0,0 0,14 0,-14 0,28 0,-28 0,28 0,-14 0,0 0,0 0,-14 0,0 0,14-34,-13 34,-1 0,14 0,0-33,14 33,-14 0,0 0,0 0,0 0,14 0,-28 0,0 0,14 0,0 0,0 0,0 0,14 0,-14 0,14 0,-27 0,13 0,14 0,-14 0,0 0,14 0,-14 0,0-33,0 33,14 0,-14 0,14 0,-14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</inkml:traceFormat>
        <inkml:channelProperties>
          <inkml:channelProperty channel="X" name="resolution" value="28.33052" units="1/cm"/>
          <inkml:channelProperty channel="Y" name="resolution" value="28.37838" units="1/cm"/>
        </inkml:channelProperties>
      </inkml:inkSource>
      <inkml:timestamp xml:id="ts0" timeString="2016-07-02T17:08:59.508"/>
    </inkml:context>
    <inkml:brush xml:id="br0">
      <inkml:brushProperty name="width" value="0.46667" units="cm"/>
      <inkml:brushProperty name="height" value="0.46667" units="cm"/>
      <inkml:brushProperty name="color" value="#FDEADA"/>
      <inkml:brushProperty name="fitToCurve" value="1"/>
    </inkml:brush>
  </inkml:definitions>
  <inkml:traceGroup>
    <inkml:annotationXML>
      <emma:emma xmlns:emma="http://www.w3.org/2003/04/emma" version="1.0">
        <emma:interpretation id="{5CA62796-8600-4023-9DBD-236A3E68A105}" emma:medium="tactile" emma:mode="ink">
          <msink:context xmlns:msink="http://schemas.microsoft.com/ink/2010/main" type="inkDrawing" rotatedBoundingBox="22834,4452 23234,10423 17279,10821 16879,4851" hotPoints="23291,7235 20375,10151 17459,7235 20375,4319" semanticType="enclosure" shapeName="Circle">
            <msink:sourceLink direction="with" ref="{7A6BC8C6-CE24-47B1-B658-AA8B5F162ACB}"/>
          </msink:context>
        </emma:interpretation>
      </emma:emma>
    </inkml:annotationXML>
    <inkml:trace contextRef="#ctx0" brushRef="#br0">1373 1428,'-21'0,"1"0,20 20,-41 1,21 19,0-20,-1 41,-19-40,40-1,-21 21,1-41,20 40,-20-19,20-1,-21 0,21 1,-20-1,20 0,-20 1,-1 40,1-41,20 21,-20-1,20-40,-21 41,21-21,-20 0,20 21,0-21,-20 1,20 19,0-19,-20 19,-1 1,1-21,20 21,0-21,0 1,0 19,-20-19,-1-1,21 20,0-40,0 21,0-1,0 0,0 21,-20 0,20-21,0 21,0 20,0-21,0 1,-20 0,20-1,0 21,0-41,0 41,0-20,0 20,0-20,0 20,0-21,0 1,0 0,0-21,0 41,0-21,0 1,0 0,0-1,20 21,0-20,1-21,-1 41,-20-40,20-1,1 21,-21-21,20 21,0-41,-20 40,20-20,1 1,-21 19,40 1,-40-21,21 1,-21-1,20 21,21-1,-41-19,20 19,0-19,1 19,-21-19,40-1,-40 0,0 1,41 39,-21-39,1-1,-1 41,21-41,-21 21,21-41,-21 41,0-41,0 20,21 0,0 1,-1 19,21-19,61 19,41 21,-21 0,21-20,-41-1,-1 1,-60-41,41 20,-61 1,20-1,0-20,-21 20,21-20,20 0,1 21,-21-21,0 0,-41 20,21-20,-21 0,0 0,1 0,-1 0,21 0,-1 0,21 0,-20 0,-21 0,21 0,-1 0,-19 0,-1 0,21 0,-21 0,21 0,-21-20,0-1,1 21,-21 0,40 0,1 0,-41 0,20 0,-20 0,0 0,-20 0,-21 0,21 0,-41 0,0 0,-41 0,-20 0,1 0,-62 0,40 0,-39 0,100 0,1 0,20 0,20 0,-20 0,41 0,0 21,-41-1,41-20,-1 0,-19 0,-21 0,40 20,-19-20,-1 0,21 0,20 0,-21 21,1-21,-21 0,1 0,-21 0,20 0,-40 0,61 0,-41 0,61 0,-21 0,1 0,0 0,20 0,-21 0,1 0,0 0,-21 0,0 0,1 0,19 0,-19-21,40 21,-21 0,1 0,20 0,0 0,20 41,1-21,19 1,21-1,-20-20,20 41,-20-41,40 20,-20-20,-20 0,19 0,22 0,-1 0,0 0,41 0,-61 0,-20 0,-21 0,-20 0,41 0,-1 0,21 0,-20 0,0 0,-1 0,21 0,-40 0,-1 0,0 0,1 20,-1-20,-20 21,0-1,-41 0,-20 0,-20 1,-21-1,1 21,20-21,-21 0,41-20,20 21,1-21,-21 0,20 0,21 0,-1 0,-40 0,61 0,-20 0,-20 0,19 0,-19 0,40 0,-21 0,1 0,20-21,-20 21,20 0,0 0,20 0,0 0,1 0,19 0,-40 0,41 21,20-21,61 20,-41 0,21-20,-41 21,20-1,-20-20,-41 0,0 0,21 20,-41-20,41 0,20 0,20 21,41-1,-41-20,21 20,-62-20,1 21,-21-21,-20 0,41 0,0 0,20 0,-21 0,21 0,-20 0,-1 0,21 0,0 0,-20 0,-21 0,1 0,40-21,-21 21,-19 0,19-40,-19 19,19 1,-19 0,-1-1,0 1,21 0,-21-1,0 1,1 0,-1-21,21 0,-21 1,0 40,1-20,-21-1,40 1,-19-21,19 41,-19-40,19 19,-19 1,-1 0,-20 20,20-21,-20 21,21-20,-1 0,0 20,-20-21,41 21,-21-20,-20 0,41-1,-1-19,1 19,0-19,-1-1,1 21,-21-21,21 21,0 0,-41-1,40 1,-19 0,-1 20,41-61,-41 61,0-21,21 1,-21 0,1-1,-21 21,40-20,1 0,0-21,-21 21,0-1,21 1,-41 0,41-1,-41 1,20 0,-20 0,20 20,1-21,-21 21,20-40,-20 19,20 1,-20 0,20 20,-20-41,41 21,-21-21,-20 21,21-21,-1 21,-20-1,20 1,1-41,-21 41,20-21,-20 21,20 20,-20-41,0 21,0 0,0 20,21-41,-21 0,20 21,-20-41,0 0,20 0,-20-41,0 42,21-22,-1 42,0-1,1-20,-21 20,0 1,0-21,20 20,-20-20,20 0,-20 0,21 0,-21 0,0-20,0 0,0 20,0 0,0 0,0 20,0 1,0-1,0 0,-21 1,21-1,-20 0,20 1,-20-1,-1 0,1 1,0-1,-1 21,21-21,-20 1,0 40,-1-41,21 0,-40 21,40-21,-21 21,1 0,0-21,20 41,-21-41,21 21,-20 0,0-1,20 1,-41-20,41 40,-40-41,40 21,-41-1,41 1,-20 0,20 20,-21-21,1 1,20 0,-41-21,41 41,-20-20,0-21,-41 0,40-20,-19 41,-1-21,21 1,-21-1,41 21,-41 0,21-1,-20-19,19 19,-19-19,19 19,-19-40,19 61,1-40,-41 19,20-19,21 40,0-41,-1 41,1-20,0 20,-1-21,1 1,0 20,-1-20,1 0,-20 20,40 0,-41-41,41 41,-41 0,21-20,-21-1,1 1,-1 0,0-1,21 21,-21-20,-20 0,41-1,-21 21,41 0,-20 0,-20-20,19 20,-19-20,-21 20,20 0,0-21,1 21,-1 0,0-20,21 20,0 0,-21 0,21-20,-1 20,-39 0,19 0,-20 0,20 0,-40 0,20 0,0 0,-20 0,20 0,20 0,21 0,0 0,-21 0,21 0,-21 0,0 0,-20 0,0 0,21 0,-21 0,0 0,0 0,20 0,1 0,-21 0,40 0,1 0,-21 20,1-20,40 0,-41 20,-20-20,0 21,0-1,0 0,0 1,0-1,21 0,-1-20,-20 41,20-21,41-20,-40 21,-1-1,21 0,-41 1,20-1,21-20,0 20,-1 0,1-20,20 21,-20-21,-1 40,-19-19,19-1,1 21,-41-21,41 21,-41-1,40 1,-19-21,-1 21,1-21,-1 21,41-41,-20 41,-1-41,-19 40,19-20,1 21,0-41,-1 41,1-21,20 0,-41 21,41-21,-40 21,40-21,-41 21,21 0,-21 20,21-21,-21 1,41-21,-20 21,20-1,-20 1,-1 0,21-21,-20 21,0-1,-1-19,21 19,-20 21,20-61,0 41,-20 0,-1-21,21 61,-20-40,0-21,-1 21,21-1,0 1,-20-21,0 41,20-40,0 19,0-19,0-21,0 40,0-19,-21-1,21 20,0 1,-20 0,20-1,0-19,0 40,0-21,0-19,0 19,0 1,0-21,0 41,0-20,0-1,0 21,0-20,0 0,0-1,0 1,20 20,-20-41,0 21,21 0,-1-1,0 1,-20-1,41 21,-21-40,-20 19,41 21,-41 0,20-20,21 20,-21-20,1 40,19-20,-19-21,-21 1,20-21,-20 1,20-1,-20 0,20 21,1 0,-1-21,0 21,21-1,-21 1,1-41,-21 20,20 21,0-41,-20 20,0 0,21 1,-1 19,0 1,1-41,-1 41,-20-21,41 0,-41 1,20 19,0-40,-20 21,21-1,19 41,21-20,0 20,20-1,41 1,-81 0,20-40,-20 19,-21-40,-20 21,20-1,1-20,-1 41,41-21,-41 21,41-21,-20 21,-21-21,21 21,20-21,20 41,-81-41,41-20,-21 20,0 1,1-21,-1 0,0 0,61 20,21 21,0-21,-1 0,-19 1,-22-21,-19 0,-21 0,1 0,-21 0,20 0,-20 0,0-21,0 1,0 20,-20-20,-1 20,-19-41,-1 21,1-41,-21 40,20-39,-81-22,41 42,-21-21,21 0,-41 0,20 0,21 20,0-20,20 41,20-21,21 21,-61-21,20-20,0-20,20 40,0-60,-20-1,21 1,-1-1,0-20,21 0,-20 0,19 21,-19-1,19 21,21-21,0 41,-20 0,20 0,-20 0,20-20,-21 20,1-20,20 20,-20 0,-1-41,21 82,0-41,0 20,0-20,0 0,0 0,0 21,0-1,0 1,0-21,0 20,0-20,0 20,0 1,0-21,0 0,0 0,0-20,0 20,41-21,-21 21,21 0,0-40,-21-1,61-20,-20 61,20-81,1 40,19 1,-19 20,-21 20,-41 40,20-40,1 41,0-21,-1 1,-40 19,41-19,0 19,-41 1,20 20,0-41,-60 41,19 41,-19-21,-21 41,-41 41,1 0,-1-21,0 20,21 1,0-21,0 62,20-62,0 41,20-21,0 1,21-41,-21-20,21 20,20-21,-41 21,21-20,20-1,-20 21,-1-40,1 40,20 0,0-21,0 1,0 20,-20-20,20 19,-21 22,1-1,20 0,0 1,0 19,0-20,0 1,0-1,0 21,0-21,0 0,20 41,1 0,-1 20,0-20,21-20,0 20,-1-21,21 1,-61-41,41-20,-41-1,20-40,-20 20,21 1,-21-1,20 0,0 1,-20-1,0-20,21 41,-1-41,-20 0,0-122,0-20,0-1,0-19,0-41,0 20,0-21,0-19,0 40,0-20,0 40,0 21,0 0,0 61,20 20,1-21,19 21,-20 0,1 21,19-1,-19 0,40-40,20-20,-61 60,62-40,-42 20,1 20,0 0,-1-20,1 41,-1-61,1 61,-21-21,21 21,0-21,-1-20,42 41,-21-41,20 20,-61 21,41-21,0 0,-20 1,20 20,0-21,-21 0,21 1,21-1,-42 21,1 20,-1-21,1 21,-21-20,21 20,-21 0,1 0,-1-20,0 20,-20 0,21 0,-21 0,-21 0,1 0,0 0,-1 0,-19 0,-1 0,0 0,-20 0,21 0,20 0,20-21,0 21,0-20,0 20,0-41,20 41,61-40,0 19,41 1,21-21,60 21,-61 20,-40 0,-21 0,20 0,-60 0,0 0,-21 0,0 0,21 0,0 41,20-1,40 1,-60 0,40-1,-40-19,-21-1,0 0,1-20,-21 0,-21 0,21 0,-61 0,-60 0,-22-20,1 0,-61-21,20 21,41-1,0 1,60 20,21-20,0-1,21 21,-1 0,0 0,-20 0,21 0,-21 0,0 0,0 0,0 0,20 0,1 0,-21 0,0 0,0 0,-41 0,21 0,-41 0,0 21,41-1,0 0,60-20,21 0,-20 21,20-21,0 0,20 0,61-41,1 0,40-20,-21 41,1-20,20-21,-61 40,20-19,21-1,-41 21,40-1,-60 21,40-20,0-21,-20 21,0 20,-20-20,0-1,-1 21,-19-20,-1 20,21 0,-41 0,40 0,21 0,0 0,0 0,0 0,-41 0,1 0,-1-20,0 20,41 0,0 0,-20 0,-41-21,0 21,0 0,0 0,-20 0,-21 0,0 0,-20 0,0 0,0-20,-40 0,40 20,20-21,21 21,-21 0,21 0,0 0,-1 0,1 0,-21 0,21 0,0 0,-1 0,1 0,0 0,-41 0,20 0,41 0,-41 0,41 0,-20 0,-21 0,41 0,-20 0,20 0,0 0,41 0,-1 0,82 21,82-1,-1 21,20-21,-60 0,-1 21,1-21,-102 1,-20-1,-41-20,20 20,0-20,-20 0,21 21,-1-1,20 0,1 41,0-20,-1 0,1 19,40 1,-40-20,61 40,-62-60,-19 19,-1-19,0-21,0 20,-20-20,21 41,-1-21,21 21,-21 20,41-1,0 22,20-21,1 0,-62-21,41 1,-41-21,0 1,-20-1,41 0,-41 1,20 19,1-19,-21-1,20 41,0 0,21-21,-41 21,41 21,-21-42,0 21,21 41,0-41,-1 0,-40-21,21 1,-1 0,-20-21,0 0,0 1,0-42,-41-19,-20-42,41 1,-61 20,-1-40,1 19,-41-40,41 41,-21 20,-40-40,40 40,-19 0,19 0,21 0,-1 20,42 21,-1-1,0 1,41 20,-40-20,40 20,-20 0,-21-21,41 1,-20 20,-1-20,21 20,-20-21,61 21,60 21,82 40,0 20,40 21,-60-41,0 40,-42-40,-80-20,0-21,-41 0,20 1,0-21,-20 20,41 41,-41-41,20 21,1 20,-1-41,-20 21,0 20,20-20,1 19,-21 1,20 0,0-20,1 61,-1-41,21 20,-41-20,0 0,0-41,0 41,0-41,0 41,0-20,0-21,0 41,-21-20,21 20,-20 0,20 0,-20-41,-1 41,1 20,-21 1,-20 19,-20 21,0 20,-41 1,-20 60,40-61,0 21,21-41,-20-1,19-39,42-21,19-21,1-19,20-21,41 0,-1-61,42-41,-1 1,0-21,0-21,1 1,19 0,-19-21,-21 21,-1-20,-19 80,-21-40,21 0,-21-20,1 20,-1-20,-20 0,0 20,0 0,0 41,0-41,0 61,0 20,0 0,0 1,0-1,0 21,0 0,0 20,0-21,0 21,0 0,0 61,0 20,0 62,20-1,21 0,0 0,-1-20,-19 0,-21-40,0-21,0-1,0 1,0-20,0 0,0-1,-21 1,1 0,-21-1,21 21,-21 0,1 0,-21 20,-21 21,42-41,-41 41,20-1,-21 1,21-1,0-40,21-20,-1 40,21-60,-1-1,1 0,0 1,20-21,-20 20,-1 0,-40 1,21-1,-42 0,-19 21,40-41,0 20,20 21,-20-21,21 0,-21 1,20-1,-40 0,20 1,-21-1,21 0,1-20,-22 21,62-1,0-20,-1 20,1 1,20-21,-20 0,20 20,-41 0,41-20,-20 21,-1-21,1 20,20 0,0-20,0 21,0-21,0 20,0 0,0 0,0 1,0-1,0 21,20-41,21 20,-21-20,1 20,40-20,0 0,20 0,20 0,42 0,-21 0,-21 0,1 0,-1-20,-19-21,19-40,1 20,-41 0,40-20,1 0,-41 40,20-61,-40 41,20-20,20-20,-20-1,-20 41,20 0,-21 0,21-20,21 20,-1-41,0-40,-20 61,20-41,-20-20,0 20,-20 40,0-19,-41 20,20 20,0 0,1 20,-21 21,0-1,0 1,0 0,0 20,0 0,-21 20,-19 41,-21 20,40-20,-80 61,60-41,-20 62,20-21,-19-1,-1 22,0-42,-41 42,82-42,-41 21,20-20,0-21,1 41,-21-21,0 1,0 0,20-41,-40 40,40-19,-40-22,61 22,-21-62,0 21,1-1,-1 21,1-20,19-21,-19 21,-1 0,0-21,-20 21,0-1,41-40,-21 20,-40 1,41-1,-1 0,21-20,20 0,-41 0,41 21,-41-21,-20 0,-20 0,40 0,-20 0,-20 0,41 0,-1 0,21 0,-21 0,21-21,-21 21,21 0,-41-20,40 20,-19-20,-21-1,20 1,-40-20,-21-21,41 20,-20 0,40 1,-20 19,21 1,19 0,1 20,-41-41,21 41,40 0,-41 0,0-20,21 20,0 0,-41-21,20 21,-20-20,0 20,0 0,-40-41,60 21,-20 0,0-1,-20 1,20 0,20-21,-20 41,0-40,41 19,-21 21,-40-40,40 19,1-19,-21-1,-21 0,42-20,-21 41,40-21,-19 1,-21-1,41 21,-21 0,21-21,-21 21,0-62,21 82,0-40,-1 19,21 1,-40 0,40-1,-41 1,41 20,-20-41,-41 21,61 0,-41-1,1-19,-1 19,0-19,21 20,0-21,-1 41,1-20,-21-1,41 1,-20 20,0-41,20 21,-21 0,21-1,-20 1,20-41,0 41,-20-21,20 21,-21-62,21 42,0-1,0 1,-20-21,20 0,0 20,-20 0,20 1,0-1,-21-20,21 20,-20-19,20 19,0 0,0-20,0 0,0 0,0 21,0-21,0 0,0 0,0 0,0 0,0 0,0 41,0-41,0 20,41-20,-41 20,0 1,40-21,-40 20,41-20,-41 0,20-20,1 20,19 0,-19-20,19 40,1-20,-21 0,21 21,-21-1,21-40,-21 40,21 0,-1-20,-19 61,-1-20,21-21,-21 21,21-20,20 19,0-19,-21-1,21 0,0 1,-41 19,21 1,0 0,-21-1,21 1,-21 0,21-1,40-19,-40 19,20 1,-21 0,1-1,-21 1,21 20,-41 0,40-20,-19 0,19 20,42 0,40-21,0 1,-21 0,21 20,-61-21,41 1,-21 20,-20-20,-41 20,0 0,1 0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</inkml:traceFormat>
        <inkml:channelProperties>
          <inkml:channelProperty channel="X" name="resolution" value="28.33052" units="1/cm"/>
          <inkml:channelProperty channel="Y" name="resolution" value="28.37838" units="1/cm"/>
        </inkml:channelProperties>
      </inkml:inkSource>
      <inkml:timestamp xml:id="ts0" timeString="2016-07-02T17:08:34.043"/>
    </inkml:context>
    <inkml:brush xml:id="br0">
      <inkml:brushProperty name="width" value="0.46667" units="cm"/>
      <inkml:brushProperty name="height" value="0.46667" units="cm"/>
      <inkml:brushProperty name="color" value="#FDEADA"/>
      <inkml:brushProperty name="fitToCurve" value="1"/>
    </inkml:brush>
  </inkml:definitions>
  <inkml:traceGroup>
    <inkml:annotationXML>
      <emma:emma xmlns:emma="http://www.w3.org/2003/04/emma" version="1.0">
        <emma:interpretation id="{7A6BC8C6-CE24-47B1-B658-AA8B5F162ACB}" emma:medium="tactile" emma:mode="ink">
          <msink:context xmlns:msink="http://schemas.microsoft.com/ink/2010/main" type="writingRegion" rotatedBoundingBox="21120,9915 17551,8765 18692,5221 22262,6370">
            <msink:destinationLink direction="with" ref="{5CA62796-8600-4023-9DBD-236A3E68A105}"/>
          </msink:context>
        </emma:interpretation>
      </emma:emma>
    </inkml:annotationXML>
    <inkml:traceGroup>
      <inkml:annotationXML>
        <emma:emma xmlns:emma="http://www.w3.org/2003/04/emma" version="1.0">
          <emma:interpretation id="{183BAD9A-04B9-4A1E-834A-D2E312E3EEF6}" emma:medium="tactile" emma:mode="ink">
            <msink:context xmlns:msink="http://schemas.microsoft.com/ink/2010/main" type="paragraph" rotatedBoundingBox="21120,9915 17551,8765 18692,5221 22262,63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24DB37-EF59-4842-AF08-2084B7BE3963}" emma:medium="tactile" emma:mode="ink">
              <msink:context xmlns:msink="http://schemas.microsoft.com/ink/2010/main" type="line" rotatedBoundingBox="21120,9915 17551,8765 18692,5221 22262,6370"/>
            </emma:interpretation>
          </emma:emma>
        </inkml:annotationXML>
        <inkml:traceGroup>
          <inkml:annotationXML>
            <emma:emma xmlns:emma="http://www.w3.org/2003/04/emma" version="1.0">
              <emma:interpretation id="{EFEDB1E7-397A-4FAD-AE21-9DE61F8DA7EC}" emma:medium="tactile" emma:mode="ink">
                <msink:context xmlns:msink="http://schemas.microsoft.com/ink/2010/main" type="inkWord" rotatedBoundingBox="21120,9915 17551,8765 18692,5221 22262,6370"/>
              </emma:interpretation>
              <emma:one-of disjunction-type="recognition" id="oneOf0">
                <emma:interpretation id="interp0" emma:lang="pt-BR" emma:confidence="0">
                  <emma:literal>°C</emma:literal>
                </emma:interpretation>
                <emma:interpretation id="interp1" emma:lang="pt-BR" emma:confidence="0">
                  <emma:literal>@</emma:literal>
                </emma:interpretation>
                <emma:interpretation id="interp2" emma:lang="pt-BR" emma:confidence="0">
                  <emma:literal>C</emma:literal>
                </emma:interpretation>
                <emma:interpretation id="interp3" emma:lang="pt-BR" emma:confidence="0">
                  <emma:literal>-0</emma:literal>
                </emma:interpretation>
                <emma:interpretation id="interp4" emma:lang="pt-BR" emma:confidence="0">
                  <emma:literal>,0</emma:literal>
                </emma:interpretation>
              </emma:one-of>
            </emma:emma>
          </inkml:annotationXML>
          <inkml:trace contextRef="#ctx0" brushRef="#br0">165 0,'-20'0,"20"0,-21 20,21 1,-20-21,0 20,20-20,0 20,-21 1,21-21,-20 20,20-20,-20 20,20-20,0 21,-21-1,21-20,0 20,0-20,0 21,0-1,0-20,0 20,0-20,0 21,0-21,0 40,0-40,21 21,-21-1,20-20,-20 0,20 20,-20-20,21 0,-1 0,-20 0,20 20,-20-20,21 0,-1 0,0 0,-20 0,21 0,-1 21,-20-21,20 0,-20 0,21 20,-1-20,-20 0,20 0,-20 0,20 0,-20 0,21 0,-1-20,-20 20,20 0,-20-21,21 21,-1-20,-20 20,20-20,-20 0,21 20,-21-21,0 21,20-20,-20 0,0 20,0-21,0 21,0-20,0 20,0-20,0-1,0 21,0-20,0 20,0-20,-20 20,-1-21,1 21,20 0,-20-20,20 20,-21 0,1 0,20 0,-20 0,20 0,-21 0,21 0,-20 0</inkml:trace>
          <inkml:trace contextRef="#ctx0" brushRef="#br0" timeOffset="5465.3126">-1054-1057,'-21'0,"-19"41,19-41,21 20,-20-20,20 21,-20-1,-1-20,1 0,0 41,0-41,20 20,-41-20,41 20,-20 1,20-21,-21 20,1-20,20 20,-20-20,20 21,-21-1,1 0,20-20,-20 21,20-1,0 0,0 1,-21-21,1 20,20 20,-20-40,-1 41,21-21,-40 21,40-21,0 1,0-1,0 0,0 1,-21-21,21 20,-20 0,20 1,0-21,-20 20,20 21,0-41,0 40,-21-19,1 19,20-19,-20-1,20 0,0 21,0-21,-21 0,21 1,-20-1,20 21,0-41,0 40,0-19,0-1,0 0,0 1,-20 19,20-19,0-1,-20 0,20 1,0-1,0 0,0 1,0-1,0 0,0 0,0 21,0-21,0 1,0-1,20-20,-20 41,0-1,20-40,-20 21,20 19,-20-19,0-1,21-20,-21 41,0-41,20 40,0-19,1 19,-21-19,0-21,0 40,20-40,-20 41,20-1,-20-40,21 41,-21-21,20-20,-20 41,20 0,-20-41,21 40,-21-40,20 21,0-1,-20 0,0-20,21 21,-21-1,20 0,0-20,-20 21,21-1,-21-20,0 20,20-20,-20 21,20-21,-20 40,21-40,-21 20,40 1,-40-1,21-20,-1 20,0 1,21-1,-41 0,20-20,0 21,-20-21,21 20,-1 0,0-20,1 21,40 19,-41-19,0-21,1 20,-21 0,20-20,0 21,1-21,-1 20,-20 0,20-20,1 21,-21-21,20 0,-20 20,20-20,21 20,-21 1,41-1,0 20,-41-19,1-21,-1 0,21 20,-21 0,0-20,-20 0,21 0,-1 21,0-1,1-20,19 20,1-20,0 21,-21-21,0 0,0 0,-20 20,21-20,-1 20,41-20,-41 0,21 21,0-21,20 20,-21-20,-40 0,41 0,-21 0,1 0,-21 0,20 0,-20 0,20 0,-20 0,21 0,-1 0,20 0,-19 0,-1 0,21 0,-21 0,-20 0,41 0,-41 0,20 0,-20 0,20 0,1 0,-1 0,0 0,21 0,0-20,-41 20,40 0,-40 0,21-21,-1 21,0-20,1 20,-1 0,0 0,21 0,-21 0,0 0,1-20,-1 20,0 0,-20 0,41-21,-21 1,1 20,-21 0,20 0,0-20,1-1,-1 21,0 0,1-20,-1 20,0-20,1-1,-1 21,0-20,1 20,-21-20,20 0,-20 20,20-21,-20 21,20 0,1-20,-21 0,20 20,-20-21,20 21,-20-20,0 20,21-20,-21-1,20 21,-20-40,20 19,1 1,-21 0,20 20,-20-21,0 1,0 20,20-20,1-1,-21 1,0 20,20-41,0 21,-20 0,21 20,-21-21,0 1,20 0,0 20,-20-20,21-1,-21 1,20 0,0-1,1-19,-1 40,-20-21,0 1,20 0,-20 20,0-21,21 21,-21-20,20 20,-20-41,0 41,20-40,-20 40,0-21,20 21,-20-20,0 0,21 20,-21-21,0 1,20 0,0-1,-20 1,0-20,21 19,-21-19,0 19,20-19,0 19,1-19,-21 19,0 1,0 20,0-20,20-21,-20 41,20-41,-20 21,0 0,0-21,21 21,-1-21,-20 21,0 0,0-1,0 1,0 20,20-41,-20 41,0-40,21-1,-21 21,0-21,0 21,0-41,0 20,0 21,0-1,0-19,0 19,0 1,0-20,0 40,0-21,0-19,0 19,0 1,-21-21,21 21,0 0,0-21,-20 21,20-1,-20-19,20 40,0-41,-21 21,21-1,-20 1,20 0,0-1,-20 21,-1-40,1 20,20-1,-20-19,-21-1,41 21,-20-1,20 21,-41-40,41 19,-20 1,0 0,-1 20,1-41,0 21,-1-1,-19-40,-21 21,61 19,-41 1,0 0,21 0,0-1,-21 21,41-20,-41 0,1-1,-1 1,1 0,-21-1,20 1,21 0,-82-1,61 1,-20-21,21 41,-1-20,0 0,-19-1,-1 21,0-20,40 20,1-20,-41-1,61 21,-41 0,1 0,19 0,1 0,-21 0,21 0,0 0,-1 0,1 0,-20 0,-1 0,-20 0,-20 0,20 0,0 0,-21 0,21 0,1 0,-1 0,20 0,-20 0,0 0,20 0,-40 0,20 0,0 0,21 0,-1 0,-20 0,61 0,-20 0,-1 0,1 0,20 0,-20 0,-1 21,1-1,0-20,-1 20,1 1,0 19,-1 1,-19 0,19-1,21-40,-20 41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E0ED3-71D3-4C27-9D4B-533F47DEF7DF}" type="datetimeFigureOut">
              <a:rPr lang="pt-BR" smtClean="0"/>
              <a:t>03/07/2016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47BD7-AB06-493F-9391-270F1E70E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172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50DEE-AA63-40D3-9D82-545952CFFE4C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6729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50DEE-AA63-40D3-9D82-545952CFFE4C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9733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50DEE-AA63-40D3-9D82-545952CFFE4C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1500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97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585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1329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4849ADC-3E4A-49FB-A62B-F06A9016E0D1}" type="datetimeFigureOut">
              <a:rPr lang="pt-BR" smtClean="0"/>
              <a:t>03/07/2016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064E0012-4333-469D-9D18-7289C458593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986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35.png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3.png"/><Relationship Id="rId7" Type="http://schemas.openxmlformats.org/officeDocument/2006/relationships/customXml" Target="../ink/ink1.xml"/><Relationship Id="rId12" Type="http://schemas.openxmlformats.org/officeDocument/2006/relationships/image" Target="../media/image1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7.wmf"/><Relationship Id="rId5" Type="http://schemas.openxmlformats.org/officeDocument/2006/relationships/image" Target="../media/image15.png"/><Relationship Id="rId10" Type="http://schemas.openxmlformats.org/officeDocument/2006/relationships/image" Target="../media/image18.emf"/><Relationship Id="rId4" Type="http://schemas.openxmlformats.org/officeDocument/2006/relationships/image" Target="../media/image14.png"/><Relationship Id="rId9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3.png"/><Relationship Id="rId7" Type="http://schemas.openxmlformats.org/officeDocument/2006/relationships/image" Target="../media/image27.emf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4.xml"/><Relationship Id="rId11" Type="http://schemas.openxmlformats.org/officeDocument/2006/relationships/image" Target="../media/image22.png"/><Relationship Id="rId5" Type="http://schemas.openxmlformats.org/officeDocument/2006/relationships/image" Target="../media/image26.emf"/><Relationship Id="rId10" Type="http://schemas.openxmlformats.org/officeDocument/2006/relationships/image" Target="../media/image21.png"/><Relationship Id="rId4" Type="http://schemas.openxmlformats.org/officeDocument/2006/relationships/customXml" Target="../ink/ink3.xml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 dirty="0">
              <a:latin typeface="Calibri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627784" y="2924944"/>
            <a:ext cx="6120680" cy="1656184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pt-BR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n-ea"/>
                <a:cs typeface="Arial" charset="0"/>
              </a:rPr>
              <a:t>Licenciatura em </a:t>
            </a:r>
          </a:p>
          <a:p>
            <a:pPr algn="l">
              <a:lnSpc>
                <a:spcPct val="90000"/>
              </a:lnSpc>
            </a:pPr>
            <a:r>
              <a:rPr lang="pt-BR" sz="8000" b="1" dirty="0" smtClean="0">
                <a:solidFill>
                  <a:srgbClr val="007DC8"/>
                </a:solidFill>
                <a:latin typeface="Trebuchet MS" pitchFamily="34" charset="0"/>
                <a:ea typeface="+mn-ea"/>
                <a:cs typeface="Arial" charset="0"/>
              </a:rPr>
              <a:t>Nome Curso </a:t>
            </a:r>
            <a:endParaRPr lang="pt-BR" sz="8000" b="1" dirty="0">
              <a:solidFill>
                <a:srgbClr val="007DC8"/>
              </a:solidFill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12" name="Subtítulo 3"/>
          <p:cNvSpPr txBox="1">
            <a:spLocks/>
          </p:cNvSpPr>
          <p:nvPr/>
        </p:nvSpPr>
        <p:spPr>
          <a:xfrm>
            <a:off x="1408112" y="5549170"/>
            <a:ext cx="7772400" cy="40011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defPPr>
              <a:defRPr lang="pt-BR"/>
            </a:defPPr>
            <a:lvl1pPr algn="ctr" eaLnBrk="0" hangingPunct="0">
              <a:spcBef>
                <a:spcPct val="20000"/>
              </a:spcBef>
              <a:spcAft>
                <a:spcPct val="30000"/>
              </a:spcAft>
              <a:buClr>
                <a:srgbClr val="009DDF"/>
              </a:buClr>
              <a:buFont typeface="Wingdings" charset="2"/>
              <a:buNone/>
              <a:defRPr sz="2000">
                <a:latin typeface="Trebuchet MS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spc="300" dirty="0">
                <a:solidFill>
                  <a:schemeClr val="bg1">
                    <a:lumMod val="50000"/>
                  </a:schemeClr>
                </a:solidFill>
              </a:rPr>
              <a:t>DEFESA DE TCC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3515101" y="5589240"/>
            <a:ext cx="422095" cy="362854"/>
            <a:chOff x="3131840" y="5589240"/>
            <a:chExt cx="422095" cy="362854"/>
          </a:xfrm>
          <a:solidFill>
            <a:srgbClr val="4F81BD"/>
          </a:solidFill>
        </p:grpSpPr>
        <p:sp>
          <p:nvSpPr>
            <p:cNvPr id="16" name="Freeform 6150"/>
            <p:cNvSpPr>
              <a:spLocks noEditPoints="1"/>
            </p:cNvSpPr>
            <p:nvPr/>
          </p:nvSpPr>
          <p:spPr bwMode="auto">
            <a:xfrm>
              <a:off x="3131840" y="5589240"/>
              <a:ext cx="422095" cy="362854"/>
            </a:xfrm>
            <a:custGeom>
              <a:avLst/>
              <a:gdLst>
                <a:gd name="T0" fmla="*/ 26 w 285"/>
                <a:gd name="T1" fmla="*/ 26 h 245"/>
                <a:gd name="T2" fmla="*/ 26 w 285"/>
                <a:gd name="T3" fmla="*/ 170 h 245"/>
                <a:gd name="T4" fmla="*/ 66 w 285"/>
                <a:gd name="T5" fmla="*/ 170 h 245"/>
                <a:gd name="T6" fmla="*/ 72 w 285"/>
                <a:gd name="T7" fmla="*/ 172 h 245"/>
                <a:gd name="T8" fmla="*/ 77 w 285"/>
                <a:gd name="T9" fmla="*/ 175 h 245"/>
                <a:gd name="T10" fmla="*/ 78 w 285"/>
                <a:gd name="T11" fmla="*/ 179 h 245"/>
                <a:gd name="T12" fmla="*/ 80 w 285"/>
                <a:gd name="T13" fmla="*/ 184 h 245"/>
                <a:gd name="T14" fmla="*/ 80 w 285"/>
                <a:gd name="T15" fmla="*/ 205 h 245"/>
                <a:gd name="T16" fmla="*/ 120 w 285"/>
                <a:gd name="T17" fmla="*/ 173 h 245"/>
                <a:gd name="T18" fmla="*/ 123 w 285"/>
                <a:gd name="T19" fmla="*/ 172 h 245"/>
                <a:gd name="T20" fmla="*/ 128 w 285"/>
                <a:gd name="T21" fmla="*/ 170 h 245"/>
                <a:gd name="T22" fmla="*/ 260 w 285"/>
                <a:gd name="T23" fmla="*/ 170 h 245"/>
                <a:gd name="T24" fmla="*/ 260 w 285"/>
                <a:gd name="T25" fmla="*/ 26 h 245"/>
                <a:gd name="T26" fmla="*/ 26 w 285"/>
                <a:gd name="T27" fmla="*/ 26 h 245"/>
                <a:gd name="T28" fmla="*/ 26 w 285"/>
                <a:gd name="T29" fmla="*/ 0 h 245"/>
                <a:gd name="T30" fmla="*/ 260 w 285"/>
                <a:gd name="T31" fmla="*/ 0 h 245"/>
                <a:gd name="T32" fmla="*/ 272 w 285"/>
                <a:gd name="T33" fmla="*/ 5 h 245"/>
                <a:gd name="T34" fmla="*/ 281 w 285"/>
                <a:gd name="T35" fmla="*/ 14 h 245"/>
                <a:gd name="T36" fmla="*/ 285 w 285"/>
                <a:gd name="T37" fmla="*/ 26 h 245"/>
                <a:gd name="T38" fmla="*/ 285 w 285"/>
                <a:gd name="T39" fmla="*/ 170 h 245"/>
                <a:gd name="T40" fmla="*/ 281 w 285"/>
                <a:gd name="T41" fmla="*/ 184 h 245"/>
                <a:gd name="T42" fmla="*/ 272 w 285"/>
                <a:gd name="T43" fmla="*/ 193 h 245"/>
                <a:gd name="T44" fmla="*/ 260 w 285"/>
                <a:gd name="T45" fmla="*/ 197 h 245"/>
                <a:gd name="T46" fmla="*/ 132 w 285"/>
                <a:gd name="T47" fmla="*/ 197 h 245"/>
                <a:gd name="T48" fmla="*/ 75 w 285"/>
                <a:gd name="T49" fmla="*/ 242 h 245"/>
                <a:gd name="T50" fmla="*/ 71 w 285"/>
                <a:gd name="T51" fmla="*/ 244 h 245"/>
                <a:gd name="T52" fmla="*/ 66 w 285"/>
                <a:gd name="T53" fmla="*/ 245 h 245"/>
                <a:gd name="T54" fmla="*/ 65 w 285"/>
                <a:gd name="T55" fmla="*/ 244 h 245"/>
                <a:gd name="T56" fmla="*/ 62 w 285"/>
                <a:gd name="T57" fmla="*/ 244 h 245"/>
                <a:gd name="T58" fmla="*/ 57 w 285"/>
                <a:gd name="T59" fmla="*/ 241 h 245"/>
                <a:gd name="T60" fmla="*/ 56 w 285"/>
                <a:gd name="T61" fmla="*/ 236 h 245"/>
                <a:gd name="T62" fmla="*/ 54 w 285"/>
                <a:gd name="T63" fmla="*/ 232 h 245"/>
                <a:gd name="T64" fmla="*/ 54 w 285"/>
                <a:gd name="T65" fmla="*/ 197 h 245"/>
                <a:gd name="T66" fmla="*/ 26 w 285"/>
                <a:gd name="T67" fmla="*/ 197 h 245"/>
                <a:gd name="T68" fmla="*/ 12 w 285"/>
                <a:gd name="T69" fmla="*/ 193 h 245"/>
                <a:gd name="T70" fmla="*/ 3 w 285"/>
                <a:gd name="T71" fmla="*/ 184 h 245"/>
                <a:gd name="T72" fmla="*/ 0 w 285"/>
                <a:gd name="T73" fmla="*/ 170 h 245"/>
                <a:gd name="T74" fmla="*/ 0 w 285"/>
                <a:gd name="T75" fmla="*/ 26 h 245"/>
                <a:gd name="T76" fmla="*/ 3 w 285"/>
                <a:gd name="T77" fmla="*/ 14 h 245"/>
                <a:gd name="T78" fmla="*/ 12 w 285"/>
                <a:gd name="T79" fmla="*/ 5 h 245"/>
                <a:gd name="T80" fmla="*/ 26 w 285"/>
                <a:gd name="T8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5" h="245">
                  <a:moveTo>
                    <a:pt x="26" y="26"/>
                  </a:moveTo>
                  <a:lnTo>
                    <a:pt x="26" y="170"/>
                  </a:lnTo>
                  <a:lnTo>
                    <a:pt x="66" y="170"/>
                  </a:lnTo>
                  <a:lnTo>
                    <a:pt x="72" y="172"/>
                  </a:lnTo>
                  <a:lnTo>
                    <a:pt x="77" y="175"/>
                  </a:lnTo>
                  <a:lnTo>
                    <a:pt x="78" y="179"/>
                  </a:lnTo>
                  <a:lnTo>
                    <a:pt x="80" y="184"/>
                  </a:lnTo>
                  <a:lnTo>
                    <a:pt x="80" y="205"/>
                  </a:lnTo>
                  <a:lnTo>
                    <a:pt x="120" y="173"/>
                  </a:lnTo>
                  <a:lnTo>
                    <a:pt x="123" y="172"/>
                  </a:lnTo>
                  <a:lnTo>
                    <a:pt x="128" y="170"/>
                  </a:lnTo>
                  <a:lnTo>
                    <a:pt x="260" y="170"/>
                  </a:lnTo>
                  <a:lnTo>
                    <a:pt x="260" y="26"/>
                  </a:lnTo>
                  <a:lnTo>
                    <a:pt x="26" y="26"/>
                  </a:lnTo>
                  <a:close/>
                  <a:moveTo>
                    <a:pt x="26" y="0"/>
                  </a:moveTo>
                  <a:lnTo>
                    <a:pt x="260" y="0"/>
                  </a:lnTo>
                  <a:lnTo>
                    <a:pt x="272" y="5"/>
                  </a:lnTo>
                  <a:lnTo>
                    <a:pt x="281" y="14"/>
                  </a:lnTo>
                  <a:lnTo>
                    <a:pt x="285" y="26"/>
                  </a:lnTo>
                  <a:lnTo>
                    <a:pt x="285" y="170"/>
                  </a:lnTo>
                  <a:lnTo>
                    <a:pt x="281" y="184"/>
                  </a:lnTo>
                  <a:lnTo>
                    <a:pt x="272" y="193"/>
                  </a:lnTo>
                  <a:lnTo>
                    <a:pt x="260" y="197"/>
                  </a:lnTo>
                  <a:lnTo>
                    <a:pt x="132" y="197"/>
                  </a:lnTo>
                  <a:lnTo>
                    <a:pt x="75" y="242"/>
                  </a:lnTo>
                  <a:lnTo>
                    <a:pt x="71" y="244"/>
                  </a:lnTo>
                  <a:lnTo>
                    <a:pt x="66" y="245"/>
                  </a:lnTo>
                  <a:lnTo>
                    <a:pt x="65" y="244"/>
                  </a:lnTo>
                  <a:lnTo>
                    <a:pt x="62" y="244"/>
                  </a:lnTo>
                  <a:lnTo>
                    <a:pt x="57" y="241"/>
                  </a:lnTo>
                  <a:lnTo>
                    <a:pt x="56" y="236"/>
                  </a:lnTo>
                  <a:lnTo>
                    <a:pt x="54" y="232"/>
                  </a:lnTo>
                  <a:lnTo>
                    <a:pt x="54" y="197"/>
                  </a:lnTo>
                  <a:lnTo>
                    <a:pt x="26" y="197"/>
                  </a:lnTo>
                  <a:lnTo>
                    <a:pt x="12" y="193"/>
                  </a:lnTo>
                  <a:lnTo>
                    <a:pt x="3" y="184"/>
                  </a:lnTo>
                  <a:lnTo>
                    <a:pt x="0" y="170"/>
                  </a:lnTo>
                  <a:lnTo>
                    <a:pt x="0" y="26"/>
                  </a:lnTo>
                  <a:lnTo>
                    <a:pt x="3" y="14"/>
                  </a:lnTo>
                  <a:lnTo>
                    <a:pt x="12" y="5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389" tIns="45694" rIns="91389" bIns="45694" numCol="1" anchor="t" anchorCtr="0" compatLnSpc="1">
              <a:prstTxWarp prst="textNoShape">
                <a:avLst/>
              </a:prstTxWarp>
            </a:bodyPr>
            <a:lstStyle/>
            <a:p>
              <a:pPr algn="r" defTabSz="91412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799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7" name="Freeform 6151"/>
            <p:cNvSpPr>
              <a:spLocks/>
            </p:cNvSpPr>
            <p:nvPr/>
          </p:nvSpPr>
          <p:spPr bwMode="auto">
            <a:xfrm>
              <a:off x="3229588" y="5694393"/>
              <a:ext cx="234004" cy="19254"/>
            </a:xfrm>
            <a:custGeom>
              <a:avLst/>
              <a:gdLst>
                <a:gd name="T0" fmla="*/ 8 w 158"/>
                <a:gd name="T1" fmla="*/ 0 h 13"/>
                <a:gd name="T2" fmla="*/ 152 w 158"/>
                <a:gd name="T3" fmla="*/ 0 h 13"/>
                <a:gd name="T4" fmla="*/ 155 w 158"/>
                <a:gd name="T5" fmla="*/ 1 h 13"/>
                <a:gd name="T6" fmla="*/ 158 w 158"/>
                <a:gd name="T7" fmla="*/ 3 h 13"/>
                <a:gd name="T8" fmla="*/ 158 w 158"/>
                <a:gd name="T9" fmla="*/ 6 h 13"/>
                <a:gd name="T10" fmla="*/ 158 w 158"/>
                <a:gd name="T11" fmla="*/ 10 h 13"/>
                <a:gd name="T12" fmla="*/ 155 w 158"/>
                <a:gd name="T13" fmla="*/ 12 h 13"/>
                <a:gd name="T14" fmla="*/ 152 w 158"/>
                <a:gd name="T15" fmla="*/ 13 h 13"/>
                <a:gd name="T16" fmla="*/ 8 w 158"/>
                <a:gd name="T17" fmla="*/ 13 h 13"/>
                <a:gd name="T18" fmla="*/ 5 w 158"/>
                <a:gd name="T19" fmla="*/ 12 h 13"/>
                <a:gd name="T20" fmla="*/ 2 w 158"/>
                <a:gd name="T21" fmla="*/ 10 h 13"/>
                <a:gd name="T22" fmla="*/ 0 w 158"/>
                <a:gd name="T23" fmla="*/ 6 h 13"/>
                <a:gd name="T24" fmla="*/ 2 w 158"/>
                <a:gd name="T25" fmla="*/ 3 h 13"/>
                <a:gd name="T26" fmla="*/ 5 w 158"/>
                <a:gd name="T27" fmla="*/ 1 h 13"/>
                <a:gd name="T28" fmla="*/ 8 w 158"/>
                <a:gd name="T2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8" h="13">
                  <a:moveTo>
                    <a:pt x="8" y="0"/>
                  </a:moveTo>
                  <a:lnTo>
                    <a:pt x="152" y="0"/>
                  </a:lnTo>
                  <a:lnTo>
                    <a:pt x="155" y="1"/>
                  </a:lnTo>
                  <a:lnTo>
                    <a:pt x="158" y="3"/>
                  </a:lnTo>
                  <a:lnTo>
                    <a:pt x="158" y="6"/>
                  </a:lnTo>
                  <a:lnTo>
                    <a:pt x="158" y="10"/>
                  </a:lnTo>
                  <a:lnTo>
                    <a:pt x="155" y="12"/>
                  </a:lnTo>
                  <a:lnTo>
                    <a:pt x="152" y="13"/>
                  </a:lnTo>
                  <a:lnTo>
                    <a:pt x="8" y="13"/>
                  </a:lnTo>
                  <a:lnTo>
                    <a:pt x="5" y="12"/>
                  </a:lnTo>
                  <a:lnTo>
                    <a:pt x="2" y="10"/>
                  </a:lnTo>
                  <a:lnTo>
                    <a:pt x="0" y="6"/>
                  </a:lnTo>
                  <a:lnTo>
                    <a:pt x="2" y="3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389" tIns="45694" rIns="91389" bIns="45694" numCol="1" anchor="t" anchorCtr="0" compatLnSpc="1">
              <a:prstTxWarp prst="textNoShape">
                <a:avLst/>
              </a:prstTxWarp>
            </a:bodyPr>
            <a:lstStyle/>
            <a:p>
              <a:pPr algn="r" defTabSz="91412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799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8" name="Freeform 6152"/>
            <p:cNvSpPr>
              <a:spLocks/>
            </p:cNvSpPr>
            <p:nvPr/>
          </p:nvSpPr>
          <p:spPr bwMode="auto">
            <a:xfrm>
              <a:off x="3229588" y="5753635"/>
              <a:ext cx="234004" cy="17772"/>
            </a:xfrm>
            <a:custGeom>
              <a:avLst/>
              <a:gdLst>
                <a:gd name="T0" fmla="*/ 8 w 158"/>
                <a:gd name="T1" fmla="*/ 0 h 12"/>
                <a:gd name="T2" fmla="*/ 152 w 158"/>
                <a:gd name="T3" fmla="*/ 0 h 12"/>
                <a:gd name="T4" fmla="*/ 155 w 158"/>
                <a:gd name="T5" fmla="*/ 0 h 12"/>
                <a:gd name="T6" fmla="*/ 158 w 158"/>
                <a:gd name="T7" fmla="*/ 3 h 12"/>
                <a:gd name="T8" fmla="*/ 158 w 158"/>
                <a:gd name="T9" fmla="*/ 6 h 12"/>
                <a:gd name="T10" fmla="*/ 158 w 158"/>
                <a:gd name="T11" fmla="*/ 9 h 12"/>
                <a:gd name="T12" fmla="*/ 155 w 158"/>
                <a:gd name="T13" fmla="*/ 12 h 12"/>
                <a:gd name="T14" fmla="*/ 152 w 158"/>
                <a:gd name="T15" fmla="*/ 12 h 12"/>
                <a:gd name="T16" fmla="*/ 8 w 158"/>
                <a:gd name="T17" fmla="*/ 12 h 12"/>
                <a:gd name="T18" fmla="*/ 5 w 158"/>
                <a:gd name="T19" fmla="*/ 12 h 12"/>
                <a:gd name="T20" fmla="*/ 2 w 158"/>
                <a:gd name="T21" fmla="*/ 9 h 12"/>
                <a:gd name="T22" fmla="*/ 0 w 158"/>
                <a:gd name="T23" fmla="*/ 6 h 12"/>
                <a:gd name="T24" fmla="*/ 2 w 158"/>
                <a:gd name="T25" fmla="*/ 3 h 12"/>
                <a:gd name="T26" fmla="*/ 5 w 158"/>
                <a:gd name="T27" fmla="*/ 0 h 12"/>
                <a:gd name="T28" fmla="*/ 8 w 158"/>
                <a:gd name="T2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8" h="12">
                  <a:moveTo>
                    <a:pt x="8" y="0"/>
                  </a:moveTo>
                  <a:lnTo>
                    <a:pt x="152" y="0"/>
                  </a:lnTo>
                  <a:lnTo>
                    <a:pt x="155" y="0"/>
                  </a:lnTo>
                  <a:lnTo>
                    <a:pt x="158" y="3"/>
                  </a:lnTo>
                  <a:lnTo>
                    <a:pt x="158" y="6"/>
                  </a:lnTo>
                  <a:lnTo>
                    <a:pt x="158" y="9"/>
                  </a:lnTo>
                  <a:lnTo>
                    <a:pt x="155" y="12"/>
                  </a:lnTo>
                  <a:lnTo>
                    <a:pt x="152" y="12"/>
                  </a:lnTo>
                  <a:lnTo>
                    <a:pt x="8" y="12"/>
                  </a:lnTo>
                  <a:lnTo>
                    <a:pt x="5" y="12"/>
                  </a:lnTo>
                  <a:lnTo>
                    <a:pt x="2" y="9"/>
                  </a:lnTo>
                  <a:lnTo>
                    <a:pt x="0" y="6"/>
                  </a:lnTo>
                  <a:lnTo>
                    <a:pt x="2" y="3"/>
                  </a:lnTo>
                  <a:lnTo>
                    <a:pt x="5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389" tIns="45694" rIns="91389" bIns="45694" numCol="1" anchor="t" anchorCtr="0" compatLnSpc="1">
              <a:prstTxWarp prst="textNoShape">
                <a:avLst/>
              </a:prstTxWarp>
            </a:bodyPr>
            <a:lstStyle/>
            <a:p>
              <a:pPr algn="r" defTabSz="91412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799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9" name="Retângulo 18"/>
          <p:cNvSpPr/>
          <p:nvPr/>
        </p:nvSpPr>
        <p:spPr>
          <a:xfrm>
            <a:off x="3309628" y="5445224"/>
            <a:ext cx="3240361" cy="592033"/>
          </a:xfrm>
          <a:prstGeom prst="rect">
            <a:avLst/>
          </a:prstGeom>
          <a:noFill/>
          <a:ln w="19050">
            <a:solidFill>
              <a:srgbClr val="007DC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186" y="2485394"/>
            <a:ext cx="2488700" cy="2901699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7" t="19713" r="30575" b="18673"/>
          <a:stretch/>
        </p:blipFill>
        <p:spPr>
          <a:xfrm>
            <a:off x="1688206" y="3297380"/>
            <a:ext cx="1011586" cy="1787856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41" b="25042"/>
          <a:stretch/>
        </p:blipFill>
        <p:spPr>
          <a:xfrm>
            <a:off x="-32408" y="2218130"/>
            <a:ext cx="2488700" cy="1413627"/>
          </a:xfrm>
          <a:prstGeom prst="rect">
            <a:avLst/>
          </a:prstGeom>
        </p:spPr>
      </p:pic>
      <p:grpSp>
        <p:nvGrpSpPr>
          <p:cNvPr id="28" name="Grupo 27"/>
          <p:cNvGrpSpPr/>
          <p:nvPr/>
        </p:nvGrpSpPr>
        <p:grpSpPr>
          <a:xfrm>
            <a:off x="747153" y="3411709"/>
            <a:ext cx="944527" cy="396044"/>
            <a:chOff x="747153" y="3411709"/>
            <a:chExt cx="944527" cy="396044"/>
          </a:xfrm>
        </p:grpSpPr>
        <p:grpSp>
          <p:nvGrpSpPr>
            <p:cNvPr id="27" name="Grupo 26"/>
            <p:cNvGrpSpPr/>
            <p:nvPr/>
          </p:nvGrpSpPr>
          <p:grpSpPr>
            <a:xfrm>
              <a:off x="747153" y="3411709"/>
              <a:ext cx="360040" cy="396044"/>
              <a:chOff x="747153" y="3411709"/>
              <a:chExt cx="360040" cy="396044"/>
            </a:xfrm>
          </p:grpSpPr>
          <p:sp>
            <p:nvSpPr>
              <p:cNvPr id="25" name="Elipse 24"/>
              <p:cNvSpPr/>
              <p:nvPr/>
            </p:nvSpPr>
            <p:spPr>
              <a:xfrm>
                <a:off x="747153" y="3411709"/>
                <a:ext cx="360040" cy="3960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26" name="Elipse 25"/>
              <p:cNvSpPr/>
              <p:nvPr/>
            </p:nvSpPr>
            <p:spPr>
              <a:xfrm>
                <a:off x="789314" y="3605504"/>
                <a:ext cx="289141" cy="98758"/>
              </a:xfrm>
              <a:custGeom>
                <a:avLst/>
                <a:gdLst>
                  <a:gd name="connsiteX0" fmla="*/ 0 w 288032"/>
                  <a:gd name="connsiteY0" fmla="*/ 40455 h 80909"/>
                  <a:gd name="connsiteX1" fmla="*/ 144016 w 288032"/>
                  <a:gd name="connsiteY1" fmla="*/ 0 h 80909"/>
                  <a:gd name="connsiteX2" fmla="*/ 288032 w 288032"/>
                  <a:gd name="connsiteY2" fmla="*/ 40455 h 80909"/>
                  <a:gd name="connsiteX3" fmla="*/ 144016 w 288032"/>
                  <a:gd name="connsiteY3" fmla="*/ 80910 h 80909"/>
                  <a:gd name="connsiteX4" fmla="*/ 0 w 288032"/>
                  <a:gd name="connsiteY4" fmla="*/ 40455 h 80909"/>
                  <a:gd name="connsiteX0" fmla="*/ 0 w 288032"/>
                  <a:gd name="connsiteY0" fmla="*/ 40455 h 113829"/>
                  <a:gd name="connsiteX1" fmla="*/ 144016 w 288032"/>
                  <a:gd name="connsiteY1" fmla="*/ 0 h 113829"/>
                  <a:gd name="connsiteX2" fmla="*/ 288032 w 288032"/>
                  <a:gd name="connsiteY2" fmla="*/ 40455 h 113829"/>
                  <a:gd name="connsiteX3" fmla="*/ 144016 w 288032"/>
                  <a:gd name="connsiteY3" fmla="*/ 113829 h 113829"/>
                  <a:gd name="connsiteX4" fmla="*/ 0 w 288032"/>
                  <a:gd name="connsiteY4" fmla="*/ 40455 h 113829"/>
                  <a:gd name="connsiteX0" fmla="*/ 0 w 288032"/>
                  <a:gd name="connsiteY0" fmla="*/ 7747 h 81121"/>
                  <a:gd name="connsiteX1" fmla="*/ 144016 w 288032"/>
                  <a:gd name="connsiteY1" fmla="*/ 18499 h 81121"/>
                  <a:gd name="connsiteX2" fmla="*/ 288032 w 288032"/>
                  <a:gd name="connsiteY2" fmla="*/ 7747 h 81121"/>
                  <a:gd name="connsiteX3" fmla="*/ 144016 w 288032"/>
                  <a:gd name="connsiteY3" fmla="*/ 81121 h 81121"/>
                  <a:gd name="connsiteX4" fmla="*/ 0 w 288032"/>
                  <a:gd name="connsiteY4" fmla="*/ 7747 h 81121"/>
                  <a:gd name="connsiteX0" fmla="*/ 0 w 288032"/>
                  <a:gd name="connsiteY0" fmla="*/ 25122 h 98496"/>
                  <a:gd name="connsiteX1" fmla="*/ 144016 w 288032"/>
                  <a:gd name="connsiteY1" fmla="*/ 35874 h 98496"/>
                  <a:gd name="connsiteX2" fmla="*/ 288032 w 288032"/>
                  <a:gd name="connsiteY2" fmla="*/ 25122 h 98496"/>
                  <a:gd name="connsiteX3" fmla="*/ 144016 w 288032"/>
                  <a:gd name="connsiteY3" fmla="*/ 98496 h 98496"/>
                  <a:gd name="connsiteX4" fmla="*/ 0 w 288032"/>
                  <a:gd name="connsiteY4" fmla="*/ 25122 h 98496"/>
                  <a:gd name="connsiteX0" fmla="*/ 0 w 288032"/>
                  <a:gd name="connsiteY0" fmla="*/ 25122 h 98496"/>
                  <a:gd name="connsiteX1" fmla="*/ 144016 w 288032"/>
                  <a:gd name="connsiteY1" fmla="*/ 35874 h 98496"/>
                  <a:gd name="connsiteX2" fmla="*/ 288032 w 288032"/>
                  <a:gd name="connsiteY2" fmla="*/ 25122 h 98496"/>
                  <a:gd name="connsiteX3" fmla="*/ 144016 w 288032"/>
                  <a:gd name="connsiteY3" fmla="*/ 98496 h 98496"/>
                  <a:gd name="connsiteX4" fmla="*/ 0 w 288032"/>
                  <a:gd name="connsiteY4" fmla="*/ 25122 h 98496"/>
                  <a:gd name="connsiteX0" fmla="*/ 0 w 288032"/>
                  <a:gd name="connsiteY0" fmla="*/ 25384 h 98758"/>
                  <a:gd name="connsiteX1" fmla="*/ 144016 w 288032"/>
                  <a:gd name="connsiteY1" fmla="*/ 36136 h 98758"/>
                  <a:gd name="connsiteX2" fmla="*/ 288032 w 288032"/>
                  <a:gd name="connsiteY2" fmla="*/ 25384 h 98758"/>
                  <a:gd name="connsiteX3" fmla="*/ 144016 w 288032"/>
                  <a:gd name="connsiteY3" fmla="*/ 98758 h 98758"/>
                  <a:gd name="connsiteX4" fmla="*/ 0 w 288032"/>
                  <a:gd name="connsiteY4" fmla="*/ 25384 h 98758"/>
                  <a:gd name="connsiteX0" fmla="*/ 663 w 288695"/>
                  <a:gd name="connsiteY0" fmla="*/ 25384 h 98758"/>
                  <a:gd name="connsiteX1" fmla="*/ 144679 w 288695"/>
                  <a:gd name="connsiteY1" fmla="*/ 36136 h 98758"/>
                  <a:gd name="connsiteX2" fmla="*/ 288695 w 288695"/>
                  <a:gd name="connsiteY2" fmla="*/ 25384 h 98758"/>
                  <a:gd name="connsiteX3" fmla="*/ 144679 w 288695"/>
                  <a:gd name="connsiteY3" fmla="*/ 98758 h 98758"/>
                  <a:gd name="connsiteX4" fmla="*/ 663 w 288695"/>
                  <a:gd name="connsiteY4" fmla="*/ 25384 h 98758"/>
                  <a:gd name="connsiteX0" fmla="*/ 1109 w 289141"/>
                  <a:gd name="connsiteY0" fmla="*/ 25384 h 98758"/>
                  <a:gd name="connsiteX1" fmla="*/ 145125 w 289141"/>
                  <a:gd name="connsiteY1" fmla="*/ 36136 h 98758"/>
                  <a:gd name="connsiteX2" fmla="*/ 289141 w 289141"/>
                  <a:gd name="connsiteY2" fmla="*/ 25384 h 98758"/>
                  <a:gd name="connsiteX3" fmla="*/ 145125 w 289141"/>
                  <a:gd name="connsiteY3" fmla="*/ 98758 h 98758"/>
                  <a:gd name="connsiteX4" fmla="*/ 1109 w 289141"/>
                  <a:gd name="connsiteY4" fmla="*/ 25384 h 98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9141" h="98758">
                    <a:moveTo>
                      <a:pt x="1109" y="25384"/>
                    </a:moveTo>
                    <a:cubicBezTo>
                      <a:pt x="12329" y="-29932"/>
                      <a:pt x="45953" y="38941"/>
                      <a:pt x="145125" y="36136"/>
                    </a:cubicBezTo>
                    <a:cubicBezTo>
                      <a:pt x="244297" y="33331"/>
                      <a:pt x="219018" y="-36228"/>
                      <a:pt x="289141" y="25384"/>
                    </a:cubicBezTo>
                    <a:cubicBezTo>
                      <a:pt x="289141" y="47727"/>
                      <a:pt x="224663" y="98758"/>
                      <a:pt x="145125" y="98758"/>
                    </a:cubicBezTo>
                    <a:cubicBezTo>
                      <a:pt x="65587" y="98758"/>
                      <a:pt x="-10111" y="80700"/>
                      <a:pt x="1109" y="25384"/>
                    </a:cubicBez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grpSp>
          <p:nvGrpSpPr>
            <p:cNvPr id="31" name="Grupo 30"/>
            <p:cNvGrpSpPr/>
            <p:nvPr/>
          </p:nvGrpSpPr>
          <p:grpSpPr>
            <a:xfrm>
              <a:off x="1331640" y="3411709"/>
              <a:ext cx="360040" cy="396044"/>
              <a:chOff x="747153" y="3411709"/>
              <a:chExt cx="360040" cy="396044"/>
            </a:xfrm>
          </p:grpSpPr>
          <p:sp>
            <p:nvSpPr>
              <p:cNvPr id="32" name="Elipse 31"/>
              <p:cNvSpPr/>
              <p:nvPr/>
            </p:nvSpPr>
            <p:spPr>
              <a:xfrm>
                <a:off x="747153" y="3411709"/>
                <a:ext cx="360040" cy="3960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33" name="Elipse 25"/>
              <p:cNvSpPr/>
              <p:nvPr/>
            </p:nvSpPr>
            <p:spPr>
              <a:xfrm>
                <a:off x="789314" y="3605504"/>
                <a:ext cx="289141" cy="98758"/>
              </a:xfrm>
              <a:custGeom>
                <a:avLst/>
                <a:gdLst>
                  <a:gd name="connsiteX0" fmla="*/ 0 w 288032"/>
                  <a:gd name="connsiteY0" fmla="*/ 40455 h 80909"/>
                  <a:gd name="connsiteX1" fmla="*/ 144016 w 288032"/>
                  <a:gd name="connsiteY1" fmla="*/ 0 h 80909"/>
                  <a:gd name="connsiteX2" fmla="*/ 288032 w 288032"/>
                  <a:gd name="connsiteY2" fmla="*/ 40455 h 80909"/>
                  <a:gd name="connsiteX3" fmla="*/ 144016 w 288032"/>
                  <a:gd name="connsiteY3" fmla="*/ 80910 h 80909"/>
                  <a:gd name="connsiteX4" fmla="*/ 0 w 288032"/>
                  <a:gd name="connsiteY4" fmla="*/ 40455 h 80909"/>
                  <a:gd name="connsiteX0" fmla="*/ 0 w 288032"/>
                  <a:gd name="connsiteY0" fmla="*/ 40455 h 113829"/>
                  <a:gd name="connsiteX1" fmla="*/ 144016 w 288032"/>
                  <a:gd name="connsiteY1" fmla="*/ 0 h 113829"/>
                  <a:gd name="connsiteX2" fmla="*/ 288032 w 288032"/>
                  <a:gd name="connsiteY2" fmla="*/ 40455 h 113829"/>
                  <a:gd name="connsiteX3" fmla="*/ 144016 w 288032"/>
                  <a:gd name="connsiteY3" fmla="*/ 113829 h 113829"/>
                  <a:gd name="connsiteX4" fmla="*/ 0 w 288032"/>
                  <a:gd name="connsiteY4" fmla="*/ 40455 h 113829"/>
                  <a:gd name="connsiteX0" fmla="*/ 0 w 288032"/>
                  <a:gd name="connsiteY0" fmla="*/ 7747 h 81121"/>
                  <a:gd name="connsiteX1" fmla="*/ 144016 w 288032"/>
                  <a:gd name="connsiteY1" fmla="*/ 18499 h 81121"/>
                  <a:gd name="connsiteX2" fmla="*/ 288032 w 288032"/>
                  <a:gd name="connsiteY2" fmla="*/ 7747 h 81121"/>
                  <a:gd name="connsiteX3" fmla="*/ 144016 w 288032"/>
                  <a:gd name="connsiteY3" fmla="*/ 81121 h 81121"/>
                  <a:gd name="connsiteX4" fmla="*/ 0 w 288032"/>
                  <a:gd name="connsiteY4" fmla="*/ 7747 h 81121"/>
                  <a:gd name="connsiteX0" fmla="*/ 0 w 288032"/>
                  <a:gd name="connsiteY0" fmla="*/ 25122 h 98496"/>
                  <a:gd name="connsiteX1" fmla="*/ 144016 w 288032"/>
                  <a:gd name="connsiteY1" fmla="*/ 35874 h 98496"/>
                  <a:gd name="connsiteX2" fmla="*/ 288032 w 288032"/>
                  <a:gd name="connsiteY2" fmla="*/ 25122 h 98496"/>
                  <a:gd name="connsiteX3" fmla="*/ 144016 w 288032"/>
                  <a:gd name="connsiteY3" fmla="*/ 98496 h 98496"/>
                  <a:gd name="connsiteX4" fmla="*/ 0 w 288032"/>
                  <a:gd name="connsiteY4" fmla="*/ 25122 h 98496"/>
                  <a:gd name="connsiteX0" fmla="*/ 0 w 288032"/>
                  <a:gd name="connsiteY0" fmla="*/ 25122 h 98496"/>
                  <a:gd name="connsiteX1" fmla="*/ 144016 w 288032"/>
                  <a:gd name="connsiteY1" fmla="*/ 35874 h 98496"/>
                  <a:gd name="connsiteX2" fmla="*/ 288032 w 288032"/>
                  <a:gd name="connsiteY2" fmla="*/ 25122 h 98496"/>
                  <a:gd name="connsiteX3" fmla="*/ 144016 w 288032"/>
                  <a:gd name="connsiteY3" fmla="*/ 98496 h 98496"/>
                  <a:gd name="connsiteX4" fmla="*/ 0 w 288032"/>
                  <a:gd name="connsiteY4" fmla="*/ 25122 h 98496"/>
                  <a:gd name="connsiteX0" fmla="*/ 0 w 288032"/>
                  <a:gd name="connsiteY0" fmla="*/ 25384 h 98758"/>
                  <a:gd name="connsiteX1" fmla="*/ 144016 w 288032"/>
                  <a:gd name="connsiteY1" fmla="*/ 36136 h 98758"/>
                  <a:gd name="connsiteX2" fmla="*/ 288032 w 288032"/>
                  <a:gd name="connsiteY2" fmla="*/ 25384 h 98758"/>
                  <a:gd name="connsiteX3" fmla="*/ 144016 w 288032"/>
                  <a:gd name="connsiteY3" fmla="*/ 98758 h 98758"/>
                  <a:gd name="connsiteX4" fmla="*/ 0 w 288032"/>
                  <a:gd name="connsiteY4" fmla="*/ 25384 h 98758"/>
                  <a:gd name="connsiteX0" fmla="*/ 663 w 288695"/>
                  <a:gd name="connsiteY0" fmla="*/ 25384 h 98758"/>
                  <a:gd name="connsiteX1" fmla="*/ 144679 w 288695"/>
                  <a:gd name="connsiteY1" fmla="*/ 36136 h 98758"/>
                  <a:gd name="connsiteX2" fmla="*/ 288695 w 288695"/>
                  <a:gd name="connsiteY2" fmla="*/ 25384 h 98758"/>
                  <a:gd name="connsiteX3" fmla="*/ 144679 w 288695"/>
                  <a:gd name="connsiteY3" fmla="*/ 98758 h 98758"/>
                  <a:gd name="connsiteX4" fmla="*/ 663 w 288695"/>
                  <a:gd name="connsiteY4" fmla="*/ 25384 h 98758"/>
                  <a:gd name="connsiteX0" fmla="*/ 1109 w 289141"/>
                  <a:gd name="connsiteY0" fmla="*/ 25384 h 98758"/>
                  <a:gd name="connsiteX1" fmla="*/ 145125 w 289141"/>
                  <a:gd name="connsiteY1" fmla="*/ 36136 h 98758"/>
                  <a:gd name="connsiteX2" fmla="*/ 289141 w 289141"/>
                  <a:gd name="connsiteY2" fmla="*/ 25384 h 98758"/>
                  <a:gd name="connsiteX3" fmla="*/ 145125 w 289141"/>
                  <a:gd name="connsiteY3" fmla="*/ 98758 h 98758"/>
                  <a:gd name="connsiteX4" fmla="*/ 1109 w 289141"/>
                  <a:gd name="connsiteY4" fmla="*/ 25384 h 98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9141" h="98758">
                    <a:moveTo>
                      <a:pt x="1109" y="25384"/>
                    </a:moveTo>
                    <a:cubicBezTo>
                      <a:pt x="12329" y="-29932"/>
                      <a:pt x="45953" y="38941"/>
                      <a:pt x="145125" y="36136"/>
                    </a:cubicBezTo>
                    <a:cubicBezTo>
                      <a:pt x="244297" y="33331"/>
                      <a:pt x="219018" y="-36228"/>
                      <a:pt x="289141" y="25384"/>
                    </a:cubicBezTo>
                    <a:cubicBezTo>
                      <a:pt x="289141" y="47727"/>
                      <a:pt x="224663" y="98758"/>
                      <a:pt x="145125" y="98758"/>
                    </a:cubicBezTo>
                    <a:cubicBezTo>
                      <a:pt x="65587" y="98758"/>
                      <a:pt x="-10111" y="80700"/>
                      <a:pt x="1109" y="25384"/>
                    </a:cubicBez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164" y="4873871"/>
            <a:ext cx="6547243" cy="359665"/>
          </a:xfrm>
          <a:prstGeom prst="rect">
            <a:avLst/>
          </a:prstGeom>
        </p:spPr>
      </p:pic>
      <p:pic>
        <p:nvPicPr>
          <p:cNvPr id="29" name="Picture 2" descr="C:\Users\1746218\Desktop\ifam-cmc-2016.wmf"/>
          <p:cNvPicPr>
            <a:picLocks noChangeAspect="1" noChangeArrowheads="1"/>
          </p:cNvPicPr>
          <p:nvPr/>
        </p:nvPicPr>
        <p:blipFill>
          <a:blip r:embed="rId6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353" y="764704"/>
            <a:ext cx="315192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7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" presetClass="exit" presetSubtype="0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1" presetClass="exit" presetSubtype="0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1" presetClass="exit" presetSubtype="0" fill="hold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" presetClass="entr" presetSubtype="0" fill="hold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1" presetClass="entr" presetSubtype="0" fill="hold" nodeType="withEffect">
                                      <p:stCondLst>
                                        <p:cond delay="12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nodeType="withEffect">
                                      <p:stCondLst>
                                        <p:cond delay="14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4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8" dur="1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2" grpId="0"/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7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" presetClass="exit" presetSubtype="0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1" presetClass="exit" presetSubtype="0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1" presetClass="exit" presetSubtype="0" fill="hold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" presetClass="entr" presetSubtype="0" fill="hold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1" presetClass="entr" presetSubtype="0" fill="hold" nodeType="withEffect">
                                      <p:stCondLst>
                                        <p:cond delay="12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nodeType="withEffect">
                                      <p:stCondLst>
                                        <p:cond delay="14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4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8" dur="1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2" grpId="0"/>
          <p:bldP spid="19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m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86" y="1734207"/>
            <a:ext cx="7631218" cy="5007161"/>
          </a:xfrm>
          <a:prstGeom prst="rect">
            <a:avLst/>
          </a:prstGeom>
        </p:spPr>
      </p:pic>
      <p:sp>
        <p:nvSpPr>
          <p:cNvPr id="19" name="Retângulo 7"/>
          <p:cNvSpPr/>
          <p:nvPr/>
        </p:nvSpPr>
        <p:spPr>
          <a:xfrm flipV="1">
            <a:off x="177170" y="1052736"/>
            <a:ext cx="2738646" cy="732729"/>
          </a:xfrm>
          <a:custGeom>
            <a:avLst/>
            <a:gdLst>
              <a:gd name="connsiteX0" fmla="*/ 0 w 3359657"/>
              <a:gd name="connsiteY0" fmla="*/ 0 h 620688"/>
              <a:gd name="connsiteX1" fmla="*/ 3359657 w 3359657"/>
              <a:gd name="connsiteY1" fmla="*/ 0 h 620688"/>
              <a:gd name="connsiteX2" fmla="*/ 3359657 w 3359657"/>
              <a:gd name="connsiteY2" fmla="*/ 620688 h 620688"/>
              <a:gd name="connsiteX3" fmla="*/ 0 w 3359657"/>
              <a:gd name="connsiteY3" fmla="*/ 620688 h 620688"/>
              <a:gd name="connsiteX4" fmla="*/ 0 w 3359657"/>
              <a:gd name="connsiteY4" fmla="*/ 0 h 620688"/>
              <a:gd name="connsiteX0" fmla="*/ 0 w 3359657"/>
              <a:gd name="connsiteY0" fmla="*/ 0 h 620688"/>
              <a:gd name="connsiteX1" fmla="*/ 3359657 w 3359657"/>
              <a:gd name="connsiteY1" fmla="*/ 0 h 620688"/>
              <a:gd name="connsiteX2" fmla="*/ 3359657 w 3359657"/>
              <a:gd name="connsiteY2" fmla="*/ 620688 h 620688"/>
              <a:gd name="connsiteX3" fmla="*/ 0 w 3359657"/>
              <a:gd name="connsiteY3" fmla="*/ 620688 h 620688"/>
              <a:gd name="connsiteX4" fmla="*/ 0 w 3359657"/>
              <a:gd name="connsiteY4" fmla="*/ 0 h 620688"/>
              <a:gd name="connsiteX0" fmla="*/ 0 w 3359657"/>
              <a:gd name="connsiteY0" fmla="*/ 0 h 620688"/>
              <a:gd name="connsiteX1" fmla="*/ 3359657 w 3359657"/>
              <a:gd name="connsiteY1" fmla="*/ 0 h 620688"/>
              <a:gd name="connsiteX2" fmla="*/ 3359657 w 3359657"/>
              <a:gd name="connsiteY2" fmla="*/ 620688 h 620688"/>
              <a:gd name="connsiteX3" fmla="*/ 0 w 3359657"/>
              <a:gd name="connsiteY3" fmla="*/ 620688 h 620688"/>
              <a:gd name="connsiteX4" fmla="*/ 0 w 3359657"/>
              <a:gd name="connsiteY4" fmla="*/ 0 h 620688"/>
              <a:gd name="connsiteX0" fmla="*/ 0 w 3359657"/>
              <a:gd name="connsiteY0" fmla="*/ 0 h 720968"/>
              <a:gd name="connsiteX1" fmla="*/ 3359657 w 3359657"/>
              <a:gd name="connsiteY1" fmla="*/ 0 h 720968"/>
              <a:gd name="connsiteX2" fmla="*/ 3359657 w 3359657"/>
              <a:gd name="connsiteY2" fmla="*/ 620688 h 720968"/>
              <a:gd name="connsiteX3" fmla="*/ 0 w 3359657"/>
              <a:gd name="connsiteY3" fmla="*/ 620688 h 720968"/>
              <a:gd name="connsiteX4" fmla="*/ 0 w 3359657"/>
              <a:gd name="connsiteY4" fmla="*/ 0 h 720968"/>
              <a:gd name="connsiteX0" fmla="*/ 0 w 3359657"/>
              <a:gd name="connsiteY0" fmla="*/ 0 h 781128"/>
              <a:gd name="connsiteX1" fmla="*/ 3359657 w 3359657"/>
              <a:gd name="connsiteY1" fmla="*/ 0 h 781128"/>
              <a:gd name="connsiteX2" fmla="*/ 3359657 w 3359657"/>
              <a:gd name="connsiteY2" fmla="*/ 620688 h 781128"/>
              <a:gd name="connsiteX3" fmla="*/ 0 w 3359657"/>
              <a:gd name="connsiteY3" fmla="*/ 620688 h 781128"/>
              <a:gd name="connsiteX4" fmla="*/ 0 w 3359657"/>
              <a:gd name="connsiteY4" fmla="*/ 0 h 78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9657" h="781128">
                <a:moveTo>
                  <a:pt x="0" y="0"/>
                </a:moveTo>
                <a:cubicBezTo>
                  <a:pt x="1143636" y="320634"/>
                  <a:pt x="2584156" y="166254"/>
                  <a:pt x="3359657" y="0"/>
                </a:cubicBezTo>
                <a:lnTo>
                  <a:pt x="3359657" y="620688"/>
                </a:lnTo>
                <a:cubicBezTo>
                  <a:pt x="2239771" y="846319"/>
                  <a:pt x="1060509" y="822569"/>
                  <a:pt x="0" y="6206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60328" y="1844824"/>
            <a:ext cx="6704968" cy="4968552"/>
          </a:xfrm>
        </p:spPr>
        <p:txBody>
          <a:bodyPr>
            <a:normAutofit/>
          </a:bodyPr>
          <a:lstStyle/>
          <a:p>
            <a:pPr algn="just">
              <a:buClr>
                <a:schemeClr val="accent6">
                  <a:lumMod val="75000"/>
                </a:schemeClr>
              </a:buClr>
              <a:buSzPct val="200000"/>
              <a:buFont typeface="Wingdings" pitchFamily="2" charset="2"/>
              <a:buChar char="ü"/>
            </a:pPr>
            <a:endParaRPr lang="pt-BR" sz="4400" dirty="0" smtClean="0"/>
          </a:p>
          <a:p>
            <a:pPr algn="just">
              <a:buClr>
                <a:schemeClr val="accent6">
                  <a:lumMod val="75000"/>
                </a:schemeClr>
              </a:buClr>
              <a:buSzPct val="200000"/>
              <a:buFont typeface="Wingdings" pitchFamily="2" charset="2"/>
              <a:buChar char="ü"/>
            </a:pPr>
            <a:r>
              <a:rPr lang="pt-BR" sz="4200" dirty="0" smtClean="0"/>
              <a:t>Tópico 1;</a:t>
            </a:r>
          </a:p>
          <a:p>
            <a:pPr algn="just">
              <a:buClr>
                <a:schemeClr val="accent6">
                  <a:lumMod val="75000"/>
                </a:schemeClr>
              </a:buClr>
              <a:buSzPct val="200000"/>
              <a:buFont typeface="Wingdings" pitchFamily="2" charset="2"/>
              <a:buChar char="ü"/>
            </a:pPr>
            <a:r>
              <a:rPr lang="pt-BR" sz="4200" dirty="0" smtClean="0"/>
              <a:t>Tópico 2;</a:t>
            </a:r>
          </a:p>
          <a:p>
            <a:pPr algn="just">
              <a:buClr>
                <a:schemeClr val="accent6">
                  <a:lumMod val="75000"/>
                </a:schemeClr>
              </a:buClr>
              <a:buSzPct val="200000"/>
              <a:buFont typeface="Wingdings" pitchFamily="2" charset="2"/>
              <a:buChar char="ü"/>
            </a:pPr>
            <a:r>
              <a:rPr lang="pt-BR" sz="4200" dirty="0" smtClean="0"/>
              <a:t>Tópico 3;</a:t>
            </a:r>
          </a:p>
          <a:p>
            <a:pPr algn="just">
              <a:buClr>
                <a:schemeClr val="accent6">
                  <a:lumMod val="75000"/>
                </a:schemeClr>
              </a:buClr>
              <a:buSzPct val="200000"/>
              <a:buFont typeface="Wingdings" pitchFamily="2" charset="2"/>
              <a:buChar char="ü"/>
            </a:pPr>
            <a:r>
              <a:rPr lang="pt-BR" sz="4200" dirty="0" smtClean="0"/>
              <a:t>Tópico 4.</a:t>
            </a:r>
            <a:r>
              <a:rPr lang="pt-BR" sz="4400" dirty="0"/>
              <a:t>		 </a:t>
            </a:r>
          </a:p>
          <a:p>
            <a:pPr>
              <a:buClr>
                <a:schemeClr val="accent6">
                  <a:lumMod val="75000"/>
                </a:schemeClr>
              </a:buClr>
              <a:buSzPct val="200000"/>
              <a:buFont typeface="Wingdings" pitchFamily="2" charset="2"/>
              <a:buChar char="ü"/>
            </a:pPr>
            <a:endParaRPr lang="pt-B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SzPct val="200000"/>
              <a:buFont typeface="Wingdings" pitchFamily="2" charset="2"/>
              <a:buChar char="ü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SzPct val="200000"/>
              <a:buFont typeface="Wingdings" pitchFamily="2" charset="2"/>
              <a:buChar char="ü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SzPct val="200000"/>
              <a:buFont typeface="Wingdings" pitchFamily="2" charset="2"/>
              <a:buChar char="ü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SzPct val="200000"/>
              <a:buFont typeface="Wingdings" pitchFamily="2" charset="2"/>
              <a:buChar char="ü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SzPct val="200000"/>
              <a:buFont typeface="Wingdings" pitchFamily="2" charset="2"/>
              <a:buChar char="ü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ângulo 7"/>
          <p:cNvSpPr/>
          <p:nvPr/>
        </p:nvSpPr>
        <p:spPr>
          <a:xfrm flipV="1">
            <a:off x="-324544" y="533333"/>
            <a:ext cx="4225284" cy="732729"/>
          </a:xfrm>
          <a:custGeom>
            <a:avLst/>
            <a:gdLst>
              <a:gd name="connsiteX0" fmla="*/ 0 w 3359657"/>
              <a:gd name="connsiteY0" fmla="*/ 0 h 620688"/>
              <a:gd name="connsiteX1" fmla="*/ 3359657 w 3359657"/>
              <a:gd name="connsiteY1" fmla="*/ 0 h 620688"/>
              <a:gd name="connsiteX2" fmla="*/ 3359657 w 3359657"/>
              <a:gd name="connsiteY2" fmla="*/ 620688 h 620688"/>
              <a:gd name="connsiteX3" fmla="*/ 0 w 3359657"/>
              <a:gd name="connsiteY3" fmla="*/ 620688 h 620688"/>
              <a:gd name="connsiteX4" fmla="*/ 0 w 3359657"/>
              <a:gd name="connsiteY4" fmla="*/ 0 h 620688"/>
              <a:gd name="connsiteX0" fmla="*/ 0 w 3359657"/>
              <a:gd name="connsiteY0" fmla="*/ 0 h 620688"/>
              <a:gd name="connsiteX1" fmla="*/ 3359657 w 3359657"/>
              <a:gd name="connsiteY1" fmla="*/ 0 h 620688"/>
              <a:gd name="connsiteX2" fmla="*/ 3359657 w 3359657"/>
              <a:gd name="connsiteY2" fmla="*/ 620688 h 620688"/>
              <a:gd name="connsiteX3" fmla="*/ 0 w 3359657"/>
              <a:gd name="connsiteY3" fmla="*/ 620688 h 620688"/>
              <a:gd name="connsiteX4" fmla="*/ 0 w 3359657"/>
              <a:gd name="connsiteY4" fmla="*/ 0 h 620688"/>
              <a:gd name="connsiteX0" fmla="*/ 0 w 3359657"/>
              <a:gd name="connsiteY0" fmla="*/ 0 h 620688"/>
              <a:gd name="connsiteX1" fmla="*/ 3359657 w 3359657"/>
              <a:gd name="connsiteY1" fmla="*/ 0 h 620688"/>
              <a:gd name="connsiteX2" fmla="*/ 3359657 w 3359657"/>
              <a:gd name="connsiteY2" fmla="*/ 620688 h 620688"/>
              <a:gd name="connsiteX3" fmla="*/ 0 w 3359657"/>
              <a:gd name="connsiteY3" fmla="*/ 620688 h 620688"/>
              <a:gd name="connsiteX4" fmla="*/ 0 w 3359657"/>
              <a:gd name="connsiteY4" fmla="*/ 0 h 620688"/>
              <a:gd name="connsiteX0" fmla="*/ 0 w 3359657"/>
              <a:gd name="connsiteY0" fmla="*/ 0 h 720968"/>
              <a:gd name="connsiteX1" fmla="*/ 3359657 w 3359657"/>
              <a:gd name="connsiteY1" fmla="*/ 0 h 720968"/>
              <a:gd name="connsiteX2" fmla="*/ 3359657 w 3359657"/>
              <a:gd name="connsiteY2" fmla="*/ 620688 h 720968"/>
              <a:gd name="connsiteX3" fmla="*/ 0 w 3359657"/>
              <a:gd name="connsiteY3" fmla="*/ 620688 h 720968"/>
              <a:gd name="connsiteX4" fmla="*/ 0 w 3359657"/>
              <a:gd name="connsiteY4" fmla="*/ 0 h 720968"/>
              <a:gd name="connsiteX0" fmla="*/ 0 w 3359657"/>
              <a:gd name="connsiteY0" fmla="*/ 0 h 781128"/>
              <a:gd name="connsiteX1" fmla="*/ 3359657 w 3359657"/>
              <a:gd name="connsiteY1" fmla="*/ 0 h 781128"/>
              <a:gd name="connsiteX2" fmla="*/ 3359657 w 3359657"/>
              <a:gd name="connsiteY2" fmla="*/ 620688 h 781128"/>
              <a:gd name="connsiteX3" fmla="*/ 0 w 3359657"/>
              <a:gd name="connsiteY3" fmla="*/ 620688 h 781128"/>
              <a:gd name="connsiteX4" fmla="*/ 0 w 3359657"/>
              <a:gd name="connsiteY4" fmla="*/ 0 h 78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9657" h="781128">
                <a:moveTo>
                  <a:pt x="0" y="0"/>
                </a:moveTo>
                <a:cubicBezTo>
                  <a:pt x="1143636" y="320634"/>
                  <a:pt x="2584156" y="166254"/>
                  <a:pt x="3359657" y="0"/>
                </a:cubicBezTo>
                <a:lnTo>
                  <a:pt x="3359657" y="620688"/>
                </a:lnTo>
                <a:cubicBezTo>
                  <a:pt x="2239771" y="846319"/>
                  <a:pt x="1060509" y="822569"/>
                  <a:pt x="0" y="6206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grpSp>
        <p:nvGrpSpPr>
          <p:cNvPr id="12" name="Grupo 11"/>
          <p:cNvGrpSpPr>
            <a:grpSpLocks/>
          </p:cNvGrpSpPr>
          <p:nvPr/>
        </p:nvGrpSpPr>
        <p:grpSpPr bwMode="auto">
          <a:xfrm>
            <a:off x="-324544" y="854944"/>
            <a:ext cx="3384376" cy="773856"/>
            <a:chOff x="3676650" y="3981450"/>
            <a:chExt cx="5253038" cy="2101850"/>
          </a:xfrm>
        </p:grpSpPr>
        <p:sp>
          <p:nvSpPr>
            <p:cNvPr id="13" name="Rectangle 23"/>
            <p:cNvSpPr>
              <a:spLocks noChangeArrowheads="1"/>
            </p:cNvSpPr>
            <p:nvPr/>
          </p:nvSpPr>
          <p:spPr bwMode="auto">
            <a:xfrm>
              <a:off x="3748088" y="3981450"/>
              <a:ext cx="5181600" cy="20304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Trebuchet MS" pitchFamily="34" charset="0"/>
              </a:endParaRPr>
            </a:p>
          </p:txBody>
        </p:sp>
        <p:sp>
          <p:nvSpPr>
            <p:cNvPr id="14" name="Rectangle 23"/>
            <p:cNvSpPr>
              <a:spLocks noChangeArrowheads="1"/>
            </p:cNvSpPr>
            <p:nvPr/>
          </p:nvSpPr>
          <p:spPr bwMode="auto">
            <a:xfrm>
              <a:off x="3676650" y="4054475"/>
              <a:ext cx="5181600" cy="2028825"/>
            </a:xfrm>
            <a:prstGeom prst="rect">
              <a:avLst/>
            </a:prstGeom>
            <a:solidFill>
              <a:srgbClr val="00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Trebuchet MS" pitchFamily="34" charset="0"/>
              </a:endParaRPr>
            </a:p>
          </p:txBody>
        </p:sp>
      </p:grpSp>
      <p:grpSp>
        <p:nvGrpSpPr>
          <p:cNvPr id="15" name="Grupo 14"/>
          <p:cNvGrpSpPr>
            <a:grpSpLocks/>
          </p:cNvGrpSpPr>
          <p:nvPr/>
        </p:nvGrpSpPr>
        <p:grpSpPr bwMode="auto">
          <a:xfrm>
            <a:off x="-62524" y="206871"/>
            <a:ext cx="4922556" cy="792088"/>
            <a:chOff x="3676650" y="3981450"/>
            <a:chExt cx="5253038" cy="2101850"/>
          </a:xfrm>
        </p:grpSpPr>
        <p:sp>
          <p:nvSpPr>
            <p:cNvPr id="16" name="Rectangle 23"/>
            <p:cNvSpPr>
              <a:spLocks noChangeArrowheads="1"/>
            </p:cNvSpPr>
            <p:nvPr/>
          </p:nvSpPr>
          <p:spPr bwMode="auto">
            <a:xfrm>
              <a:off x="3748088" y="3981450"/>
              <a:ext cx="5181600" cy="20304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Trebuchet MS" pitchFamily="34" charset="0"/>
              </a:endParaRPr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auto">
            <a:xfrm>
              <a:off x="3676650" y="4054475"/>
              <a:ext cx="5181600" cy="2028825"/>
            </a:xfrm>
            <a:prstGeom prst="rect">
              <a:avLst/>
            </a:prstGeom>
            <a:solidFill>
              <a:srgbClr val="00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Trebuchet MS" pitchFamily="34" charset="0"/>
              </a:endParaRPr>
            </a:p>
          </p:txBody>
        </p:sp>
      </p:grpSp>
      <p:sp>
        <p:nvSpPr>
          <p:cNvPr id="18" name="Título 1"/>
          <p:cNvSpPr txBox="1">
            <a:spLocks/>
          </p:cNvSpPr>
          <p:nvPr/>
        </p:nvSpPr>
        <p:spPr>
          <a:xfrm>
            <a:off x="486499" y="206871"/>
            <a:ext cx="4288353" cy="142192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pt-BR" sz="4800" b="1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Arial" charset="0"/>
              </a:rPr>
              <a:t>Considerações</a:t>
            </a:r>
            <a:br>
              <a:rPr lang="pt-BR" sz="4800" b="1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Arial" charset="0"/>
              </a:rPr>
            </a:br>
            <a:r>
              <a:rPr lang="pt-BR" sz="4800" b="1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Arial" charset="0"/>
              </a:rPr>
              <a:t>Finais</a:t>
            </a:r>
            <a:endParaRPr lang="pt-BR" sz="4800" b="1" dirty="0">
              <a:solidFill>
                <a:schemeClr val="bg1"/>
              </a:solidFill>
              <a:latin typeface="Trebuchet MS" pitchFamily="34" charset="0"/>
              <a:ea typeface="+mn-ea"/>
              <a:cs typeface="Arial" charset="0"/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3770">
            <a:off x="5092863" y="142289"/>
            <a:ext cx="1206802" cy="1407071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5406">
            <a:off x="6413035" y="389349"/>
            <a:ext cx="1206802" cy="1407071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3895">
            <a:off x="7591300" y="40232"/>
            <a:ext cx="1206802" cy="1407071"/>
          </a:xfrm>
          <a:prstGeom prst="rect">
            <a:avLst/>
          </a:prstGeom>
        </p:spPr>
      </p:pic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 dirty="0">
              <a:latin typeface="Calibri" pitchFamily="34" charset="0"/>
            </a:endParaRPr>
          </a:p>
        </p:txBody>
      </p:sp>
      <p:sp>
        <p:nvSpPr>
          <p:cNvPr id="36" name="Elipse 35"/>
          <p:cNvSpPr/>
          <p:nvPr/>
        </p:nvSpPr>
        <p:spPr>
          <a:xfrm>
            <a:off x="350251" y="5813294"/>
            <a:ext cx="936104" cy="216024"/>
          </a:xfrm>
          <a:prstGeom prst="ellipse">
            <a:avLst/>
          </a:prstGeom>
          <a:solidFill>
            <a:schemeClr val="tx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7" name="Imagem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3861048"/>
            <a:ext cx="1629461" cy="2087575"/>
          </a:xfrm>
          <a:prstGeom prst="rect">
            <a:avLst/>
          </a:prstGeom>
        </p:spPr>
      </p:pic>
      <p:grpSp>
        <p:nvGrpSpPr>
          <p:cNvPr id="38" name="Grupo 37"/>
          <p:cNvGrpSpPr/>
          <p:nvPr/>
        </p:nvGrpSpPr>
        <p:grpSpPr>
          <a:xfrm flipH="1">
            <a:off x="7773588" y="3861048"/>
            <a:ext cx="1262908" cy="2094169"/>
            <a:chOff x="3105068" y="2750940"/>
            <a:chExt cx="1324966" cy="2197074"/>
          </a:xfrm>
        </p:grpSpPr>
        <p:sp>
          <p:nvSpPr>
            <p:cNvPr id="39" name="Elipse 38"/>
            <p:cNvSpPr/>
            <p:nvPr/>
          </p:nvSpPr>
          <p:spPr>
            <a:xfrm>
              <a:off x="3331553" y="4731990"/>
              <a:ext cx="936104" cy="216024"/>
            </a:xfrm>
            <a:prstGeom prst="ellipse">
              <a:avLst/>
            </a:prstGeom>
            <a:solidFill>
              <a:schemeClr val="tx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0" name="Imagem 3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05068" y="2750940"/>
              <a:ext cx="1324966" cy="21250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179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8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0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6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8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6" presetClass="emph" presetSubtype="0" repeatCount="indefinite" autoRev="1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58000">
                                          <p:cBhvr>
                                            <p:cTn id="30" dur="200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92000" y="92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repeatCount="indefinite" autoRev="1" fill="hold" nodeType="withEffect" p14:presetBounceEnd="58000">
                                      <p:stCondLst>
                                        <p:cond delay="750"/>
                                      </p:stCondLst>
                                      <p:childTnLst>
                                        <p:animScale p14:bounceEnd="58000">
                                          <p:cBhvr>
                                            <p:cTn id="32" dur="200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repeatCount="indefinite" autoRev="1" fill="hold" nodeType="withEffect" p14:presetBounceEnd="58000">
                                      <p:stCondLst>
                                        <p:cond delay="1500"/>
                                      </p:stCondLst>
                                      <p:childTnLst>
                                        <p:animScale p14:bounceEnd="58000">
                                          <p:cBhvr>
                                            <p:cTn id="34" dur="20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3" grpId="0" uiExpand="1" build="p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8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0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2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3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4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10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6" dur="1000" fill="hold">
                                              <p:stCondLst>
                                                <p:cond delay="20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1000" fill="hold">
                                              <p:stCondLst>
                                                <p:cond delay="30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8" dur="1000" fill="hold">
                                              <p:stCondLst>
                                                <p:cond delay="400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6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0" dur="2000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92000" y="92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repeatCount="indefinite" autoRev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200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repeatCount="indefinite" autoRev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200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3" grpId="0" uiExpand="1" build="p"/>
          <p:bldP spid="11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1" r="50787" b="11846"/>
          <a:stretch/>
        </p:blipFill>
        <p:spPr bwMode="auto">
          <a:xfrm>
            <a:off x="-20164" y="1424651"/>
            <a:ext cx="2127544" cy="267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 dirty="0">
              <a:latin typeface="Trebuchet MS" pitchFamily="34" charset="0"/>
            </a:endParaRPr>
          </a:p>
        </p:txBody>
      </p:sp>
      <p:sp>
        <p:nvSpPr>
          <p:cNvPr id="19" name="Retângulo 7"/>
          <p:cNvSpPr/>
          <p:nvPr/>
        </p:nvSpPr>
        <p:spPr>
          <a:xfrm flipV="1">
            <a:off x="2312796" y="605339"/>
            <a:ext cx="4398964" cy="732729"/>
          </a:xfrm>
          <a:custGeom>
            <a:avLst/>
            <a:gdLst>
              <a:gd name="connsiteX0" fmla="*/ 0 w 3359657"/>
              <a:gd name="connsiteY0" fmla="*/ 0 h 620688"/>
              <a:gd name="connsiteX1" fmla="*/ 3359657 w 3359657"/>
              <a:gd name="connsiteY1" fmla="*/ 0 h 620688"/>
              <a:gd name="connsiteX2" fmla="*/ 3359657 w 3359657"/>
              <a:gd name="connsiteY2" fmla="*/ 620688 h 620688"/>
              <a:gd name="connsiteX3" fmla="*/ 0 w 3359657"/>
              <a:gd name="connsiteY3" fmla="*/ 620688 h 620688"/>
              <a:gd name="connsiteX4" fmla="*/ 0 w 3359657"/>
              <a:gd name="connsiteY4" fmla="*/ 0 h 620688"/>
              <a:gd name="connsiteX0" fmla="*/ 0 w 3359657"/>
              <a:gd name="connsiteY0" fmla="*/ 0 h 620688"/>
              <a:gd name="connsiteX1" fmla="*/ 3359657 w 3359657"/>
              <a:gd name="connsiteY1" fmla="*/ 0 h 620688"/>
              <a:gd name="connsiteX2" fmla="*/ 3359657 w 3359657"/>
              <a:gd name="connsiteY2" fmla="*/ 620688 h 620688"/>
              <a:gd name="connsiteX3" fmla="*/ 0 w 3359657"/>
              <a:gd name="connsiteY3" fmla="*/ 620688 h 620688"/>
              <a:gd name="connsiteX4" fmla="*/ 0 w 3359657"/>
              <a:gd name="connsiteY4" fmla="*/ 0 h 620688"/>
              <a:gd name="connsiteX0" fmla="*/ 0 w 3359657"/>
              <a:gd name="connsiteY0" fmla="*/ 0 h 620688"/>
              <a:gd name="connsiteX1" fmla="*/ 3359657 w 3359657"/>
              <a:gd name="connsiteY1" fmla="*/ 0 h 620688"/>
              <a:gd name="connsiteX2" fmla="*/ 3359657 w 3359657"/>
              <a:gd name="connsiteY2" fmla="*/ 620688 h 620688"/>
              <a:gd name="connsiteX3" fmla="*/ 0 w 3359657"/>
              <a:gd name="connsiteY3" fmla="*/ 620688 h 620688"/>
              <a:gd name="connsiteX4" fmla="*/ 0 w 3359657"/>
              <a:gd name="connsiteY4" fmla="*/ 0 h 620688"/>
              <a:gd name="connsiteX0" fmla="*/ 0 w 3359657"/>
              <a:gd name="connsiteY0" fmla="*/ 0 h 720968"/>
              <a:gd name="connsiteX1" fmla="*/ 3359657 w 3359657"/>
              <a:gd name="connsiteY1" fmla="*/ 0 h 720968"/>
              <a:gd name="connsiteX2" fmla="*/ 3359657 w 3359657"/>
              <a:gd name="connsiteY2" fmla="*/ 620688 h 720968"/>
              <a:gd name="connsiteX3" fmla="*/ 0 w 3359657"/>
              <a:gd name="connsiteY3" fmla="*/ 620688 h 720968"/>
              <a:gd name="connsiteX4" fmla="*/ 0 w 3359657"/>
              <a:gd name="connsiteY4" fmla="*/ 0 h 720968"/>
              <a:gd name="connsiteX0" fmla="*/ 0 w 3359657"/>
              <a:gd name="connsiteY0" fmla="*/ 0 h 781128"/>
              <a:gd name="connsiteX1" fmla="*/ 3359657 w 3359657"/>
              <a:gd name="connsiteY1" fmla="*/ 0 h 781128"/>
              <a:gd name="connsiteX2" fmla="*/ 3359657 w 3359657"/>
              <a:gd name="connsiteY2" fmla="*/ 620688 h 781128"/>
              <a:gd name="connsiteX3" fmla="*/ 0 w 3359657"/>
              <a:gd name="connsiteY3" fmla="*/ 620688 h 781128"/>
              <a:gd name="connsiteX4" fmla="*/ 0 w 3359657"/>
              <a:gd name="connsiteY4" fmla="*/ 0 h 78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9657" h="781128">
                <a:moveTo>
                  <a:pt x="0" y="0"/>
                </a:moveTo>
                <a:cubicBezTo>
                  <a:pt x="1143636" y="320634"/>
                  <a:pt x="2584156" y="166254"/>
                  <a:pt x="3359657" y="0"/>
                </a:cubicBezTo>
                <a:lnTo>
                  <a:pt x="3359657" y="620688"/>
                </a:lnTo>
                <a:cubicBezTo>
                  <a:pt x="2239771" y="846319"/>
                  <a:pt x="1060509" y="822569"/>
                  <a:pt x="0" y="6206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grpSp>
        <p:nvGrpSpPr>
          <p:cNvPr id="23" name="Grupo 22"/>
          <p:cNvGrpSpPr>
            <a:grpSpLocks/>
          </p:cNvGrpSpPr>
          <p:nvPr/>
        </p:nvGrpSpPr>
        <p:grpSpPr bwMode="auto">
          <a:xfrm>
            <a:off x="2195736" y="188640"/>
            <a:ext cx="4752528" cy="927743"/>
            <a:chOff x="3676650" y="3981450"/>
            <a:chExt cx="5253038" cy="2101850"/>
          </a:xfrm>
        </p:grpSpPr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748088" y="3981450"/>
              <a:ext cx="5181600" cy="20304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Trebuchet MS" pitchFamily="34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3676650" y="4054475"/>
              <a:ext cx="5181600" cy="2028825"/>
            </a:xfrm>
            <a:prstGeom prst="rect">
              <a:avLst/>
            </a:prstGeom>
            <a:solidFill>
              <a:srgbClr val="00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Trebuchet MS" pitchFamily="34" charset="0"/>
              </a:endParaRPr>
            </a:p>
          </p:txBody>
        </p:sp>
      </p:grpSp>
      <p:sp>
        <p:nvSpPr>
          <p:cNvPr id="26" name="Título 1"/>
          <p:cNvSpPr txBox="1">
            <a:spLocks/>
          </p:cNvSpPr>
          <p:nvPr/>
        </p:nvSpPr>
        <p:spPr>
          <a:xfrm>
            <a:off x="2816852" y="288382"/>
            <a:ext cx="5958567" cy="7571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pt-BR" sz="4800" b="1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Arial" charset="0"/>
              </a:rPr>
              <a:t>Referências</a:t>
            </a:r>
            <a:endParaRPr lang="pt-BR" sz="4800" b="1" dirty="0">
              <a:solidFill>
                <a:schemeClr val="bg1"/>
              </a:solidFill>
              <a:latin typeface="Trebuchet MS" pitchFamily="34" charset="0"/>
              <a:ea typeface="+mn-ea"/>
              <a:cs typeface="Arial" charset="0"/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1" r="50787"/>
          <a:stretch>
            <a:fillRect/>
          </a:stretch>
        </p:blipFill>
        <p:spPr bwMode="auto">
          <a:xfrm>
            <a:off x="2" y="3717032"/>
            <a:ext cx="2127544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2267744" y="1556792"/>
            <a:ext cx="6620918" cy="496855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pt-BR" sz="1700" dirty="0" smtClean="0"/>
          </a:p>
          <a:p>
            <a:pPr>
              <a:buFont typeface="Wingdings" pitchFamily="2" charset="2"/>
              <a:buChar char="Ø"/>
            </a:pPr>
            <a:r>
              <a:rPr lang="pt-BR" sz="1700" dirty="0" smtClean="0"/>
              <a:t>Coloque aqui suas referências.</a:t>
            </a:r>
          </a:p>
          <a:p>
            <a:pPr>
              <a:buFont typeface="Wingdings" pitchFamily="2" charset="2"/>
              <a:buChar char="Ø"/>
            </a:pPr>
            <a:r>
              <a:rPr lang="pt-BR" sz="1700" dirty="0" smtClean="0"/>
              <a:t>AGUIAR, Maria. Alice </a:t>
            </a:r>
            <a:r>
              <a:rPr lang="pt-BR" sz="1700" b="1" dirty="0" smtClean="0"/>
              <a:t>Atividade Lúdica é o Berço Obrigatório das Atividades Intelectuais da Criança.</a:t>
            </a:r>
            <a:r>
              <a:rPr lang="pt-BR" sz="1700" dirty="0" smtClean="0"/>
              <a:t> Net, S. Paulo, 2001.  </a:t>
            </a:r>
          </a:p>
          <a:p>
            <a:pPr>
              <a:buFont typeface="Wingdings" pitchFamily="2" charset="2"/>
              <a:buChar char="Ø"/>
            </a:pPr>
            <a:r>
              <a:rPr lang="pt-BR" sz="1700" dirty="0" smtClean="0"/>
              <a:t> ARCE, Alessandra.</a:t>
            </a:r>
            <a:r>
              <a:rPr lang="pt-BR" sz="1700" b="1" dirty="0" smtClean="0"/>
              <a:t> Escola grandes pensadores</a:t>
            </a:r>
            <a:r>
              <a:rPr lang="pt-BR" sz="1700" dirty="0" smtClean="0"/>
              <a:t> editora Fundação Vitor Civita volume 1 e 2 2008.</a:t>
            </a:r>
            <a:r>
              <a:rPr lang="pt-BR" sz="1700" b="1" dirty="0" smtClean="0"/>
              <a:t> </a:t>
            </a:r>
            <a:endParaRPr lang="pt-BR" sz="1700" dirty="0" smtClean="0"/>
          </a:p>
          <a:p>
            <a:pPr>
              <a:buFont typeface="Wingdings" pitchFamily="2" charset="2"/>
              <a:buChar char="Ø"/>
            </a:pPr>
            <a:r>
              <a:rPr lang="pt-BR" sz="1700" dirty="0" smtClean="0"/>
              <a:t>CAVALCANTI, Zélia. Alfabetizando. Porto Alegre: Artes Médicas, 1997. </a:t>
            </a:r>
          </a:p>
          <a:p>
            <a:pPr>
              <a:buFont typeface="Wingdings" pitchFamily="2" charset="2"/>
              <a:buChar char="Ø"/>
            </a:pPr>
            <a:r>
              <a:rPr lang="pt-BR" sz="1700" dirty="0" smtClean="0"/>
              <a:t>ELIAS, Marisa Del </a:t>
            </a:r>
            <a:r>
              <a:rPr lang="pt-BR" sz="1700" dirty="0" err="1" smtClean="0"/>
              <a:t>Cioppo</a:t>
            </a:r>
            <a:r>
              <a:rPr lang="pt-BR" sz="1700" dirty="0" smtClean="0"/>
              <a:t>. </a:t>
            </a:r>
            <a:r>
              <a:rPr lang="pt-BR" sz="1700" b="1" dirty="0" smtClean="0"/>
              <a:t>De Emílio a Emília a trajetória da alfabetização</a:t>
            </a:r>
            <a:r>
              <a:rPr lang="pt-BR" sz="1700" dirty="0" smtClean="0"/>
              <a:t>. São Paulo: Scipione, 2008. </a:t>
            </a:r>
          </a:p>
          <a:p>
            <a:pPr>
              <a:buFont typeface="Wingdings" pitchFamily="2" charset="2"/>
              <a:buChar char="Ø"/>
            </a:pPr>
            <a:r>
              <a:rPr lang="pt-BR" sz="1700" dirty="0" smtClean="0"/>
              <a:t>FROEBEL, apud ARCE, Alessandra. </a:t>
            </a:r>
            <a:r>
              <a:rPr lang="pt-BR" sz="1700" b="1" dirty="0" smtClean="0"/>
              <a:t>In escola grandes pensadores</a:t>
            </a:r>
            <a:r>
              <a:rPr lang="pt-BR" sz="1700" dirty="0" smtClean="0"/>
              <a:t> editora Fundação Vitor Civita volume 1 e 2 2008. </a:t>
            </a:r>
          </a:p>
          <a:p>
            <a:pPr>
              <a:buFont typeface="Wingdings" pitchFamily="2" charset="2"/>
              <a:buChar char="Ø"/>
            </a:pPr>
            <a:r>
              <a:rPr lang="pt-BR" sz="1700" b="1" dirty="0" smtClean="0"/>
              <a:t>GALVÃO. </a:t>
            </a:r>
            <a:r>
              <a:rPr lang="pt-BR" sz="1700" dirty="0" smtClean="0"/>
              <a:t>Isabel.</a:t>
            </a:r>
            <a:r>
              <a:rPr lang="pt-BR" sz="1700" b="1" dirty="0" smtClean="0"/>
              <a:t> Uma concepção </a:t>
            </a:r>
            <a:r>
              <a:rPr lang="pt-BR" sz="1700" b="1" dirty="0" smtClean="0"/>
              <a:t>Dialética </a:t>
            </a:r>
            <a:r>
              <a:rPr lang="pt-BR" sz="1700" b="1" dirty="0" smtClean="0"/>
              <a:t>do Desenvolvimento Infantil.</a:t>
            </a:r>
            <a:r>
              <a:rPr lang="pt-BR" sz="1700" dirty="0" smtClean="0"/>
              <a:t> Editoras Vozes São Paulo, 2008. </a:t>
            </a:r>
          </a:p>
          <a:p>
            <a:pPr>
              <a:buFont typeface="Wingdings" pitchFamily="2" charset="2"/>
              <a:buChar char="Ø"/>
            </a:pPr>
            <a:r>
              <a:rPr lang="pt-BR" sz="1700" dirty="0" smtClean="0"/>
              <a:t>KISHIMOTO, </a:t>
            </a:r>
            <a:r>
              <a:rPr lang="pt-BR" sz="1700" dirty="0" err="1" smtClean="0"/>
              <a:t>Tizuko</a:t>
            </a:r>
            <a:r>
              <a:rPr lang="pt-BR" sz="1700" dirty="0" smtClean="0"/>
              <a:t> </a:t>
            </a:r>
            <a:r>
              <a:rPr lang="pt-BR" sz="1700" dirty="0" err="1" smtClean="0"/>
              <a:t>Morchida</a:t>
            </a:r>
            <a:r>
              <a:rPr lang="pt-BR" sz="1700" dirty="0" smtClean="0"/>
              <a:t>. </a:t>
            </a:r>
            <a:r>
              <a:rPr lang="pt-BR" sz="1700" b="1" dirty="0" smtClean="0"/>
              <a:t>Jogo, </a:t>
            </a:r>
            <a:r>
              <a:rPr lang="pt-BR" sz="1700" b="1" dirty="0" smtClean="0"/>
              <a:t>Brinquedo</a:t>
            </a:r>
            <a:r>
              <a:rPr lang="pt-BR" sz="1700" b="1" dirty="0" smtClean="0"/>
              <a:t>, Brincadeira e a Educação.</a:t>
            </a:r>
            <a:r>
              <a:rPr lang="pt-BR" sz="1700" dirty="0" smtClean="0"/>
              <a:t> 5ª Ed. S. Paulo.  Cortez: 2002 </a:t>
            </a:r>
          </a:p>
          <a:p>
            <a:pPr>
              <a:buFont typeface="Wingdings" pitchFamily="2" charset="2"/>
              <a:buChar char="Ø"/>
            </a:pPr>
            <a:r>
              <a:rPr lang="pt-BR" sz="1700" dirty="0" smtClean="0"/>
              <a:t>______. </a:t>
            </a:r>
            <a:r>
              <a:rPr lang="pt-BR" sz="1700" b="1" dirty="0" smtClean="0"/>
              <a:t>Jogos Infantis.</a:t>
            </a:r>
            <a:r>
              <a:rPr lang="pt-BR" sz="1700" dirty="0" smtClean="0"/>
              <a:t> 7ª Ed. Rio de Janeiro. Vozes:2001. </a:t>
            </a:r>
            <a:endParaRPr lang="pt-BR" sz="1700" dirty="0"/>
          </a:p>
        </p:txBody>
      </p:sp>
    </p:spTree>
    <p:extLst>
      <p:ext uri="{BB962C8B-B14F-4D97-AF65-F5344CB8AC3E}">
        <p14:creationId xmlns:p14="http://schemas.microsoft.com/office/powerpoint/2010/main" val="36667215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1" r="50787" b="11846"/>
          <a:stretch/>
        </p:blipFill>
        <p:spPr bwMode="auto">
          <a:xfrm>
            <a:off x="-20164" y="1424651"/>
            <a:ext cx="2127544" cy="2672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 dirty="0">
              <a:latin typeface="Trebuchet MS" pitchFamily="34" charset="0"/>
            </a:endParaRPr>
          </a:p>
        </p:txBody>
      </p:sp>
      <p:sp>
        <p:nvSpPr>
          <p:cNvPr id="19" name="Retângulo 7"/>
          <p:cNvSpPr/>
          <p:nvPr/>
        </p:nvSpPr>
        <p:spPr>
          <a:xfrm flipV="1">
            <a:off x="2312796" y="605339"/>
            <a:ext cx="4398964" cy="732729"/>
          </a:xfrm>
          <a:custGeom>
            <a:avLst/>
            <a:gdLst>
              <a:gd name="connsiteX0" fmla="*/ 0 w 3359657"/>
              <a:gd name="connsiteY0" fmla="*/ 0 h 620688"/>
              <a:gd name="connsiteX1" fmla="*/ 3359657 w 3359657"/>
              <a:gd name="connsiteY1" fmla="*/ 0 h 620688"/>
              <a:gd name="connsiteX2" fmla="*/ 3359657 w 3359657"/>
              <a:gd name="connsiteY2" fmla="*/ 620688 h 620688"/>
              <a:gd name="connsiteX3" fmla="*/ 0 w 3359657"/>
              <a:gd name="connsiteY3" fmla="*/ 620688 h 620688"/>
              <a:gd name="connsiteX4" fmla="*/ 0 w 3359657"/>
              <a:gd name="connsiteY4" fmla="*/ 0 h 620688"/>
              <a:gd name="connsiteX0" fmla="*/ 0 w 3359657"/>
              <a:gd name="connsiteY0" fmla="*/ 0 h 620688"/>
              <a:gd name="connsiteX1" fmla="*/ 3359657 w 3359657"/>
              <a:gd name="connsiteY1" fmla="*/ 0 h 620688"/>
              <a:gd name="connsiteX2" fmla="*/ 3359657 w 3359657"/>
              <a:gd name="connsiteY2" fmla="*/ 620688 h 620688"/>
              <a:gd name="connsiteX3" fmla="*/ 0 w 3359657"/>
              <a:gd name="connsiteY3" fmla="*/ 620688 h 620688"/>
              <a:gd name="connsiteX4" fmla="*/ 0 w 3359657"/>
              <a:gd name="connsiteY4" fmla="*/ 0 h 620688"/>
              <a:gd name="connsiteX0" fmla="*/ 0 w 3359657"/>
              <a:gd name="connsiteY0" fmla="*/ 0 h 620688"/>
              <a:gd name="connsiteX1" fmla="*/ 3359657 w 3359657"/>
              <a:gd name="connsiteY1" fmla="*/ 0 h 620688"/>
              <a:gd name="connsiteX2" fmla="*/ 3359657 w 3359657"/>
              <a:gd name="connsiteY2" fmla="*/ 620688 h 620688"/>
              <a:gd name="connsiteX3" fmla="*/ 0 w 3359657"/>
              <a:gd name="connsiteY3" fmla="*/ 620688 h 620688"/>
              <a:gd name="connsiteX4" fmla="*/ 0 w 3359657"/>
              <a:gd name="connsiteY4" fmla="*/ 0 h 620688"/>
              <a:gd name="connsiteX0" fmla="*/ 0 w 3359657"/>
              <a:gd name="connsiteY0" fmla="*/ 0 h 720968"/>
              <a:gd name="connsiteX1" fmla="*/ 3359657 w 3359657"/>
              <a:gd name="connsiteY1" fmla="*/ 0 h 720968"/>
              <a:gd name="connsiteX2" fmla="*/ 3359657 w 3359657"/>
              <a:gd name="connsiteY2" fmla="*/ 620688 h 720968"/>
              <a:gd name="connsiteX3" fmla="*/ 0 w 3359657"/>
              <a:gd name="connsiteY3" fmla="*/ 620688 h 720968"/>
              <a:gd name="connsiteX4" fmla="*/ 0 w 3359657"/>
              <a:gd name="connsiteY4" fmla="*/ 0 h 720968"/>
              <a:gd name="connsiteX0" fmla="*/ 0 w 3359657"/>
              <a:gd name="connsiteY0" fmla="*/ 0 h 781128"/>
              <a:gd name="connsiteX1" fmla="*/ 3359657 w 3359657"/>
              <a:gd name="connsiteY1" fmla="*/ 0 h 781128"/>
              <a:gd name="connsiteX2" fmla="*/ 3359657 w 3359657"/>
              <a:gd name="connsiteY2" fmla="*/ 620688 h 781128"/>
              <a:gd name="connsiteX3" fmla="*/ 0 w 3359657"/>
              <a:gd name="connsiteY3" fmla="*/ 620688 h 781128"/>
              <a:gd name="connsiteX4" fmla="*/ 0 w 3359657"/>
              <a:gd name="connsiteY4" fmla="*/ 0 h 78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9657" h="781128">
                <a:moveTo>
                  <a:pt x="0" y="0"/>
                </a:moveTo>
                <a:cubicBezTo>
                  <a:pt x="1143636" y="320634"/>
                  <a:pt x="2584156" y="166254"/>
                  <a:pt x="3359657" y="0"/>
                </a:cubicBezTo>
                <a:lnTo>
                  <a:pt x="3359657" y="620688"/>
                </a:lnTo>
                <a:cubicBezTo>
                  <a:pt x="2239771" y="846319"/>
                  <a:pt x="1060509" y="822569"/>
                  <a:pt x="0" y="6206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grpSp>
        <p:nvGrpSpPr>
          <p:cNvPr id="23" name="Grupo 22"/>
          <p:cNvGrpSpPr>
            <a:grpSpLocks/>
          </p:cNvGrpSpPr>
          <p:nvPr/>
        </p:nvGrpSpPr>
        <p:grpSpPr bwMode="auto">
          <a:xfrm>
            <a:off x="2123728" y="188640"/>
            <a:ext cx="4752528" cy="927743"/>
            <a:chOff x="3676650" y="3981450"/>
            <a:chExt cx="5253038" cy="2101850"/>
          </a:xfrm>
        </p:grpSpPr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748088" y="3981450"/>
              <a:ext cx="5181600" cy="20304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Trebuchet MS" pitchFamily="34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3676650" y="4054475"/>
              <a:ext cx="5181600" cy="2028825"/>
            </a:xfrm>
            <a:prstGeom prst="rect">
              <a:avLst/>
            </a:prstGeom>
            <a:solidFill>
              <a:srgbClr val="00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Trebuchet MS" pitchFamily="34" charset="0"/>
              </a:endParaRPr>
            </a:p>
          </p:txBody>
        </p:sp>
      </p:grpSp>
      <p:sp>
        <p:nvSpPr>
          <p:cNvPr id="26" name="Título 1"/>
          <p:cNvSpPr txBox="1">
            <a:spLocks/>
          </p:cNvSpPr>
          <p:nvPr/>
        </p:nvSpPr>
        <p:spPr>
          <a:xfrm>
            <a:off x="2816852" y="288382"/>
            <a:ext cx="5958567" cy="7571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pt-BR" sz="4800" b="1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Arial" charset="0"/>
              </a:rPr>
              <a:t>Referências</a:t>
            </a:r>
            <a:endParaRPr lang="pt-BR" sz="4800" b="1" dirty="0">
              <a:solidFill>
                <a:schemeClr val="bg1"/>
              </a:solidFill>
              <a:latin typeface="Trebuchet MS" pitchFamily="34" charset="0"/>
              <a:ea typeface="+mn-ea"/>
              <a:cs typeface="Arial" charset="0"/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1" r="50787"/>
          <a:stretch>
            <a:fillRect/>
          </a:stretch>
        </p:blipFill>
        <p:spPr bwMode="auto">
          <a:xfrm>
            <a:off x="2" y="3717032"/>
            <a:ext cx="2127544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2199554" y="1412776"/>
            <a:ext cx="6620918" cy="50405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pt-BR" sz="1700" dirty="0" smtClean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pt-BR" sz="1700" dirty="0"/>
              <a:t>Coloque aqui suas </a:t>
            </a:r>
            <a:r>
              <a:rPr lang="pt-BR" sz="1700" dirty="0" smtClean="0"/>
              <a:t>referências.</a:t>
            </a:r>
            <a:endParaRPr lang="pt-BR" sz="1700" dirty="0"/>
          </a:p>
          <a:p>
            <a:pPr>
              <a:buFont typeface="Wingdings" pitchFamily="2" charset="2"/>
              <a:buChar char="Ø"/>
            </a:pPr>
            <a:r>
              <a:rPr lang="pt-BR" sz="1700" dirty="0" smtClean="0">
                <a:latin typeface="+mj-lt"/>
              </a:rPr>
              <a:t>PIAGET, Jean. </a:t>
            </a:r>
            <a:r>
              <a:rPr lang="pt-BR" sz="1700" b="1" dirty="0" smtClean="0">
                <a:latin typeface="+mj-lt"/>
              </a:rPr>
              <a:t>Psicologia e Pedagogia.</a:t>
            </a:r>
            <a:r>
              <a:rPr lang="pt-BR" sz="1700" dirty="0" smtClean="0">
                <a:latin typeface="+mj-lt"/>
              </a:rPr>
              <a:t> Trad. Por Dirceu Accioly </a:t>
            </a:r>
            <a:r>
              <a:rPr lang="pt-BR" sz="1700" dirty="0" err="1" smtClean="0">
                <a:latin typeface="+mj-lt"/>
              </a:rPr>
              <a:t>Lindoso</a:t>
            </a:r>
            <a:r>
              <a:rPr lang="pt-BR" sz="1700" dirty="0" smtClean="0">
                <a:latin typeface="+mj-lt"/>
              </a:rPr>
              <a:t> e Rosa Maria R. Silva. Rio de Janeiro: Forense Universitária, 1985. </a:t>
            </a:r>
          </a:p>
          <a:p>
            <a:pPr>
              <a:buFont typeface="Wingdings" pitchFamily="2" charset="2"/>
              <a:buChar char="Ø"/>
            </a:pPr>
            <a:r>
              <a:rPr lang="pt-BR" sz="1700" dirty="0" smtClean="0">
                <a:latin typeface="+mj-lt"/>
              </a:rPr>
              <a:t>SANTOS, Santa Pires dos. (</a:t>
            </a:r>
            <a:r>
              <a:rPr lang="pt-BR" sz="1700" dirty="0" err="1" smtClean="0">
                <a:latin typeface="+mj-lt"/>
              </a:rPr>
              <a:t>Org</a:t>
            </a:r>
            <a:r>
              <a:rPr lang="pt-BR" sz="1700" dirty="0" smtClean="0">
                <a:latin typeface="+mj-lt"/>
              </a:rPr>
              <a:t>). </a:t>
            </a:r>
            <a:r>
              <a:rPr lang="pt-BR" sz="1700" b="1" dirty="0" smtClean="0">
                <a:latin typeface="+mj-lt"/>
              </a:rPr>
              <a:t>A Ludicidade Como Ciências.</a:t>
            </a:r>
            <a:r>
              <a:rPr lang="pt-BR" sz="1700" dirty="0" smtClean="0">
                <a:latin typeface="+mj-lt"/>
              </a:rPr>
              <a:t> 5ª Ed. Rio de 	Janeiro. Vozes: 2002 </a:t>
            </a:r>
          </a:p>
          <a:p>
            <a:pPr>
              <a:buFont typeface="Wingdings" pitchFamily="2" charset="2"/>
              <a:buChar char="Ø"/>
            </a:pPr>
            <a:r>
              <a:rPr lang="pt-BR" sz="1700" dirty="0" smtClean="0">
                <a:latin typeface="+mj-lt"/>
              </a:rPr>
              <a:t>VYGOTSKY, L. S. </a:t>
            </a:r>
            <a:r>
              <a:rPr lang="pt-BR" sz="1700" b="1" dirty="0" smtClean="0">
                <a:latin typeface="+mj-lt"/>
              </a:rPr>
              <a:t>Pensamento e linguagem</a:t>
            </a:r>
            <a:r>
              <a:rPr lang="pt-BR" sz="1700" dirty="0" smtClean="0">
                <a:latin typeface="+mj-lt"/>
              </a:rPr>
              <a:t>. São Paulo, Martins Fontes, 1997.</a:t>
            </a:r>
          </a:p>
          <a:p>
            <a:pPr>
              <a:buFont typeface="Wingdings" pitchFamily="2" charset="2"/>
              <a:buChar char="Ø"/>
            </a:pPr>
            <a:r>
              <a:rPr lang="pt-BR" sz="1700" dirty="0" smtClean="0">
                <a:latin typeface="+mj-lt"/>
              </a:rPr>
              <a:t>SANTOS, Santa Pires dos. (</a:t>
            </a:r>
            <a:r>
              <a:rPr lang="pt-BR" sz="1700" dirty="0" err="1" smtClean="0">
                <a:latin typeface="+mj-lt"/>
              </a:rPr>
              <a:t>Org</a:t>
            </a:r>
            <a:r>
              <a:rPr lang="pt-BR" sz="1700" dirty="0" smtClean="0">
                <a:latin typeface="+mj-lt"/>
              </a:rPr>
              <a:t>). O </a:t>
            </a:r>
            <a:r>
              <a:rPr lang="pt-BR" sz="1700" b="1" dirty="0" smtClean="0">
                <a:latin typeface="+mj-lt"/>
              </a:rPr>
              <a:t>Lúdico na Formação do Educador.</a:t>
            </a:r>
            <a:r>
              <a:rPr lang="pt-BR" sz="1700" dirty="0" smtClean="0">
                <a:latin typeface="+mj-lt"/>
              </a:rPr>
              <a:t> 5ª Ed. Rio de Janeiro. Vozes:1997 </a:t>
            </a:r>
          </a:p>
          <a:p>
            <a:pPr>
              <a:buFont typeface="Wingdings" pitchFamily="2" charset="2"/>
              <a:buChar char="Ø"/>
            </a:pPr>
            <a:r>
              <a:rPr lang="pt-BR" sz="1700" dirty="0" smtClean="0">
                <a:latin typeface="+mj-lt"/>
              </a:rPr>
              <a:t>­ ______ </a:t>
            </a:r>
            <a:r>
              <a:rPr lang="pt-BR" sz="1700" b="1" dirty="0" smtClean="0">
                <a:latin typeface="+mj-lt"/>
              </a:rPr>
              <a:t>Pensamento e linguagem</a:t>
            </a:r>
            <a:r>
              <a:rPr lang="pt-BR" sz="1700" dirty="0" smtClean="0">
                <a:latin typeface="+mj-lt"/>
              </a:rPr>
              <a:t>. São Paulo, Martins Fontes, 1993. </a:t>
            </a:r>
          </a:p>
          <a:p>
            <a:pPr>
              <a:buFont typeface="Wingdings" pitchFamily="2" charset="2"/>
              <a:buChar char="Ø"/>
            </a:pPr>
            <a:r>
              <a:rPr lang="pt-BR" sz="1700" dirty="0" smtClean="0">
                <a:latin typeface="+mj-lt"/>
              </a:rPr>
              <a:t>_______ IN REGO, Teresa Cristina - VYGOTSKY </a:t>
            </a:r>
            <a:r>
              <a:rPr lang="pt-BR" sz="1700" b="1" dirty="0" smtClean="0">
                <a:latin typeface="+mj-lt"/>
              </a:rPr>
              <a:t>A Perspectiva Histórico</a:t>
            </a:r>
            <a:r>
              <a:rPr lang="pt-BR" sz="1700" dirty="0" smtClean="0">
                <a:latin typeface="+mj-lt"/>
              </a:rPr>
              <a:t> </a:t>
            </a:r>
            <a:r>
              <a:rPr lang="pt-BR" sz="1700" b="1" dirty="0" smtClean="0">
                <a:latin typeface="+mj-lt"/>
              </a:rPr>
              <a:t>Cultural da Educação</a:t>
            </a:r>
            <a:r>
              <a:rPr lang="pt-BR" sz="1700" dirty="0" smtClean="0">
                <a:latin typeface="+mj-lt"/>
              </a:rPr>
              <a:t>. 2ª Ed. Rio de Janeiro: Vozes, 2001. </a:t>
            </a:r>
          </a:p>
          <a:p>
            <a:pPr>
              <a:buFont typeface="Wingdings" pitchFamily="2" charset="2"/>
              <a:buChar char="Ø"/>
            </a:pPr>
            <a:r>
              <a:rPr lang="pt-BR" sz="1700" dirty="0" smtClean="0">
                <a:latin typeface="+mj-lt"/>
              </a:rPr>
              <a:t>VERGARA, Sylvia Constant.</a:t>
            </a:r>
            <a:r>
              <a:rPr lang="pt-BR" sz="1700" b="1" dirty="0" smtClean="0">
                <a:latin typeface="+mj-lt"/>
              </a:rPr>
              <a:t> Projetos e Relatórios de Pesquisa em Administração. </a:t>
            </a:r>
            <a:r>
              <a:rPr lang="pt-BR" sz="1700" dirty="0" smtClean="0">
                <a:latin typeface="+mj-lt"/>
              </a:rPr>
              <a:t>15ª ed. São Paulo: Atlas, 2014. </a:t>
            </a:r>
          </a:p>
          <a:p>
            <a:pPr>
              <a:buFont typeface="Wingdings" pitchFamily="2" charset="2"/>
              <a:buChar char="Ø"/>
            </a:pPr>
            <a:r>
              <a:rPr lang="pt-BR" sz="1700" dirty="0" smtClean="0">
                <a:latin typeface="+mj-lt"/>
                <a:cs typeface="Times New Roman" pitchFamily="18" charset="0"/>
              </a:rPr>
              <a:t>TERZI, Silvia Bueno. </a:t>
            </a:r>
            <a:r>
              <a:rPr lang="pt-BR" sz="1700" b="1" dirty="0" smtClean="0">
                <a:latin typeface="+mj-lt"/>
                <a:cs typeface="Times New Roman" pitchFamily="18" charset="0"/>
              </a:rPr>
              <a:t>A Construção da Leitura</a:t>
            </a:r>
            <a:r>
              <a:rPr lang="pt-BR" sz="1700" dirty="0" smtClean="0">
                <a:latin typeface="+mj-lt"/>
                <a:cs typeface="Times New Roman" pitchFamily="18" charset="0"/>
              </a:rPr>
              <a:t>. 2ª Ed. Rio de Janeiro</a:t>
            </a:r>
            <a:r>
              <a:rPr lang="pt-BR" sz="1700" dirty="0" smtClean="0">
                <a:latin typeface="+mj-lt"/>
                <a:cs typeface="Times New Roman" pitchFamily="18" charset="0"/>
              </a:rPr>
              <a:t>. Pontes</a:t>
            </a:r>
            <a:r>
              <a:rPr lang="pt-BR" sz="1700" dirty="0" smtClean="0">
                <a:latin typeface="+mj-lt"/>
                <a:cs typeface="Times New Roman" pitchFamily="18" charset="0"/>
              </a:rPr>
              <a:t>. S. Paulo: 2001.</a:t>
            </a:r>
          </a:p>
          <a:p>
            <a:pPr marL="0" indent="0">
              <a:buFont typeface="Arial" charset="0"/>
              <a:buNone/>
            </a:pPr>
            <a:r>
              <a:rPr lang="pt-BR" sz="1700" dirty="0" smtClean="0">
                <a:latin typeface="+mj-lt"/>
              </a:rPr>
              <a:t> </a:t>
            </a:r>
          </a:p>
          <a:p>
            <a:pPr marL="0" indent="0">
              <a:buFont typeface="Arial" charset="0"/>
              <a:buNone/>
            </a:pPr>
            <a:r>
              <a:rPr lang="pt-BR" sz="1700" b="1" dirty="0" smtClean="0">
                <a:latin typeface="+mj-lt"/>
              </a:rPr>
              <a:t> </a:t>
            </a:r>
            <a:endParaRPr lang="pt-BR" sz="1700" dirty="0" smtClean="0">
              <a:latin typeface="+mj-lt"/>
            </a:endParaRPr>
          </a:p>
          <a:p>
            <a:pPr marL="0" indent="0">
              <a:buFont typeface="Arial" charset="0"/>
              <a:buNone/>
            </a:pPr>
            <a:r>
              <a:rPr lang="pt-BR" sz="1700" b="1" dirty="0" smtClean="0">
                <a:latin typeface="+mj-lt"/>
              </a:rPr>
              <a:t> </a:t>
            </a:r>
            <a:endParaRPr lang="pt-BR" sz="1700" dirty="0" smtClean="0">
              <a:latin typeface="+mj-lt"/>
            </a:endParaRPr>
          </a:p>
          <a:p>
            <a:pPr marL="0" indent="0">
              <a:buFont typeface="Arial" charset="0"/>
              <a:buNone/>
            </a:pPr>
            <a:r>
              <a:rPr lang="pt-BR" sz="1700" b="1" dirty="0" smtClean="0">
                <a:latin typeface="+mj-lt"/>
              </a:rPr>
              <a:t> </a:t>
            </a:r>
            <a:endParaRPr lang="pt-BR" sz="1700" dirty="0" smtClean="0">
              <a:latin typeface="+mj-lt"/>
            </a:endParaRPr>
          </a:p>
          <a:p>
            <a:endParaRPr lang="pt-BR" sz="1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33473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5187039"/>
            <a:ext cx="9144000" cy="1770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Grupo 5"/>
          <p:cNvGrpSpPr/>
          <p:nvPr/>
        </p:nvGrpSpPr>
        <p:grpSpPr>
          <a:xfrm>
            <a:off x="1710350" y="-171400"/>
            <a:ext cx="7398155" cy="5693426"/>
            <a:chOff x="2410690" y="130338"/>
            <a:chExt cx="6697815" cy="5391688"/>
          </a:xfrm>
        </p:grpSpPr>
        <p:pic>
          <p:nvPicPr>
            <p:cNvPr id="37" name="Imagem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17" t="56089" r="9837" b="19077"/>
            <a:stretch/>
          </p:blipFill>
          <p:spPr bwMode="auto">
            <a:xfrm>
              <a:off x="3265714" y="3785264"/>
              <a:ext cx="5842791" cy="173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Imagem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67" t="3800" r="9837" b="33175"/>
            <a:stretch/>
          </p:blipFill>
          <p:spPr bwMode="auto">
            <a:xfrm>
              <a:off x="2410690" y="130338"/>
              <a:ext cx="6694729" cy="4407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 dirty="0">
              <a:latin typeface="Calibri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67544" y="5759323"/>
            <a:ext cx="3432255" cy="801646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lang="pt-BR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Arial" charset="0"/>
              </a:rPr>
              <a:t>Licenciatura em </a:t>
            </a:r>
            <a:br>
              <a:rPr lang="pt-BR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Arial" charset="0"/>
              </a:rPr>
            </a:br>
            <a:r>
              <a:rPr lang="pt-BR" sz="2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ea typeface="+mn-ea"/>
                <a:cs typeface="Arial" charset="0"/>
              </a:rPr>
              <a:t>nome do Curso</a:t>
            </a:r>
            <a:endParaRPr lang="pt-BR" sz="2500" b="1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ea typeface="+mn-ea"/>
              <a:cs typeface="Arial" charset="0"/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03976"/>
            <a:ext cx="2488700" cy="2901699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7" t="19713" r="30575" b="18673"/>
          <a:stretch/>
        </p:blipFill>
        <p:spPr>
          <a:xfrm>
            <a:off x="1814888" y="1915962"/>
            <a:ext cx="1011586" cy="1787856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41" b="25042"/>
          <a:stretch/>
        </p:blipFill>
        <p:spPr>
          <a:xfrm>
            <a:off x="166282" y="836712"/>
            <a:ext cx="2488700" cy="1413627"/>
          </a:xfrm>
          <a:prstGeom prst="rect">
            <a:avLst/>
          </a:prstGeom>
        </p:spPr>
      </p:pic>
      <p:grpSp>
        <p:nvGrpSpPr>
          <p:cNvPr id="28" name="Grupo 27"/>
          <p:cNvGrpSpPr/>
          <p:nvPr/>
        </p:nvGrpSpPr>
        <p:grpSpPr>
          <a:xfrm>
            <a:off x="945843" y="2030291"/>
            <a:ext cx="944527" cy="396044"/>
            <a:chOff x="747153" y="3411709"/>
            <a:chExt cx="944527" cy="396044"/>
          </a:xfrm>
        </p:grpSpPr>
        <p:grpSp>
          <p:nvGrpSpPr>
            <p:cNvPr id="27" name="Grupo 26"/>
            <p:cNvGrpSpPr/>
            <p:nvPr/>
          </p:nvGrpSpPr>
          <p:grpSpPr>
            <a:xfrm>
              <a:off x="747153" y="3411709"/>
              <a:ext cx="360040" cy="396044"/>
              <a:chOff x="747153" y="3411709"/>
              <a:chExt cx="360040" cy="396044"/>
            </a:xfrm>
          </p:grpSpPr>
          <p:sp>
            <p:nvSpPr>
              <p:cNvPr id="25" name="Elipse 24"/>
              <p:cNvSpPr/>
              <p:nvPr/>
            </p:nvSpPr>
            <p:spPr>
              <a:xfrm>
                <a:off x="747153" y="3411709"/>
                <a:ext cx="360040" cy="3960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26" name="Elipse 25"/>
              <p:cNvSpPr/>
              <p:nvPr/>
            </p:nvSpPr>
            <p:spPr>
              <a:xfrm>
                <a:off x="789314" y="3605504"/>
                <a:ext cx="289141" cy="98758"/>
              </a:xfrm>
              <a:custGeom>
                <a:avLst/>
                <a:gdLst>
                  <a:gd name="connsiteX0" fmla="*/ 0 w 288032"/>
                  <a:gd name="connsiteY0" fmla="*/ 40455 h 80909"/>
                  <a:gd name="connsiteX1" fmla="*/ 144016 w 288032"/>
                  <a:gd name="connsiteY1" fmla="*/ 0 h 80909"/>
                  <a:gd name="connsiteX2" fmla="*/ 288032 w 288032"/>
                  <a:gd name="connsiteY2" fmla="*/ 40455 h 80909"/>
                  <a:gd name="connsiteX3" fmla="*/ 144016 w 288032"/>
                  <a:gd name="connsiteY3" fmla="*/ 80910 h 80909"/>
                  <a:gd name="connsiteX4" fmla="*/ 0 w 288032"/>
                  <a:gd name="connsiteY4" fmla="*/ 40455 h 80909"/>
                  <a:gd name="connsiteX0" fmla="*/ 0 w 288032"/>
                  <a:gd name="connsiteY0" fmla="*/ 40455 h 113829"/>
                  <a:gd name="connsiteX1" fmla="*/ 144016 w 288032"/>
                  <a:gd name="connsiteY1" fmla="*/ 0 h 113829"/>
                  <a:gd name="connsiteX2" fmla="*/ 288032 w 288032"/>
                  <a:gd name="connsiteY2" fmla="*/ 40455 h 113829"/>
                  <a:gd name="connsiteX3" fmla="*/ 144016 w 288032"/>
                  <a:gd name="connsiteY3" fmla="*/ 113829 h 113829"/>
                  <a:gd name="connsiteX4" fmla="*/ 0 w 288032"/>
                  <a:gd name="connsiteY4" fmla="*/ 40455 h 113829"/>
                  <a:gd name="connsiteX0" fmla="*/ 0 w 288032"/>
                  <a:gd name="connsiteY0" fmla="*/ 7747 h 81121"/>
                  <a:gd name="connsiteX1" fmla="*/ 144016 w 288032"/>
                  <a:gd name="connsiteY1" fmla="*/ 18499 h 81121"/>
                  <a:gd name="connsiteX2" fmla="*/ 288032 w 288032"/>
                  <a:gd name="connsiteY2" fmla="*/ 7747 h 81121"/>
                  <a:gd name="connsiteX3" fmla="*/ 144016 w 288032"/>
                  <a:gd name="connsiteY3" fmla="*/ 81121 h 81121"/>
                  <a:gd name="connsiteX4" fmla="*/ 0 w 288032"/>
                  <a:gd name="connsiteY4" fmla="*/ 7747 h 81121"/>
                  <a:gd name="connsiteX0" fmla="*/ 0 w 288032"/>
                  <a:gd name="connsiteY0" fmla="*/ 25122 h 98496"/>
                  <a:gd name="connsiteX1" fmla="*/ 144016 w 288032"/>
                  <a:gd name="connsiteY1" fmla="*/ 35874 h 98496"/>
                  <a:gd name="connsiteX2" fmla="*/ 288032 w 288032"/>
                  <a:gd name="connsiteY2" fmla="*/ 25122 h 98496"/>
                  <a:gd name="connsiteX3" fmla="*/ 144016 w 288032"/>
                  <a:gd name="connsiteY3" fmla="*/ 98496 h 98496"/>
                  <a:gd name="connsiteX4" fmla="*/ 0 w 288032"/>
                  <a:gd name="connsiteY4" fmla="*/ 25122 h 98496"/>
                  <a:gd name="connsiteX0" fmla="*/ 0 w 288032"/>
                  <a:gd name="connsiteY0" fmla="*/ 25122 h 98496"/>
                  <a:gd name="connsiteX1" fmla="*/ 144016 w 288032"/>
                  <a:gd name="connsiteY1" fmla="*/ 35874 h 98496"/>
                  <a:gd name="connsiteX2" fmla="*/ 288032 w 288032"/>
                  <a:gd name="connsiteY2" fmla="*/ 25122 h 98496"/>
                  <a:gd name="connsiteX3" fmla="*/ 144016 w 288032"/>
                  <a:gd name="connsiteY3" fmla="*/ 98496 h 98496"/>
                  <a:gd name="connsiteX4" fmla="*/ 0 w 288032"/>
                  <a:gd name="connsiteY4" fmla="*/ 25122 h 98496"/>
                  <a:gd name="connsiteX0" fmla="*/ 0 w 288032"/>
                  <a:gd name="connsiteY0" fmla="*/ 25384 h 98758"/>
                  <a:gd name="connsiteX1" fmla="*/ 144016 w 288032"/>
                  <a:gd name="connsiteY1" fmla="*/ 36136 h 98758"/>
                  <a:gd name="connsiteX2" fmla="*/ 288032 w 288032"/>
                  <a:gd name="connsiteY2" fmla="*/ 25384 h 98758"/>
                  <a:gd name="connsiteX3" fmla="*/ 144016 w 288032"/>
                  <a:gd name="connsiteY3" fmla="*/ 98758 h 98758"/>
                  <a:gd name="connsiteX4" fmla="*/ 0 w 288032"/>
                  <a:gd name="connsiteY4" fmla="*/ 25384 h 98758"/>
                  <a:gd name="connsiteX0" fmla="*/ 663 w 288695"/>
                  <a:gd name="connsiteY0" fmla="*/ 25384 h 98758"/>
                  <a:gd name="connsiteX1" fmla="*/ 144679 w 288695"/>
                  <a:gd name="connsiteY1" fmla="*/ 36136 h 98758"/>
                  <a:gd name="connsiteX2" fmla="*/ 288695 w 288695"/>
                  <a:gd name="connsiteY2" fmla="*/ 25384 h 98758"/>
                  <a:gd name="connsiteX3" fmla="*/ 144679 w 288695"/>
                  <a:gd name="connsiteY3" fmla="*/ 98758 h 98758"/>
                  <a:gd name="connsiteX4" fmla="*/ 663 w 288695"/>
                  <a:gd name="connsiteY4" fmla="*/ 25384 h 98758"/>
                  <a:gd name="connsiteX0" fmla="*/ 1109 w 289141"/>
                  <a:gd name="connsiteY0" fmla="*/ 25384 h 98758"/>
                  <a:gd name="connsiteX1" fmla="*/ 145125 w 289141"/>
                  <a:gd name="connsiteY1" fmla="*/ 36136 h 98758"/>
                  <a:gd name="connsiteX2" fmla="*/ 289141 w 289141"/>
                  <a:gd name="connsiteY2" fmla="*/ 25384 h 98758"/>
                  <a:gd name="connsiteX3" fmla="*/ 145125 w 289141"/>
                  <a:gd name="connsiteY3" fmla="*/ 98758 h 98758"/>
                  <a:gd name="connsiteX4" fmla="*/ 1109 w 289141"/>
                  <a:gd name="connsiteY4" fmla="*/ 25384 h 98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9141" h="98758">
                    <a:moveTo>
                      <a:pt x="1109" y="25384"/>
                    </a:moveTo>
                    <a:cubicBezTo>
                      <a:pt x="12329" y="-29932"/>
                      <a:pt x="45953" y="38941"/>
                      <a:pt x="145125" y="36136"/>
                    </a:cubicBezTo>
                    <a:cubicBezTo>
                      <a:pt x="244297" y="33331"/>
                      <a:pt x="219018" y="-36228"/>
                      <a:pt x="289141" y="25384"/>
                    </a:cubicBezTo>
                    <a:cubicBezTo>
                      <a:pt x="289141" y="47727"/>
                      <a:pt x="224663" y="98758"/>
                      <a:pt x="145125" y="98758"/>
                    </a:cubicBezTo>
                    <a:cubicBezTo>
                      <a:pt x="65587" y="98758"/>
                      <a:pt x="-10111" y="80700"/>
                      <a:pt x="1109" y="25384"/>
                    </a:cubicBez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grpSp>
          <p:nvGrpSpPr>
            <p:cNvPr id="31" name="Grupo 30"/>
            <p:cNvGrpSpPr/>
            <p:nvPr/>
          </p:nvGrpSpPr>
          <p:grpSpPr>
            <a:xfrm>
              <a:off x="1331640" y="3411709"/>
              <a:ext cx="360040" cy="396044"/>
              <a:chOff x="747153" y="3411709"/>
              <a:chExt cx="360040" cy="396044"/>
            </a:xfrm>
          </p:grpSpPr>
          <p:sp>
            <p:nvSpPr>
              <p:cNvPr id="32" name="Elipse 31"/>
              <p:cNvSpPr/>
              <p:nvPr/>
            </p:nvSpPr>
            <p:spPr>
              <a:xfrm>
                <a:off x="747153" y="3411709"/>
                <a:ext cx="360040" cy="3960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33" name="Elipse 25"/>
              <p:cNvSpPr/>
              <p:nvPr/>
            </p:nvSpPr>
            <p:spPr>
              <a:xfrm>
                <a:off x="789314" y="3605504"/>
                <a:ext cx="289141" cy="98758"/>
              </a:xfrm>
              <a:custGeom>
                <a:avLst/>
                <a:gdLst>
                  <a:gd name="connsiteX0" fmla="*/ 0 w 288032"/>
                  <a:gd name="connsiteY0" fmla="*/ 40455 h 80909"/>
                  <a:gd name="connsiteX1" fmla="*/ 144016 w 288032"/>
                  <a:gd name="connsiteY1" fmla="*/ 0 h 80909"/>
                  <a:gd name="connsiteX2" fmla="*/ 288032 w 288032"/>
                  <a:gd name="connsiteY2" fmla="*/ 40455 h 80909"/>
                  <a:gd name="connsiteX3" fmla="*/ 144016 w 288032"/>
                  <a:gd name="connsiteY3" fmla="*/ 80910 h 80909"/>
                  <a:gd name="connsiteX4" fmla="*/ 0 w 288032"/>
                  <a:gd name="connsiteY4" fmla="*/ 40455 h 80909"/>
                  <a:gd name="connsiteX0" fmla="*/ 0 w 288032"/>
                  <a:gd name="connsiteY0" fmla="*/ 40455 h 113829"/>
                  <a:gd name="connsiteX1" fmla="*/ 144016 w 288032"/>
                  <a:gd name="connsiteY1" fmla="*/ 0 h 113829"/>
                  <a:gd name="connsiteX2" fmla="*/ 288032 w 288032"/>
                  <a:gd name="connsiteY2" fmla="*/ 40455 h 113829"/>
                  <a:gd name="connsiteX3" fmla="*/ 144016 w 288032"/>
                  <a:gd name="connsiteY3" fmla="*/ 113829 h 113829"/>
                  <a:gd name="connsiteX4" fmla="*/ 0 w 288032"/>
                  <a:gd name="connsiteY4" fmla="*/ 40455 h 113829"/>
                  <a:gd name="connsiteX0" fmla="*/ 0 w 288032"/>
                  <a:gd name="connsiteY0" fmla="*/ 7747 h 81121"/>
                  <a:gd name="connsiteX1" fmla="*/ 144016 w 288032"/>
                  <a:gd name="connsiteY1" fmla="*/ 18499 h 81121"/>
                  <a:gd name="connsiteX2" fmla="*/ 288032 w 288032"/>
                  <a:gd name="connsiteY2" fmla="*/ 7747 h 81121"/>
                  <a:gd name="connsiteX3" fmla="*/ 144016 w 288032"/>
                  <a:gd name="connsiteY3" fmla="*/ 81121 h 81121"/>
                  <a:gd name="connsiteX4" fmla="*/ 0 w 288032"/>
                  <a:gd name="connsiteY4" fmla="*/ 7747 h 81121"/>
                  <a:gd name="connsiteX0" fmla="*/ 0 w 288032"/>
                  <a:gd name="connsiteY0" fmla="*/ 25122 h 98496"/>
                  <a:gd name="connsiteX1" fmla="*/ 144016 w 288032"/>
                  <a:gd name="connsiteY1" fmla="*/ 35874 h 98496"/>
                  <a:gd name="connsiteX2" fmla="*/ 288032 w 288032"/>
                  <a:gd name="connsiteY2" fmla="*/ 25122 h 98496"/>
                  <a:gd name="connsiteX3" fmla="*/ 144016 w 288032"/>
                  <a:gd name="connsiteY3" fmla="*/ 98496 h 98496"/>
                  <a:gd name="connsiteX4" fmla="*/ 0 w 288032"/>
                  <a:gd name="connsiteY4" fmla="*/ 25122 h 98496"/>
                  <a:gd name="connsiteX0" fmla="*/ 0 w 288032"/>
                  <a:gd name="connsiteY0" fmla="*/ 25122 h 98496"/>
                  <a:gd name="connsiteX1" fmla="*/ 144016 w 288032"/>
                  <a:gd name="connsiteY1" fmla="*/ 35874 h 98496"/>
                  <a:gd name="connsiteX2" fmla="*/ 288032 w 288032"/>
                  <a:gd name="connsiteY2" fmla="*/ 25122 h 98496"/>
                  <a:gd name="connsiteX3" fmla="*/ 144016 w 288032"/>
                  <a:gd name="connsiteY3" fmla="*/ 98496 h 98496"/>
                  <a:gd name="connsiteX4" fmla="*/ 0 w 288032"/>
                  <a:gd name="connsiteY4" fmla="*/ 25122 h 98496"/>
                  <a:gd name="connsiteX0" fmla="*/ 0 w 288032"/>
                  <a:gd name="connsiteY0" fmla="*/ 25384 h 98758"/>
                  <a:gd name="connsiteX1" fmla="*/ 144016 w 288032"/>
                  <a:gd name="connsiteY1" fmla="*/ 36136 h 98758"/>
                  <a:gd name="connsiteX2" fmla="*/ 288032 w 288032"/>
                  <a:gd name="connsiteY2" fmla="*/ 25384 h 98758"/>
                  <a:gd name="connsiteX3" fmla="*/ 144016 w 288032"/>
                  <a:gd name="connsiteY3" fmla="*/ 98758 h 98758"/>
                  <a:gd name="connsiteX4" fmla="*/ 0 w 288032"/>
                  <a:gd name="connsiteY4" fmla="*/ 25384 h 98758"/>
                  <a:gd name="connsiteX0" fmla="*/ 663 w 288695"/>
                  <a:gd name="connsiteY0" fmla="*/ 25384 h 98758"/>
                  <a:gd name="connsiteX1" fmla="*/ 144679 w 288695"/>
                  <a:gd name="connsiteY1" fmla="*/ 36136 h 98758"/>
                  <a:gd name="connsiteX2" fmla="*/ 288695 w 288695"/>
                  <a:gd name="connsiteY2" fmla="*/ 25384 h 98758"/>
                  <a:gd name="connsiteX3" fmla="*/ 144679 w 288695"/>
                  <a:gd name="connsiteY3" fmla="*/ 98758 h 98758"/>
                  <a:gd name="connsiteX4" fmla="*/ 663 w 288695"/>
                  <a:gd name="connsiteY4" fmla="*/ 25384 h 98758"/>
                  <a:gd name="connsiteX0" fmla="*/ 1109 w 289141"/>
                  <a:gd name="connsiteY0" fmla="*/ 25384 h 98758"/>
                  <a:gd name="connsiteX1" fmla="*/ 145125 w 289141"/>
                  <a:gd name="connsiteY1" fmla="*/ 36136 h 98758"/>
                  <a:gd name="connsiteX2" fmla="*/ 289141 w 289141"/>
                  <a:gd name="connsiteY2" fmla="*/ 25384 h 98758"/>
                  <a:gd name="connsiteX3" fmla="*/ 145125 w 289141"/>
                  <a:gd name="connsiteY3" fmla="*/ 98758 h 98758"/>
                  <a:gd name="connsiteX4" fmla="*/ 1109 w 289141"/>
                  <a:gd name="connsiteY4" fmla="*/ 25384 h 98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9141" h="98758">
                    <a:moveTo>
                      <a:pt x="1109" y="25384"/>
                    </a:moveTo>
                    <a:cubicBezTo>
                      <a:pt x="12329" y="-29932"/>
                      <a:pt x="45953" y="38941"/>
                      <a:pt x="145125" y="36136"/>
                    </a:cubicBezTo>
                    <a:cubicBezTo>
                      <a:pt x="244297" y="33331"/>
                      <a:pt x="219018" y="-36228"/>
                      <a:pt x="289141" y="25384"/>
                    </a:cubicBezTo>
                    <a:cubicBezTo>
                      <a:pt x="289141" y="47727"/>
                      <a:pt x="224663" y="98758"/>
                      <a:pt x="145125" y="98758"/>
                    </a:cubicBezTo>
                    <a:cubicBezTo>
                      <a:pt x="65587" y="98758"/>
                      <a:pt x="-10111" y="80700"/>
                      <a:pt x="1109" y="25384"/>
                    </a:cubicBez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29" name="Espaço Reservado para Conteúdo 2"/>
          <p:cNvSpPr txBox="1">
            <a:spLocks/>
          </p:cNvSpPr>
          <p:nvPr/>
        </p:nvSpPr>
        <p:spPr>
          <a:xfrm>
            <a:off x="3793933" y="1250432"/>
            <a:ext cx="5050160" cy="189053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COLOQUE UMA REFLEXÃO FINAL</a:t>
            </a:r>
          </a:p>
          <a:p>
            <a:pPr marL="0" indent="0">
              <a:buFont typeface="Arial" charset="0"/>
              <a:buNone/>
            </a:pP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“</a:t>
            </a:r>
            <a:r>
              <a:rPr lang="pt-BR" i="1" dirty="0" smtClean="0">
                <a:solidFill>
                  <a:schemeClr val="accent5">
                    <a:lumMod val="75000"/>
                  </a:schemeClr>
                </a:solidFill>
              </a:rPr>
              <a:t>É PRECISO VENCER </a:t>
            </a:r>
            <a:br>
              <a:rPr lang="pt-BR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i="1" dirty="0" smtClean="0">
                <a:solidFill>
                  <a:schemeClr val="accent5">
                    <a:lumMod val="75000"/>
                  </a:schemeClr>
                </a:solidFill>
              </a:rPr>
              <a:t>AS DIFICULDADES DE HOJE </a:t>
            </a:r>
            <a:br>
              <a:rPr lang="pt-BR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i="1" dirty="0" smtClean="0">
                <a:solidFill>
                  <a:schemeClr val="accent5">
                    <a:lumMod val="75000"/>
                  </a:schemeClr>
                </a:solidFill>
              </a:rPr>
              <a:t>PARA SE CONSTRUIR </a:t>
            </a:r>
            <a:br>
              <a:rPr lang="pt-BR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i="1" dirty="0" smtClean="0">
                <a:solidFill>
                  <a:schemeClr val="accent5">
                    <a:lumMod val="75000"/>
                  </a:schemeClr>
                </a:solidFill>
              </a:rPr>
              <a:t>UM FUTURO MELHOR </a:t>
            </a:r>
            <a:br>
              <a:rPr lang="pt-BR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pt-BR" i="1" dirty="0" smtClean="0">
                <a:solidFill>
                  <a:schemeClr val="accent5">
                    <a:lumMod val="75000"/>
                  </a:schemeClr>
                </a:solidFill>
              </a:rPr>
              <a:t>PARA NOSSAS CRIANÇAS”</a:t>
            </a:r>
          </a:p>
        </p:txBody>
      </p:sp>
      <p:pic>
        <p:nvPicPr>
          <p:cNvPr id="35" name="Imagem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60500" r="31888" b="12201"/>
          <a:stretch>
            <a:fillRect/>
          </a:stretch>
        </p:blipFill>
        <p:spPr bwMode="auto">
          <a:xfrm>
            <a:off x="3935803" y="4005675"/>
            <a:ext cx="3046888" cy="202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4" t="16400" b="65750"/>
          <a:stretch>
            <a:fillRect/>
          </a:stretch>
        </p:blipFill>
        <p:spPr bwMode="auto">
          <a:xfrm>
            <a:off x="7236296" y="3498326"/>
            <a:ext cx="3380357" cy="14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758808" y="3356992"/>
            <a:ext cx="41044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5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ladimir Script" pitchFamily="66" charset="0"/>
              </a:rPr>
              <a:t>Nome Sobrenome</a:t>
            </a:r>
            <a:endParaRPr lang="pt-BR" sz="5000" b="1" dirty="0">
              <a:solidFill>
                <a:schemeClr val="tx1">
                  <a:lumMod val="65000"/>
                  <a:lumOff val="35000"/>
                </a:schemeClr>
              </a:solidFill>
              <a:latin typeface="Vladimir Script" pitchFamily="66" charset="0"/>
            </a:endParaRPr>
          </a:p>
        </p:txBody>
      </p:sp>
      <p:pic>
        <p:nvPicPr>
          <p:cNvPr id="24" name="Picture 2" descr="C:\Users\1746218\Desktop\ifam-cmc-2016.wmf"/>
          <p:cNvPicPr>
            <a:picLocks noChangeAspect="1" noChangeArrowheads="1"/>
          </p:cNvPicPr>
          <p:nvPr/>
        </p:nvPicPr>
        <p:blipFill>
          <a:blip r:embed="rId7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640168"/>
            <a:ext cx="315192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80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6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8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xit" presetSubtype="0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" presetClass="exit" presetSubtype="0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" presetClass="entr" presetSubtype="0" fill="hold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1" presetClass="exit" presetSubtype="0" fill="hold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1" presetClass="exit" presetSubtype="0" fill="hold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" presetClass="entr" presetSubtype="0" fill="hold" nodeType="withEffect">
                                      <p:stCondLst>
                                        <p:cond delay="12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14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2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iterate type="lt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2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29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6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8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1" presetClass="entr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1" presetID="1" presetClass="exit" presetSubtype="0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" presetClass="exit" presetSubtype="0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" presetClass="entr" presetSubtype="0" fill="hold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1" presetClass="exit" presetSubtype="0" fill="hold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3" presetID="1" presetClass="exit" presetSubtype="0" fill="hold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" presetClass="entr" presetSubtype="0" fill="hold" nodeType="withEffect">
                                      <p:stCondLst>
                                        <p:cond delay="12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14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2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iterate type="lt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iterate type="lt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2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29" grpId="0"/>
          <p:bldP spid="5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3075254" y="890564"/>
            <a:ext cx="2993492" cy="4034088"/>
            <a:chOff x="2385273" y="-708980"/>
            <a:chExt cx="4353280" cy="5852480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97" t="49020" r="46027" b="37908"/>
            <a:stretch/>
          </p:blipFill>
          <p:spPr>
            <a:xfrm>
              <a:off x="4114799" y="2521324"/>
              <a:ext cx="820271" cy="672352"/>
            </a:xfrm>
            <a:prstGeom prst="rect">
              <a:avLst/>
            </a:prstGeom>
          </p:spPr>
        </p:pic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80" t="9804" r="40804" b="48627"/>
            <a:stretch/>
          </p:blipFill>
          <p:spPr>
            <a:xfrm>
              <a:off x="3610535" y="504265"/>
              <a:ext cx="1801906" cy="2138082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273" y="-708980"/>
              <a:ext cx="4353280" cy="4360850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6" t="6144" r="50515" b="71634"/>
            <a:stretch/>
          </p:blipFill>
          <p:spPr>
            <a:xfrm>
              <a:off x="3341593" y="316006"/>
              <a:ext cx="1183341" cy="1143000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56" t="11111" r="36758" b="67843"/>
            <a:stretch/>
          </p:blipFill>
          <p:spPr>
            <a:xfrm>
              <a:off x="4659405" y="571500"/>
              <a:ext cx="1122829" cy="1082488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08" t="32157" r="40411" b="50980"/>
            <a:stretch/>
          </p:blipFill>
          <p:spPr>
            <a:xfrm>
              <a:off x="4417359" y="1653988"/>
              <a:ext cx="1030943" cy="867336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23" t="26871" r="50662" b="53333"/>
            <a:stretch/>
          </p:blipFill>
          <p:spPr>
            <a:xfrm>
              <a:off x="3523129" y="1382091"/>
              <a:ext cx="988359" cy="1018210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16" t="62092" r="36610"/>
            <a:stretch/>
          </p:blipFill>
          <p:spPr>
            <a:xfrm>
              <a:off x="3321424" y="3193676"/>
              <a:ext cx="2474258" cy="1949824"/>
            </a:xfrm>
            <a:prstGeom prst="rect">
              <a:avLst/>
            </a:prstGeom>
          </p:spPr>
        </p:pic>
      </p:grpSp>
      <p:sp>
        <p:nvSpPr>
          <p:cNvPr id="14" name="CaixaDeTexto 13"/>
          <p:cNvSpPr txBox="1"/>
          <p:nvPr/>
        </p:nvSpPr>
        <p:spPr>
          <a:xfrm>
            <a:off x="579329" y="6021288"/>
            <a:ext cx="795311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1200" dirty="0" smtClean="0">
                <a:solidFill>
                  <a:schemeClr val="bg1"/>
                </a:solidFill>
                <a:latin typeface="Rockwell" pitchFamily="18" charset="0"/>
              </a:rPr>
              <a:t>Este modelo de apresentação foi elaborado pelos participantes do Projeto Sala de Criação, </a:t>
            </a:r>
          </a:p>
          <a:p>
            <a:pPr algn="ctr">
              <a:lnSpc>
                <a:spcPct val="90000"/>
              </a:lnSpc>
            </a:pPr>
            <a:r>
              <a:rPr lang="pt-BR" sz="1200" dirty="0" smtClean="0">
                <a:solidFill>
                  <a:schemeClr val="bg1"/>
                </a:solidFill>
                <a:latin typeface="Rockwell" pitchFamily="18" charset="0"/>
              </a:rPr>
              <a:t>dos Programas Integrais 2016/1, do IFAM-Campus Manaus Centro.</a:t>
            </a:r>
            <a:endParaRPr lang="pt-BR" sz="1200" dirty="0">
              <a:solidFill>
                <a:schemeClr val="bg1"/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53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9" r="9837"/>
          <a:stretch>
            <a:fillRect/>
          </a:stretch>
        </p:blipFill>
        <p:spPr bwMode="auto">
          <a:xfrm>
            <a:off x="251520" y="450458"/>
            <a:ext cx="7799080" cy="5714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tângulo 7"/>
          <p:cNvSpPr/>
          <p:nvPr/>
        </p:nvSpPr>
        <p:spPr>
          <a:xfrm flipV="1">
            <a:off x="2989960" y="442065"/>
            <a:ext cx="3359657" cy="478530"/>
          </a:xfrm>
          <a:custGeom>
            <a:avLst/>
            <a:gdLst>
              <a:gd name="connsiteX0" fmla="*/ 0 w 3359657"/>
              <a:gd name="connsiteY0" fmla="*/ 0 h 620688"/>
              <a:gd name="connsiteX1" fmla="*/ 3359657 w 3359657"/>
              <a:gd name="connsiteY1" fmla="*/ 0 h 620688"/>
              <a:gd name="connsiteX2" fmla="*/ 3359657 w 3359657"/>
              <a:gd name="connsiteY2" fmla="*/ 620688 h 620688"/>
              <a:gd name="connsiteX3" fmla="*/ 0 w 3359657"/>
              <a:gd name="connsiteY3" fmla="*/ 620688 h 620688"/>
              <a:gd name="connsiteX4" fmla="*/ 0 w 3359657"/>
              <a:gd name="connsiteY4" fmla="*/ 0 h 620688"/>
              <a:gd name="connsiteX0" fmla="*/ 0 w 3359657"/>
              <a:gd name="connsiteY0" fmla="*/ 0 h 620688"/>
              <a:gd name="connsiteX1" fmla="*/ 3359657 w 3359657"/>
              <a:gd name="connsiteY1" fmla="*/ 0 h 620688"/>
              <a:gd name="connsiteX2" fmla="*/ 3359657 w 3359657"/>
              <a:gd name="connsiteY2" fmla="*/ 620688 h 620688"/>
              <a:gd name="connsiteX3" fmla="*/ 0 w 3359657"/>
              <a:gd name="connsiteY3" fmla="*/ 620688 h 620688"/>
              <a:gd name="connsiteX4" fmla="*/ 0 w 3359657"/>
              <a:gd name="connsiteY4" fmla="*/ 0 h 620688"/>
              <a:gd name="connsiteX0" fmla="*/ 0 w 3359657"/>
              <a:gd name="connsiteY0" fmla="*/ 0 h 620688"/>
              <a:gd name="connsiteX1" fmla="*/ 3359657 w 3359657"/>
              <a:gd name="connsiteY1" fmla="*/ 0 h 620688"/>
              <a:gd name="connsiteX2" fmla="*/ 3359657 w 3359657"/>
              <a:gd name="connsiteY2" fmla="*/ 620688 h 620688"/>
              <a:gd name="connsiteX3" fmla="*/ 0 w 3359657"/>
              <a:gd name="connsiteY3" fmla="*/ 620688 h 620688"/>
              <a:gd name="connsiteX4" fmla="*/ 0 w 3359657"/>
              <a:gd name="connsiteY4" fmla="*/ 0 h 620688"/>
              <a:gd name="connsiteX0" fmla="*/ 0 w 3359657"/>
              <a:gd name="connsiteY0" fmla="*/ 0 h 720968"/>
              <a:gd name="connsiteX1" fmla="*/ 3359657 w 3359657"/>
              <a:gd name="connsiteY1" fmla="*/ 0 h 720968"/>
              <a:gd name="connsiteX2" fmla="*/ 3359657 w 3359657"/>
              <a:gd name="connsiteY2" fmla="*/ 620688 h 720968"/>
              <a:gd name="connsiteX3" fmla="*/ 0 w 3359657"/>
              <a:gd name="connsiteY3" fmla="*/ 620688 h 720968"/>
              <a:gd name="connsiteX4" fmla="*/ 0 w 3359657"/>
              <a:gd name="connsiteY4" fmla="*/ 0 h 720968"/>
              <a:gd name="connsiteX0" fmla="*/ 0 w 3359657"/>
              <a:gd name="connsiteY0" fmla="*/ 0 h 781128"/>
              <a:gd name="connsiteX1" fmla="*/ 3359657 w 3359657"/>
              <a:gd name="connsiteY1" fmla="*/ 0 h 781128"/>
              <a:gd name="connsiteX2" fmla="*/ 3359657 w 3359657"/>
              <a:gd name="connsiteY2" fmla="*/ 620688 h 781128"/>
              <a:gd name="connsiteX3" fmla="*/ 0 w 3359657"/>
              <a:gd name="connsiteY3" fmla="*/ 620688 h 781128"/>
              <a:gd name="connsiteX4" fmla="*/ 0 w 3359657"/>
              <a:gd name="connsiteY4" fmla="*/ 0 h 78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9657" h="781128">
                <a:moveTo>
                  <a:pt x="0" y="0"/>
                </a:moveTo>
                <a:cubicBezTo>
                  <a:pt x="1143636" y="320634"/>
                  <a:pt x="2584156" y="166254"/>
                  <a:pt x="3359657" y="0"/>
                </a:cubicBezTo>
                <a:lnTo>
                  <a:pt x="3359657" y="620688"/>
                </a:lnTo>
                <a:cubicBezTo>
                  <a:pt x="2239771" y="846319"/>
                  <a:pt x="1060509" y="822569"/>
                  <a:pt x="0" y="6206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-1332656" y="4797152"/>
            <a:ext cx="12529392" cy="3600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2894447" y="164132"/>
            <a:ext cx="3359657" cy="652382"/>
          </a:xfrm>
          <a:custGeom>
            <a:avLst/>
            <a:gdLst>
              <a:gd name="connsiteX0" fmla="*/ 0 w 3359657"/>
              <a:gd name="connsiteY0" fmla="*/ 0 h 620688"/>
              <a:gd name="connsiteX1" fmla="*/ 3359657 w 3359657"/>
              <a:gd name="connsiteY1" fmla="*/ 0 h 620688"/>
              <a:gd name="connsiteX2" fmla="*/ 3359657 w 3359657"/>
              <a:gd name="connsiteY2" fmla="*/ 620688 h 620688"/>
              <a:gd name="connsiteX3" fmla="*/ 0 w 3359657"/>
              <a:gd name="connsiteY3" fmla="*/ 620688 h 620688"/>
              <a:gd name="connsiteX4" fmla="*/ 0 w 3359657"/>
              <a:gd name="connsiteY4" fmla="*/ 0 h 620688"/>
              <a:gd name="connsiteX0" fmla="*/ 0 w 3359657"/>
              <a:gd name="connsiteY0" fmla="*/ 0 h 620688"/>
              <a:gd name="connsiteX1" fmla="*/ 3359657 w 3359657"/>
              <a:gd name="connsiteY1" fmla="*/ 0 h 620688"/>
              <a:gd name="connsiteX2" fmla="*/ 3359657 w 3359657"/>
              <a:gd name="connsiteY2" fmla="*/ 620688 h 620688"/>
              <a:gd name="connsiteX3" fmla="*/ 0 w 3359657"/>
              <a:gd name="connsiteY3" fmla="*/ 620688 h 620688"/>
              <a:gd name="connsiteX4" fmla="*/ 0 w 3359657"/>
              <a:gd name="connsiteY4" fmla="*/ 0 h 620688"/>
              <a:gd name="connsiteX0" fmla="*/ 0 w 3359657"/>
              <a:gd name="connsiteY0" fmla="*/ 0 h 620688"/>
              <a:gd name="connsiteX1" fmla="*/ 3359657 w 3359657"/>
              <a:gd name="connsiteY1" fmla="*/ 0 h 620688"/>
              <a:gd name="connsiteX2" fmla="*/ 3359657 w 3359657"/>
              <a:gd name="connsiteY2" fmla="*/ 620688 h 620688"/>
              <a:gd name="connsiteX3" fmla="*/ 0 w 3359657"/>
              <a:gd name="connsiteY3" fmla="*/ 620688 h 620688"/>
              <a:gd name="connsiteX4" fmla="*/ 0 w 3359657"/>
              <a:gd name="connsiteY4" fmla="*/ 0 h 620688"/>
              <a:gd name="connsiteX0" fmla="*/ 0 w 3359657"/>
              <a:gd name="connsiteY0" fmla="*/ 0 h 720968"/>
              <a:gd name="connsiteX1" fmla="*/ 3359657 w 3359657"/>
              <a:gd name="connsiteY1" fmla="*/ 0 h 720968"/>
              <a:gd name="connsiteX2" fmla="*/ 3359657 w 3359657"/>
              <a:gd name="connsiteY2" fmla="*/ 620688 h 720968"/>
              <a:gd name="connsiteX3" fmla="*/ 0 w 3359657"/>
              <a:gd name="connsiteY3" fmla="*/ 620688 h 720968"/>
              <a:gd name="connsiteX4" fmla="*/ 0 w 3359657"/>
              <a:gd name="connsiteY4" fmla="*/ 0 h 720968"/>
              <a:gd name="connsiteX0" fmla="*/ 0 w 3359657"/>
              <a:gd name="connsiteY0" fmla="*/ 0 h 781128"/>
              <a:gd name="connsiteX1" fmla="*/ 3359657 w 3359657"/>
              <a:gd name="connsiteY1" fmla="*/ 0 h 781128"/>
              <a:gd name="connsiteX2" fmla="*/ 3359657 w 3359657"/>
              <a:gd name="connsiteY2" fmla="*/ 620688 h 781128"/>
              <a:gd name="connsiteX3" fmla="*/ 0 w 3359657"/>
              <a:gd name="connsiteY3" fmla="*/ 620688 h 781128"/>
              <a:gd name="connsiteX4" fmla="*/ 0 w 3359657"/>
              <a:gd name="connsiteY4" fmla="*/ 0 h 78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9657" h="781128">
                <a:moveTo>
                  <a:pt x="0" y="0"/>
                </a:moveTo>
                <a:cubicBezTo>
                  <a:pt x="1143636" y="320634"/>
                  <a:pt x="2584156" y="166254"/>
                  <a:pt x="3359657" y="0"/>
                </a:cubicBezTo>
                <a:lnTo>
                  <a:pt x="3359657" y="620688"/>
                </a:lnTo>
                <a:cubicBezTo>
                  <a:pt x="2239771" y="846319"/>
                  <a:pt x="1060509" y="822569"/>
                  <a:pt x="0" y="620688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60500" r="31888" b="12201"/>
          <a:stretch>
            <a:fillRect/>
          </a:stretch>
        </p:blipFill>
        <p:spPr bwMode="auto">
          <a:xfrm>
            <a:off x="3348842" y="3752603"/>
            <a:ext cx="2802576" cy="172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4" t="16400" b="65750"/>
          <a:stretch>
            <a:fillRect/>
          </a:stretch>
        </p:blipFill>
        <p:spPr bwMode="auto">
          <a:xfrm>
            <a:off x="6190108" y="3298632"/>
            <a:ext cx="3021468" cy="101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 dirty="0">
              <a:latin typeface="Calibri" pitchFamily="34" charset="0"/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307406" y="260648"/>
            <a:ext cx="8501494" cy="369332"/>
          </a:xfrm>
          <a:prstGeom prst="rect">
            <a:avLst/>
          </a:prstGeom>
          <a:noFill/>
          <a:ln>
            <a:noFill/>
          </a:ln>
        </p:spPr>
        <p:txBody>
          <a:bodyPr anchor="ctr">
            <a:prstTxWarp prst="textArchDown">
              <a:avLst/>
            </a:prstTxWarp>
            <a:spAutoFit/>
          </a:bodyPr>
          <a:lstStyle>
            <a:defPPr>
              <a:defRPr lang="pt-BR"/>
            </a:defPPr>
            <a:lvl1pPr algn="ctr" eaLnBrk="0" hangingPunct="0">
              <a:spcBef>
                <a:spcPct val="20000"/>
              </a:spcBef>
              <a:spcAft>
                <a:spcPct val="30000"/>
              </a:spcAft>
              <a:buClr>
                <a:srgbClr val="009DDF"/>
              </a:buClr>
              <a:buFont typeface="Wingdings" charset="2"/>
              <a:buNone/>
              <a:defRPr sz="2000">
                <a:latin typeface="Trebuchet MS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sz="1800" b="1" dirty="0" smtClean="0"/>
              <a:t>NOME COMPLETO</a:t>
            </a:r>
            <a:endParaRPr lang="pt-BR" sz="1800" b="1" dirty="0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979712" y="2104872"/>
            <a:ext cx="5544616" cy="1015663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defPPr>
              <a:defRPr lang="pt-BR"/>
            </a:defPPr>
            <a:lvl1pPr algn="ctr">
              <a:defRPr sz="4800">
                <a:solidFill>
                  <a:srgbClr val="007DC8"/>
                </a:solidFill>
                <a:latin typeface="Trebuchet MS" pitchFamily="34" charset="0"/>
              </a:defRPr>
            </a:lvl1pPr>
          </a:lstStyle>
          <a:p>
            <a:r>
              <a:rPr lang="pt-BR" sz="3000" b="1" dirty="0" smtClean="0"/>
              <a:t>ESCREVA AQUI</a:t>
            </a:r>
          </a:p>
          <a:p>
            <a:r>
              <a:rPr lang="pt-BR" sz="3000" b="1" dirty="0" smtClean="0"/>
              <a:t>O TÍTULO DO SEU TRABALHO</a:t>
            </a:r>
            <a:endParaRPr lang="pt-BR" sz="5000" b="1" dirty="0">
              <a:solidFill>
                <a:schemeClr val="tx1">
                  <a:lumMod val="75000"/>
                  <a:lumOff val="25000"/>
                </a:schemeClr>
              </a:solidFill>
              <a:latin typeface="Vladimir Script" pitchFamily="66" charset="0"/>
            </a:endParaRPr>
          </a:p>
        </p:txBody>
      </p:sp>
      <p:sp>
        <p:nvSpPr>
          <p:cNvPr id="12" name="Subtítulo 2"/>
          <p:cNvSpPr txBox="1">
            <a:spLocks/>
          </p:cNvSpPr>
          <p:nvPr/>
        </p:nvSpPr>
        <p:spPr>
          <a:xfrm>
            <a:off x="323528" y="5508941"/>
            <a:ext cx="8469251" cy="552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Aft>
                <a:spcPct val="30000"/>
              </a:spcAft>
              <a:buClr>
                <a:srgbClr val="009DDF"/>
              </a:buClr>
            </a:pPr>
            <a:r>
              <a:rPr lang="pt-BR" sz="1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Arial" charset="0"/>
              </a:rPr>
              <a:t>ORIENTADOR: </a:t>
            </a:r>
            <a:r>
              <a:rPr lang="pt-BR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Arial" charset="0"/>
              </a:rPr>
              <a:t>Titulação e Nome Completo</a:t>
            </a:r>
            <a:endParaRPr lang="pt-BR" sz="17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3" name="Subtítulo 2"/>
          <p:cNvSpPr txBox="1">
            <a:spLocks/>
          </p:cNvSpPr>
          <p:nvPr/>
        </p:nvSpPr>
        <p:spPr>
          <a:xfrm>
            <a:off x="3170525" y="6249783"/>
            <a:ext cx="2775256" cy="515141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defPPr>
              <a:defRPr lang="pt-BR"/>
            </a:defPPr>
            <a:lvl1pPr algn="ctr" eaLnBrk="0" hangingPunct="0">
              <a:spcBef>
                <a:spcPct val="20000"/>
              </a:spcBef>
              <a:spcAft>
                <a:spcPct val="30000"/>
              </a:spcAft>
              <a:buClr>
                <a:srgbClr val="009DDF"/>
              </a:buClr>
              <a:buFont typeface="Wingdings" charset="2"/>
              <a:buNone/>
              <a:defRPr sz="2000">
                <a:latin typeface="Trebuchet MS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Manaus-AM</a:t>
            </a:r>
          </a:p>
          <a:p>
            <a:pPr>
              <a:lnSpc>
                <a:spcPct val="70000"/>
              </a:lnSpc>
            </a:pPr>
            <a:r>
              <a:rPr lang="pt-BR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</a:t>
            </a:r>
          </a:p>
        </p:txBody>
      </p:sp>
      <p:sp>
        <p:nvSpPr>
          <p:cNvPr id="3" name="Retângulo 2"/>
          <p:cNvSpPr/>
          <p:nvPr/>
        </p:nvSpPr>
        <p:spPr>
          <a:xfrm>
            <a:off x="3446653" y="3019142"/>
            <a:ext cx="278153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ladimir Script" pitchFamily="66" charset="0"/>
              </a:rPr>
              <a:t>e o subtítulo</a:t>
            </a:r>
            <a:endParaRPr lang="pt-BR" sz="5000" b="1" dirty="0">
              <a:solidFill>
                <a:schemeClr val="tx1">
                  <a:lumMod val="75000"/>
                  <a:lumOff val="25000"/>
                </a:schemeClr>
              </a:solidFill>
              <a:latin typeface="Vladimir Script" pitchFamily="66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4" t="20643" r="23059" b="21744"/>
          <a:stretch/>
        </p:blipFill>
        <p:spPr>
          <a:xfrm>
            <a:off x="251520" y="4206985"/>
            <a:ext cx="1656184" cy="261940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32000"/>
              </a:prstClr>
            </a:outerShdw>
          </a:effec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4132"/>
            <a:ext cx="2195736" cy="2347314"/>
          </a:xfrm>
          <a:prstGeom prst="rect">
            <a:avLst/>
          </a:prstGeom>
          <a:noFill/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284" y="73574"/>
            <a:ext cx="2293716" cy="263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531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4000" decel="7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8" grpId="0" animBg="1"/>
      <p:bldP spid="10" grpId="0"/>
      <p:bldP spid="11" grpId="0"/>
      <p:bldP spid="12" grpId="0"/>
      <p:bldP spid="13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05"/>
          <a:stretch/>
        </p:blipFill>
        <p:spPr bwMode="auto">
          <a:xfrm>
            <a:off x="12700" y="-4763"/>
            <a:ext cx="5129316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tângulo 7"/>
          <p:cNvSpPr/>
          <p:nvPr/>
        </p:nvSpPr>
        <p:spPr>
          <a:xfrm flipV="1">
            <a:off x="4427538" y="1988838"/>
            <a:ext cx="4536950" cy="732729"/>
          </a:xfrm>
          <a:custGeom>
            <a:avLst/>
            <a:gdLst>
              <a:gd name="connsiteX0" fmla="*/ 0 w 3359657"/>
              <a:gd name="connsiteY0" fmla="*/ 0 h 620688"/>
              <a:gd name="connsiteX1" fmla="*/ 3359657 w 3359657"/>
              <a:gd name="connsiteY1" fmla="*/ 0 h 620688"/>
              <a:gd name="connsiteX2" fmla="*/ 3359657 w 3359657"/>
              <a:gd name="connsiteY2" fmla="*/ 620688 h 620688"/>
              <a:gd name="connsiteX3" fmla="*/ 0 w 3359657"/>
              <a:gd name="connsiteY3" fmla="*/ 620688 h 620688"/>
              <a:gd name="connsiteX4" fmla="*/ 0 w 3359657"/>
              <a:gd name="connsiteY4" fmla="*/ 0 h 620688"/>
              <a:gd name="connsiteX0" fmla="*/ 0 w 3359657"/>
              <a:gd name="connsiteY0" fmla="*/ 0 h 620688"/>
              <a:gd name="connsiteX1" fmla="*/ 3359657 w 3359657"/>
              <a:gd name="connsiteY1" fmla="*/ 0 h 620688"/>
              <a:gd name="connsiteX2" fmla="*/ 3359657 w 3359657"/>
              <a:gd name="connsiteY2" fmla="*/ 620688 h 620688"/>
              <a:gd name="connsiteX3" fmla="*/ 0 w 3359657"/>
              <a:gd name="connsiteY3" fmla="*/ 620688 h 620688"/>
              <a:gd name="connsiteX4" fmla="*/ 0 w 3359657"/>
              <a:gd name="connsiteY4" fmla="*/ 0 h 620688"/>
              <a:gd name="connsiteX0" fmla="*/ 0 w 3359657"/>
              <a:gd name="connsiteY0" fmla="*/ 0 h 620688"/>
              <a:gd name="connsiteX1" fmla="*/ 3359657 w 3359657"/>
              <a:gd name="connsiteY1" fmla="*/ 0 h 620688"/>
              <a:gd name="connsiteX2" fmla="*/ 3359657 w 3359657"/>
              <a:gd name="connsiteY2" fmla="*/ 620688 h 620688"/>
              <a:gd name="connsiteX3" fmla="*/ 0 w 3359657"/>
              <a:gd name="connsiteY3" fmla="*/ 620688 h 620688"/>
              <a:gd name="connsiteX4" fmla="*/ 0 w 3359657"/>
              <a:gd name="connsiteY4" fmla="*/ 0 h 620688"/>
              <a:gd name="connsiteX0" fmla="*/ 0 w 3359657"/>
              <a:gd name="connsiteY0" fmla="*/ 0 h 720968"/>
              <a:gd name="connsiteX1" fmla="*/ 3359657 w 3359657"/>
              <a:gd name="connsiteY1" fmla="*/ 0 h 720968"/>
              <a:gd name="connsiteX2" fmla="*/ 3359657 w 3359657"/>
              <a:gd name="connsiteY2" fmla="*/ 620688 h 720968"/>
              <a:gd name="connsiteX3" fmla="*/ 0 w 3359657"/>
              <a:gd name="connsiteY3" fmla="*/ 620688 h 720968"/>
              <a:gd name="connsiteX4" fmla="*/ 0 w 3359657"/>
              <a:gd name="connsiteY4" fmla="*/ 0 h 720968"/>
              <a:gd name="connsiteX0" fmla="*/ 0 w 3359657"/>
              <a:gd name="connsiteY0" fmla="*/ 0 h 781128"/>
              <a:gd name="connsiteX1" fmla="*/ 3359657 w 3359657"/>
              <a:gd name="connsiteY1" fmla="*/ 0 h 781128"/>
              <a:gd name="connsiteX2" fmla="*/ 3359657 w 3359657"/>
              <a:gd name="connsiteY2" fmla="*/ 620688 h 781128"/>
              <a:gd name="connsiteX3" fmla="*/ 0 w 3359657"/>
              <a:gd name="connsiteY3" fmla="*/ 620688 h 781128"/>
              <a:gd name="connsiteX4" fmla="*/ 0 w 3359657"/>
              <a:gd name="connsiteY4" fmla="*/ 0 h 78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9657" h="781128">
                <a:moveTo>
                  <a:pt x="0" y="0"/>
                </a:moveTo>
                <a:cubicBezTo>
                  <a:pt x="1143636" y="320634"/>
                  <a:pt x="2584156" y="166254"/>
                  <a:pt x="3359657" y="0"/>
                </a:cubicBezTo>
                <a:lnTo>
                  <a:pt x="3359657" y="620688"/>
                </a:lnTo>
                <a:cubicBezTo>
                  <a:pt x="2239771" y="846319"/>
                  <a:pt x="1060509" y="822569"/>
                  <a:pt x="0" y="6206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10" name="Grupo 9"/>
          <p:cNvGrpSpPr>
            <a:grpSpLocks/>
          </p:cNvGrpSpPr>
          <p:nvPr/>
        </p:nvGrpSpPr>
        <p:grpSpPr bwMode="auto">
          <a:xfrm>
            <a:off x="4014788" y="1181100"/>
            <a:ext cx="5314950" cy="1373188"/>
            <a:chOff x="3676650" y="3981450"/>
            <a:chExt cx="5314950" cy="2163763"/>
          </a:xfrm>
        </p:grpSpPr>
        <p:sp>
          <p:nvSpPr>
            <p:cNvPr id="3085" name="Rectangle 23"/>
            <p:cNvSpPr>
              <a:spLocks noChangeArrowheads="1"/>
            </p:cNvSpPr>
            <p:nvPr/>
          </p:nvSpPr>
          <p:spPr bwMode="auto">
            <a:xfrm>
              <a:off x="3810000" y="4114800"/>
              <a:ext cx="5181600" cy="2030413"/>
            </a:xfrm>
            <a:prstGeom prst="rect">
              <a:avLst/>
            </a:prstGeom>
            <a:solidFill>
              <a:srgbClr val="00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3086" name="Rectangle 23"/>
            <p:cNvSpPr>
              <a:spLocks noChangeArrowheads="1"/>
            </p:cNvSpPr>
            <p:nvPr/>
          </p:nvSpPr>
          <p:spPr bwMode="auto">
            <a:xfrm>
              <a:off x="3748088" y="3981450"/>
              <a:ext cx="5181600" cy="20304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3087" name="Rectangle 23"/>
            <p:cNvSpPr>
              <a:spLocks noChangeArrowheads="1"/>
            </p:cNvSpPr>
            <p:nvPr/>
          </p:nvSpPr>
          <p:spPr bwMode="auto">
            <a:xfrm>
              <a:off x="3676650" y="4054475"/>
              <a:ext cx="5181600" cy="2028825"/>
            </a:xfrm>
            <a:prstGeom prst="rect">
              <a:avLst/>
            </a:prstGeom>
            <a:solidFill>
              <a:srgbClr val="00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rebuchet MS" pitchFamily="34" charset="0"/>
              </a:endParaRPr>
            </a:p>
          </p:txBody>
        </p:sp>
      </p:grp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74" t="17450" r="53149" b="8002"/>
          <a:stretch>
            <a:fillRect/>
          </a:stretch>
        </p:blipFill>
        <p:spPr bwMode="auto">
          <a:xfrm>
            <a:off x="-1331913" y="1196975"/>
            <a:ext cx="5616576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75" b="45799"/>
          <a:stretch>
            <a:fillRect/>
          </a:stretch>
        </p:blipFill>
        <p:spPr bwMode="auto">
          <a:xfrm>
            <a:off x="0" y="0"/>
            <a:ext cx="4427538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>
              <a:latin typeface="Trebuchet MS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t="59450" r="85825" b="17450"/>
          <a:stretch>
            <a:fillRect/>
          </a:stretch>
        </p:blipFill>
        <p:spPr bwMode="auto">
          <a:xfrm rot="662646" flipH="1">
            <a:off x="2096685" y="3263470"/>
            <a:ext cx="640640" cy="117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6" t="59450" r="68500" b="17450"/>
          <a:stretch>
            <a:fillRect/>
          </a:stretch>
        </p:blipFill>
        <p:spPr bwMode="auto">
          <a:xfrm rot="-825356">
            <a:off x="106417" y="2825757"/>
            <a:ext cx="1027666" cy="125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2" t="59450" r="51962" b="17450"/>
          <a:stretch>
            <a:fillRect/>
          </a:stretch>
        </p:blipFill>
        <p:spPr bwMode="auto">
          <a:xfrm rot="516324">
            <a:off x="2322215" y="1990273"/>
            <a:ext cx="1063769" cy="130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4305300" y="1458913"/>
            <a:ext cx="328808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sz="4800" b="1" dirty="0">
                <a:solidFill>
                  <a:schemeClr val="bg1"/>
                </a:solidFill>
                <a:latin typeface="Trebuchet MS" pitchFamily="34" charset="0"/>
              </a:rPr>
              <a:t>I</a:t>
            </a:r>
            <a:r>
              <a:rPr lang="pt-BR" sz="4800" b="1" dirty="0" smtClean="0">
                <a:solidFill>
                  <a:schemeClr val="bg1"/>
                </a:solidFill>
                <a:latin typeface="Trebuchet MS" pitchFamily="34" charset="0"/>
              </a:rPr>
              <a:t>ntrodução</a:t>
            </a:r>
            <a:endParaRPr lang="pt-BR" sz="4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3851921" y="3546178"/>
            <a:ext cx="504056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30000"/>
              </a:spcBef>
              <a:spcAft>
                <a:spcPct val="30000"/>
              </a:spcAft>
              <a:buClr>
                <a:srgbClr val="007DC8"/>
              </a:buClr>
              <a:buFont typeface="Wingdings" charset="2"/>
              <a:buChar char="§"/>
            </a:pPr>
            <a:r>
              <a:rPr lang="pt-BR" sz="2000" dirty="0" smtClean="0">
                <a:latin typeface="Trebuchet MS" pitchFamily="34" charset="0"/>
              </a:rPr>
              <a:t>Coloque aqui tópicos para apresentar a pesquisa;</a:t>
            </a:r>
          </a:p>
          <a:p>
            <a:pPr eaLnBrk="1" hangingPunct="1">
              <a:spcBef>
                <a:spcPct val="30000"/>
              </a:spcBef>
              <a:spcAft>
                <a:spcPct val="30000"/>
              </a:spcAft>
              <a:buClr>
                <a:srgbClr val="007DC8"/>
              </a:buClr>
              <a:buFont typeface="Wingdings" charset="2"/>
              <a:buChar char="§"/>
            </a:pPr>
            <a:r>
              <a:rPr lang="pt-BR" sz="2000" dirty="0" smtClean="0">
                <a:latin typeface="Trebuchet MS" pitchFamily="34" charset="0"/>
              </a:rPr>
              <a:t>Coloque apenas palavras-chave, evite o excesso de texto nos slides</a:t>
            </a:r>
            <a:endParaRPr lang="pt-BR" sz="2000" dirty="0">
              <a:latin typeface="Trebuchet MS" pitchFamily="34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01" b="50000"/>
          <a:stretch>
            <a:fillRect/>
          </a:stretch>
        </p:blipFill>
        <p:spPr bwMode="auto">
          <a:xfrm>
            <a:off x="7005830" y="566942"/>
            <a:ext cx="2835892" cy="284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Tinta 14"/>
              <p14:cNvContentPartPr/>
              <p14:nvPr/>
            </p14:nvContentPartPr>
            <p14:xfrm>
              <a:off x="6068266" y="4492936"/>
              <a:ext cx="1525114" cy="168840"/>
            </p14:xfrm>
          </p:contentPart>
        </mc:Choice>
        <mc:Fallback xmlns="">
          <p:pic>
            <p:nvPicPr>
              <p:cNvPr id="15" name="Tinta 1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20392" y="4396611"/>
                <a:ext cx="1620861" cy="3614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" name="Tinta 26"/>
              <p14:cNvContentPartPr/>
              <p14:nvPr/>
            </p14:nvContentPartPr>
            <p14:xfrm>
              <a:off x="5652119" y="3717032"/>
              <a:ext cx="843655" cy="112320"/>
            </p14:xfrm>
          </p:contentPart>
        </mc:Choice>
        <mc:Fallback xmlns="">
          <p:pic>
            <p:nvPicPr>
              <p:cNvPr id="27" name="Tinta 2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04229" y="3621219"/>
                <a:ext cx="939435" cy="303946"/>
              </a:xfrm>
              <a:prstGeom prst="rect">
                <a:avLst/>
              </a:prstGeom>
            </p:spPr>
          </p:pic>
        </mc:Fallback>
      </mc:AlternateContent>
      <p:sp>
        <p:nvSpPr>
          <p:cNvPr id="45" name="Elipse 44"/>
          <p:cNvSpPr/>
          <p:nvPr/>
        </p:nvSpPr>
        <p:spPr>
          <a:xfrm>
            <a:off x="753499" y="6525241"/>
            <a:ext cx="936104" cy="216024"/>
          </a:xfrm>
          <a:prstGeom prst="ellipse">
            <a:avLst/>
          </a:prstGeom>
          <a:solidFill>
            <a:schemeClr val="tx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6" name="Imagem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51" y="4572995"/>
            <a:ext cx="1629461" cy="2087575"/>
          </a:xfrm>
          <a:prstGeom prst="rect">
            <a:avLst/>
          </a:prstGeom>
        </p:spPr>
      </p:pic>
      <p:grpSp>
        <p:nvGrpSpPr>
          <p:cNvPr id="48" name="Grupo 47"/>
          <p:cNvGrpSpPr/>
          <p:nvPr/>
        </p:nvGrpSpPr>
        <p:grpSpPr>
          <a:xfrm flipH="1">
            <a:off x="1763717" y="4376610"/>
            <a:ext cx="1324966" cy="2197074"/>
            <a:chOff x="3105068" y="2750940"/>
            <a:chExt cx="1324966" cy="2197074"/>
          </a:xfrm>
        </p:grpSpPr>
        <p:sp>
          <p:nvSpPr>
            <p:cNvPr id="49" name="Elipse 48"/>
            <p:cNvSpPr/>
            <p:nvPr/>
          </p:nvSpPr>
          <p:spPr>
            <a:xfrm>
              <a:off x="3331553" y="4731990"/>
              <a:ext cx="936104" cy="216024"/>
            </a:xfrm>
            <a:prstGeom prst="ellipse">
              <a:avLst/>
            </a:prstGeom>
            <a:solidFill>
              <a:schemeClr val="tx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0" name="Imagem 4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05068" y="2750940"/>
              <a:ext cx="1324966" cy="2125066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3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05" b="63372"/>
          <a:stretch/>
        </p:blipFill>
        <p:spPr bwMode="auto">
          <a:xfrm>
            <a:off x="12700" y="-4762"/>
            <a:ext cx="5129316" cy="2511984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25000"/>
              </a:schemeClr>
            </a:glow>
            <a:softEdge rad="711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tângulo 7"/>
          <p:cNvSpPr/>
          <p:nvPr/>
        </p:nvSpPr>
        <p:spPr>
          <a:xfrm flipV="1">
            <a:off x="357569" y="2336231"/>
            <a:ext cx="4536950" cy="732729"/>
          </a:xfrm>
          <a:custGeom>
            <a:avLst/>
            <a:gdLst>
              <a:gd name="connsiteX0" fmla="*/ 0 w 3359657"/>
              <a:gd name="connsiteY0" fmla="*/ 0 h 620688"/>
              <a:gd name="connsiteX1" fmla="*/ 3359657 w 3359657"/>
              <a:gd name="connsiteY1" fmla="*/ 0 h 620688"/>
              <a:gd name="connsiteX2" fmla="*/ 3359657 w 3359657"/>
              <a:gd name="connsiteY2" fmla="*/ 620688 h 620688"/>
              <a:gd name="connsiteX3" fmla="*/ 0 w 3359657"/>
              <a:gd name="connsiteY3" fmla="*/ 620688 h 620688"/>
              <a:gd name="connsiteX4" fmla="*/ 0 w 3359657"/>
              <a:gd name="connsiteY4" fmla="*/ 0 h 620688"/>
              <a:gd name="connsiteX0" fmla="*/ 0 w 3359657"/>
              <a:gd name="connsiteY0" fmla="*/ 0 h 620688"/>
              <a:gd name="connsiteX1" fmla="*/ 3359657 w 3359657"/>
              <a:gd name="connsiteY1" fmla="*/ 0 h 620688"/>
              <a:gd name="connsiteX2" fmla="*/ 3359657 w 3359657"/>
              <a:gd name="connsiteY2" fmla="*/ 620688 h 620688"/>
              <a:gd name="connsiteX3" fmla="*/ 0 w 3359657"/>
              <a:gd name="connsiteY3" fmla="*/ 620688 h 620688"/>
              <a:gd name="connsiteX4" fmla="*/ 0 w 3359657"/>
              <a:gd name="connsiteY4" fmla="*/ 0 h 620688"/>
              <a:gd name="connsiteX0" fmla="*/ 0 w 3359657"/>
              <a:gd name="connsiteY0" fmla="*/ 0 h 620688"/>
              <a:gd name="connsiteX1" fmla="*/ 3359657 w 3359657"/>
              <a:gd name="connsiteY1" fmla="*/ 0 h 620688"/>
              <a:gd name="connsiteX2" fmla="*/ 3359657 w 3359657"/>
              <a:gd name="connsiteY2" fmla="*/ 620688 h 620688"/>
              <a:gd name="connsiteX3" fmla="*/ 0 w 3359657"/>
              <a:gd name="connsiteY3" fmla="*/ 620688 h 620688"/>
              <a:gd name="connsiteX4" fmla="*/ 0 w 3359657"/>
              <a:gd name="connsiteY4" fmla="*/ 0 h 620688"/>
              <a:gd name="connsiteX0" fmla="*/ 0 w 3359657"/>
              <a:gd name="connsiteY0" fmla="*/ 0 h 720968"/>
              <a:gd name="connsiteX1" fmla="*/ 3359657 w 3359657"/>
              <a:gd name="connsiteY1" fmla="*/ 0 h 720968"/>
              <a:gd name="connsiteX2" fmla="*/ 3359657 w 3359657"/>
              <a:gd name="connsiteY2" fmla="*/ 620688 h 720968"/>
              <a:gd name="connsiteX3" fmla="*/ 0 w 3359657"/>
              <a:gd name="connsiteY3" fmla="*/ 620688 h 720968"/>
              <a:gd name="connsiteX4" fmla="*/ 0 w 3359657"/>
              <a:gd name="connsiteY4" fmla="*/ 0 h 720968"/>
              <a:gd name="connsiteX0" fmla="*/ 0 w 3359657"/>
              <a:gd name="connsiteY0" fmla="*/ 0 h 781128"/>
              <a:gd name="connsiteX1" fmla="*/ 3359657 w 3359657"/>
              <a:gd name="connsiteY1" fmla="*/ 0 h 781128"/>
              <a:gd name="connsiteX2" fmla="*/ 3359657 w 3359657"/>
              <a:gd name="connsiteY2" fmla="*/ 620688 h 781128"/>
              <a:gd name="connsiteX3" fmla="*/ 0 w 3359657"/>
              <a:gd name="connsiteY3" fmla="*/ 620688 h 781128"/>
              <a:gd name="connsiteX4" fmla="*/ 0 w 3359657"/>
              <a:gd name="connsiteY4" fmla="*/ 0 h 78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9657" h="781128">
                <a:moveTo>
                  <a:pt x="0" y="0"/>
                </a:moveTo>
                <a:cubicBezTo>
                  <a:pt x="1143636" y="320634"/>
                  <a:pt x="2584156" y="166254"/>
                  <a:pt x="3359657" y="0"/>
                </a:cubicBezTo>
                <a:lnTo>
                  <a:pt x="3359657" y="620688"/>
                </a:lnTo>
                <a:cubicBezTo>
                  <a:pt x="2239771" y="846319"/>
                  <a:pt x="1060509" y="822569"/>
                  <a:pt x="0" y="6206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Tinta 22"/>
              <p14:cNvContentPartPr/>
              <p14:nvPr/>
            </p14:nvContentPartPr>
            <p14:xfrm>
              <a:off x="6140765" y="1680523"/>
              <a:ext cx="2143080" cy="2136600"/>
            </p14:xfrm>
          </p:contentPart>
        </mc:Choice>
        <mc:Fallback xmlns="">
          <p:pic>
            <p:nvPicPr>
              <p:cNvPr id="23" name="Tinta 2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56885" y="1596643"/>
                <a:ext cx="2310840" cy="230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Tinta 19"/>
              <p14:cNvContentPartPr/>
              <p14:nvPr/>
            </p14:nvContentPartPr>
            <p14:xfrm>
              <a:off x="6473405" y="2046643"/>
              <a:ext cx="1399320" cy="1366200"/>
            </p14:xfrm>
          </p:contentPart>
        </mc:Choice>
        <mc:Fallback xmlns="">
          <p:pic>
            <p:nvPicPr>
              <p:cNvPr id="20" name="Tinta 1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89525" y="1962763"/>
                <a:ext cx="1567080" cy="15339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3221734"/>
            <a:ext cx="3667331" cy="56730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b="1" dirty="0"/>
              <a:t>Objetivo </a:t>
            </a:r>
            <a:r>
              <a:rPr lang="pt-BR" b="1" dirty="0" smtClean="0"/>
              <a:t>Geral:</a:t>
            </a:r>
            <a:endParaRPr lang="pt-BR" b="1" dirty="0"/>
          </a:p>
        </p:txBody>
      </p:sp>
      <p:pic>
        <p:nvPicPr>
          <p:cNvPr id="4" name="Picture 3" descr="C:\Users\erlison\Desktop\img\alv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8" t="10264" b="6340"/>
          <a:stretch/>
        </p:blipFill>
        <p:spPr bwMode="auto">
          <a:xfrm>
            <a:off x="5009176" y="580430"/>
            <a:ext cx="4591589" cy="430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Imagem 38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0" t="21730" r="3949" b="21756"/>
          <a:stretch/>
        </p:blipFill>
        <p:spPr>
          <a:xfrm>
            <a:off x="5595878" y="1156276"/>
            <a:ext cx="3222170" cy="3220948"/>
          </a:xfrm>
          <a:prstGeom prst="rect">
            <a:avLst/>
          </a:prstGeom>
        </p:spPr>
      </p:pic>
      <p:pic>
        <p:nvPicPr>
          <p:cNvPr id="5" name="Picture 2" descr="C:\Users\erlison\Desktop\img\Imagem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507" flipH="1">
            <a:off x="7520089" y="236361"/>
            <a:ext cx="2278959" cy="302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o 7"/>
          <p:cNvGrpSpPr>
            <a:grpSpLocks/>
          </p:cNvGrpSpPr>
          <p:nvPr/>
        </p:nvGrpSpPr>
        <p:grpSpPr bwMode="auto">
          <a:xfrm>
            <a:off x="-98106" y="1505695"/>
            <a:ext cx="5314950" cy="1373188"/>
            <a:chOff x="3676650" y="3981450"/>
            <a:chExt cx="5314950" cy="2163763"/>
          </a:xfrm>
        </p:grpSpPr>
        <p:sp>
          <p:nvSpPr>
            <p:cNvPr id="9" name="Rectangle 23"/>
            <p:cNvSpPr>
              <a:spLocks noChangeArrowheads="1"/>
            </p:cNvSpPr>
            <p:nvPr/>
          </p:nvSpPr>
          <p:spPr bwMode="auto">
            <a:xfrm>
              <a:off x="3810000" y="4114800"/>
              <a:ext cx="5181600" cy="2030413"/>
            </a:xfrm>
            <a:prstGeom prst="rect">
              <a:avLst/>
            </a:prstGeom>
            <a:solidFill>
              <a:srgbClr val="00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0" name="Rectangle 23"/>
            <p:cNvSpPr>
              <a:spLocks noChangeArrowheads="1"/>
            </p:cNvSpPr>
            <p:nvPr/>
          </p:nvSpPr>
          <p:spPr bwMode="auto">
            <a:xfrm>
              <a:off x="3748088" y="3981450"/>
              <a:ext cx="5181600" cy="20304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1" name="Rectangle 23"/>
            <p:cNvSpPr>
              <a:spLocks noChangeArrowheads="1"/>
            </p:cNvSpPr>
            <p:nvPr/>
          </p:nvSpPr>
          <p:spPr bwMode="auto">
            <a:xfrm>
              <a:off x="3676650" y="4054475"/>
              <a:ext cx="5181600" cy="2028825"/>
            </a:xfrm>
            <a:prstGeom prst="rect">
              <a:avLst/>
            </a:prstGeom>
            <a:solidFill>
              <a:srgbClr val="00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rebuchet MS" pitchFamily="34" charset="0"/>
              </a:endParaRPr>
            </a:p>
          </p:txBody>
        </p:sp>
      </p:grp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1259632" y="1750091"/>
            <a:ext cx="328808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sz="4800" b="1" dirty="0">
                <a:solidFill>
                  <a:schemeClr val="bg1"/>
                </a:solidFill>
                <a:latin typeface="Trebuchet MS" pitchFamily="34" charset="0"/>
              </a:rPr>
              <a:t>I</a:t>
            </a:r>
            <a:r>
              <a:rPr lang="pt-BR" sz="4800" b="1" dirty="0" smtClean="0">
                <a:solidFill>
                  <a:schemeClr val="bg1"/>
                </a:solidFill>
                <a:latin typeface="Trebuchet MS" pitchFamily="34" charset="0"/>
              </a:rPr>
              <a:t>ntrodução</a:t>
            </a:r>
            <a:endParaRPr lang="pt-BR" sz="4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24" name="Picture 2" descr="C:\Users\erlison\Desktop\img\Imagem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43378" flipH="1">
            <a:off x="6070706" y="215505"/>
            <a:ext cx="1797729" cy="238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Espaço Reservado para Conteúdo 2"/>
          <p:cNvSpPr txBox="1">
            <a:spLocks/>
          </p:cNvSpPr>
          <p:nvPr/>
        </p:nvSpPr>
        <p:spPr>
          <a:xfrm>
            <a:off x="782977" y="4236184"/>
            <a:ext cx="5229183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marL="182563" indent="-182563" eaLnBrk="1" hangingPunct="1">
              <a:spcBef>
                <a:spcPct val="30000"/>
              </a:spcBef>
              <a:spcAft>
                <a:spcPct val="30000"/>
              </a:spcAft>
              <a:buClr>
                <a:srgbClr val="007DC8"/>
              </a:buClr>
              <a:buFont typeface="Wingdings" charset="2"/>
              <a:buChar char="§"/>
              <a:defRPr sz="2000">
                <a:latin typeface="Trebuchet MS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pt-BR" sz="2200" dirty="0" smtClean="0"/>
              <a:t>Escreva aqui o objetivo do seu trabalho e destaque palavras-chave</a:t>
            </a:r>
            <a:endParaRPr lang="pt-BR" sz="2200" dirty="0"/>
          </a:p>
        </p:txBody>
      </p:sp>
      <p:pic>
        <p:nvPicPr>
          <p:cNvPr id="29" name="Picture 4" descr="F:\img\laranja0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24" y="4492283"/>
            <a:ext cx="1034388" cy="33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F:\img\laranja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39462" y="71662"/>
            <a:ext cx="2165439" cy="395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F:\img\laranja0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511" y="4897291"/>
            <a:ext cx="2095367" cy="33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 dirty="0">
              <a:latin typeface="Calibri" pitchFamily="34" charset="0"/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96" t="50994"/>
          <a:stretch/>
        </p:blipFill>
        <p:spPr>
          <a:xfrm>
            <a:off x="6898461" y="2564904"/>
            <a:ext cx="2374036" cy="288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5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9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05"/>
          <a:stretch/>
        </p:blipFill>
        <p:spPr bwMode="auto">
          <a:xfrm>
            <a:off x="12700" y="-4763"/>
            <a:ext cx="5129316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tângulo 7"/>
          <p:cNvSpPr/>
          <p:nvPr/>
        </p:nvSpPr>
        <p:spPr>
          <a:xfrm flipV="1">
            <a:off x="107504" y="1549784"/>
            <a:ext cx="2857132" cy="732729"/>
          </a:xfrm>
          <a:custGeom>
            <a:avLst/>
            <a:gdLst>
              <a:gd name="connsiteX0" fmla="*/ 0 w 3359657"/>
              <a:gd name="connsiteY0" fmla="*/ 0 h 620688"/>
              <a:gd name="connsiteX1" fmla="*/ 3359657 w 3359657"/>
              <a:gd name="connsiteY1" fmla="*/ 0 h 620688"/>
              <a:gd name="connsiteX2" fmla="*/ 3359657 w 3359657"/>
              <a:gd name="connsiteY2" fmla="*/ 620688 h 620688"/>
              <a:gd name="connsiteX3" fmla="*/ 0 w 3359657"/>
              <a:gd name="connsiteY3" fmla="*/ 620688 h 620688"/>
              <a:gd name="connsiteX4" fmla="*/ 0 w 3359657"/>
              <a:gd name="connsiteY4" fmla="*/ 0 h 620688"/>
              <a:gd name="connsiteX0" fmla="*/ 0 w 3359657"/>
              <a:gd name="connsiteY0" fmla="*/ 0 h 620688"/>
              <a:gd name="connsiteX1" fmla="*/ 3359657 w 3359657"/>
              <a:gd name="connsiteY1" fmla="*/ 0 h 620688"/>
              <a:gd name="connsiteX2" fmla="*/ 3359657 w 3359657"/>
              <a:gd name="connsiteY2" fmla="*/ 620688 h 620688"/>
              <a:gd name="connsiteX3" fmla="*/ 0 w 3359657"/>
              <a:gd name="connsiteY3" fmla="*/ 620688 h 620688"/>
              <a:gd name="connsiteX4" fmla="*/ 0 w 3359657"/>
              <a:gd name="connsiteY4" fmla="*/ 0 h 620688"/>
              <a:gd name="connsiteX0" fmla="*/ 0 w 3359657"/>
              <a:gd name="connsiteY0" fmla="*/ 0 h 620688"/>
              <a:gd name="connsiteX1" fmla="*/ 3359657 w 3359657"/>
              <a:gd name="connsiteY1" fmla="*/ 0 h 620688"/>
              <a:gd name="connsiteX2" fmla="*/ 3359657 w 3359657"/>
              <a:gd name="connsiteY2" fmla="*/ 620688 h 620688"/>
              <a:gd name="connsiteX3" fmla="*/ 0 w 3359657"/>
              <a:gd name="connsiteY3" fmla="*/ 620688 h 620688"/>
              <a:gd name="connsiteX4" fmla="*/ 0 w 3359657"/>
              <a:gd name="connsiteY4" fmla="*/ 0 h 620688"/>
              <a:gd name="connsiteX0" fmla="*/ 0 w 3359657"/>
              <a:gd name="connsiteY0" fmla="*/ 0 h 720968"/>
              <a:gd name="connsiteX1" fmla="*/ 3359657 w 3359657"/>
              <a:gd name="connsiteY1" fmla="*/ 0 h 720968"/>
              <a:gd name="connsiteX2" fmla="*/ 3359657 w 3359657"/>
              <a:gd name="connsiteY2" fmla="*/ 620688 h 720968"/>
              <a:gd name="connsiteX3" fmla="*/ 0 w 3359657"/>
              <a:gd name="connsiteY3" fmla="*/ 620688 h 720968"/>
              <a:gd name="connsiteX4" fmla="*/ 0 w 3359657"/>
              <a:gd name="connsiteY4" fmla="*/ 0 h 720968"/>
              <a:gd name="connsiteX0" fmla="*/ 0 w 3359657"/>
              <a:gd name="connsiteY0" fmla="*/ 0 h 781128"/>
              <a:gd name="connsiteX1" fmla="*/ 3359657 w 3359657"/>
              <a:gd name="connsiteY1" fmla="*/ 0 h 781128"/>
              <a:gd name="connsiteX2" fmla="*/ 3359657 w 3359657"/>
              <a:gd name="connsiteY2" fmla="*/ 620688 h 781128"/>
              <a:gd name="connsiteX3" fmla="*/ 0 w 3359657"/>
              <a:gd name="connsiteY3" fmla="*/ 620688 h 781128"/>
              <a:gd name="connsiteX4" fmla="*/ 0 w 3359657"/>
              <a:gd name="connsiteY4" fmla="*/ 0 h 78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9657" h="781128">
                <a:moveTo>
                  <a:pt x="0" y="0"/>
                </a:moveTo>
                <a:cubicBezTo>
                  <a:pt x="1143636" y="320634"/>
                  <a:pt x="2584156" y="166254"/>
                  <a:pt x="3359657" y="0"/>
                </a:cubicBezTo>
                <a:lnTo>
                  <a:pt x="3359657" y="620688"/>
                </a:lnTo>
                <a:cubicBezTo>
                  <a:pt x="2239771" y="846319"/>
                  <a:pt x="1060509" y="822569"/>
                  <a:pt x="0" y="6206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7" name="Retângulo 7"/>
          <p:cNvSpPr/>
          <p:nvPr/>
        </p:nvSpPr>
        <p:spPr>
          <a:xfrm flipV="1">
            <a:off x="-324544" y="757718"/>
            <a:ext cx="4225284" cy="732729"/>
          </a:xfrm>
          <a:custGeom>
            <a:avLst/>
            <a:gdLst>
              <a:gd name="connsiteX0" fmla="*/ 0 w 3359657"/>
              <a:gd name="connsiteY0" fmla="*/ 0 h 620688"/>
              <a:gd name="connsiteX1" fmla="*/ 3359657 w 3359657"/>
              <a:gd name="connsiteY1" fmla="*/ 0 h 620688"/>
              <a:gd name="connsiteX2" fmla="*/ 3359657 w 3359657"/>
              <a:gd name="connsiteY2" fmla="*/ 620688 h 620688"/>
              <a:gd name="connsiteX3" fmla="*/ 0 w 3359657"/>
              <a:gd name="connsiteY3" fmla="*/ 620688 h 620688"/>
              <a:gd name="connsiteX4" fmla="*/ 0 w 3359657"/>
              <a:gd name="connsiteY4" fmla="*/ 0 h 620688"/>
              <a:gd name="connsiteX0" fmla="*/ 0 w 3359657"/>
              <a:gd name="connsiteY0" fmla="*/ 0 h 620688"/>
              <a:gd name="connsiteX1" fmla="*/ 3359657 w 3359657"/>
              <a:gd name="connsiteY1" fmla="*/ 0 h 620688"/>
              <a:gd name="connsiteX2" fmla="*/ 3359657 w 3359657"/>
              <a:gd name="connsiteY2" fmla="*/ 620688 h 620688"/>
              <a:gd name="connsiteX3" fmla="*/ 0 w 3359657"/>
              <a:gd name="connsiteY3" fmla="*/ 620688 h 620688"/>
              <a:gd name="connsiteX4" fmla="*/ 0 w 3359657"/>
              <a:gd name="connsiteY4" fmla="*/ 0 h 620688"/>
              <a:gd name="connsiteX0" fmla="*/ 0 w 3359657"/>
              <a:gd name="connsiteY0" fmla="*/ 0 h 620688"/>
              <a:gd name="connsiteX1" fmla="*/ 3359657 w 3359657"/>
              <a:gd name="connsiteY1" fmla="*/ 0 h 620688"/>
              <a:gd name="connsiteX2" fmla="*/ 3359657 w 3359657"/>
              <a:gd name="connsiteY2" fmla="*/ 620688 h 620688"/>
              <a:gd name="connsiteX3" fmla="*/ 0 w 3359657"/>
              <a:gd name="connsiteY3" fmla="*/ 620688 h 620688"/>
              <a:gd name="connsiteX4" fmla="*/ 0 w 3359657"/>
              <a:gd name="connsiteY4" fmla="*/ 0 h 620688"/>
              <a:gd name="connsiteX0" fmla="*/ 0 w 3359657"/>
              <a:gd name="connsiteY0" fmla="*/ 0 h 720968"/>
              <a:gd name="connsiteX1" fmla="*/ 3359657 w 3359657"/>
              <a:gd name="connsiteY1" fmla="*/ 0 h 720968"/>
              <a:gd name="connsiteX2" fmla="*/ 3359657 w 3359657"/>
              <a:gd name="connsiteY2" fmla="*/ 620688 h 720968"/>
              <a:gd name="connsiteX3" fmla="*/ 0 w 3359657"/>
              <a:gd name="connsiteY3" fmla="*/ 620688 h 720968"/>
              <a:gd name="connsiteX4" fmla="*/ 0 w 3359657"/>
              <a:gd name="connsiteY4" fmla="*/ 0 h 720968"/>
              <a:gd name="connsiteX0" fmla="*/ 0 w 3359657"/>
              <a:gd name="connsiteY0" fmla="*/ 0 h 781128"/>
              <a:gd name="connsiteX1" fmla="*/ 3359657 w 3359657"/>
              <a:gd name="connsiteY1" fmla="*/ 0 h 781128"/>
              <a:gd name="connsiteX2" fmla="*/ 3359657 w 3359657"/>
              <a:gd name="connsiteY2" fmla="*/ 620688 h 781128"/>
              <a:gd name="connsiteX3" fmla="*/ 0 w 3359657"/>
              <a:gd name="connsiteY3" fmla="*/ 620688 h 781128"/>
              <a:gd name="connsiteX4" fmla="*/ 0 w 3359657"/>
              <a:gd name="connsiteY4" fmla="*/ 0 h 78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9657" h="781128">
                <a:moveTo>
                  <a:pt x="0" y="0"/>
                </a:moveTo>
                <a:cubicBezTo>
                  <a:pt x="1143636" y="320634"/>
                  <a:pt x="2584156" y="166254"/>
                  <a:pt x="3359657" y="0"/>
                </a:cubicBezTo>
                <a:lnTo>
                  <a:pt x="3359657" y="620688"/>
                </a:lnTo>
                <a:cubicBezTo>
                  <a:pt x="2239771" y="846319"/>
                  <a:pt x="1060509" y="822569"/>
                  <a:pt x="0" y="6206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3718">
            <a:off x="2317373" y="-554587"/>
            <a:ext cx="7873365" cy="9179951"/>
          </a:xfrm>
          <a:prstGeom prst="rect">
            <a:avLst/>
          </a:prstGeom>
          <a:ln>
            <a:noFill/>
          </a:ln>
          <a:effectLst>
            <a:outerShdw blurRad="292100" dist="139700" dir="2154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3220">
            <a:off x="1784025" y="-80760"/>
            <a:ext cx="7873365" cy="8232296"/>
          </a:xfrm>
          <a:prstGeom prst="rect">
            <a:avLst/>
          </a:prstGeom>
          <a:ln>
            <a:noFill/>
          </a:ln>
          <a:effectLst>
            <a:outerShdw blurRad="292100" dist="139700" dir="2094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99" y="1948946"/>
            <a:ext cx="2727485" cy="4432382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590" y="1176074"/>
            <a:ext cx="5586995" cy="5205254"/>
          </a:xfrm>
          <a:prstGeom prst="rect">
            <a:avLst/>
          </a:prstGeom>
          <a:effectLst>
            <a:outerShdw blurRad="190500" dist="762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56977"/>
            <a:ext cx="5508000" cy="5202859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 rot="2048507">
            <a:off x="6990604" y="1151180"/>
            <a:ext cx="2553889" cy="678534"/>
          </a:xfrm>
          <a:custGeom>
            <a:avLst/>
            <a:gdLst>
              <a:gd name="connsiteX0" fmla="*/ 0 w 1872208"/>
              <a:gd name="connsiteY0" fmla="*/ 0 h 879803"/>
              <a:gd name="connsiteX1" fmla="*/ 1872208 w 1872208"/>
              <a:gd name="connsiteY1" fmla="*/ 0 h 879803"/>
              <a:gd name="connsiteX2" fmla="*/ 1872208 w 1872208"/>
              <a:gd name="connsiteY2" fmla="*/ 879803 h 879803"/>
              <a:gd name="connsiteX3" fmla="*/ 0 w 1872208"/>
              <a:gd name="connsiteY3" fmla="*/ 879803 h 879803"/>
              <a:gd name="connsiteX4" fmla="*/ 0 w 1872208"/>
              <a:gd name="connsiteY4" fmla="*/ 0 h 879803"/>
              <a:gd name="connsiteX0" fmla="*/ 85180 w 1957388"/>
              <a:gd name="connsiteY0" fmla="*/ 0 h 879803"/>
              <a:gd name="connsiteX1" fmla="*/ 1957388 w 1957388"/>
              <a:gd name="connsiteY1" fmla="*/ 0 h 879803"/>
              <a:gd name="connsiteX2" fmla="*/ 1957388 w 1957388"/>
              <a:gd name="connsiteY2" fmla="*/ 879803 h 879803"/>
              <a:gd name="connsiteX3" fmla="*/ 0 w 1957388"/>
              <a:gd name="connsiteY3" fmla="*/ 613739 h 879803"/>
              <a:gd name="connsiteX4" fmla="*/ 85180 w 1957388"/>
              <a:gd name="connsiteY4" fmla="*/ 0 h 879803"/>
              <a:gd name="connsiteX0" fmla="*/ 85180 w 2007623"/>
              <a:gd name="connsiteY0" fmla="*/ 0 h 879803"/>
              <a:gd name="connsiteX1" fmla="*/ 2007623 w 2007623"/>
              <a:gd name="connsiteY1" fmla="*/ 270711 h 879803"/>
              <a:gd name="connsiteX2" fmla="*/ 1957388 w 2007623"/>
              <a:gd name="connsiteY2" fmla="*/ 879803 h 879803"/>
              <a:gd name="connsiteX3" fmla="*/ 0 w 2007623"/>
              <a:gd name="connsiteY3" fmla="*/ 613739 h 879803"/>
              <a:gd name="connsiteX4" fmla="*/ 85180 w 2007623"/>
              <a:gd name="connsiteY4" fmla="*/ 0 h 879803"/>
              <a:gd name="connsiteX0" fmla="*/ 69276 w 2007623"/>
              <a:gd name="connsiteY0" fmla="*/ 0 h 678534"/>
              <a:gd name="connsiteX1" fmla="*/ 2007623 w 2007623"/>
              <a:gd name="connsiteY1" fmla="*/ 69442 h 678534"/>
              <a:gd name="connsiteX2" fmla="*/ 1957388 w 2007623"/>
              <a:gd name="connsiteY2" fmla="*/ 678534 h 678534"/>
              <a:gd name="connsiteX3" fmla="*/ 0 w 2007623"/>
              <a:gd name="connsiteY3" fmla="*/ 412470 h 678534"/>
              <a:gd name="connsiteX4" fmla="*/ 69276 w 2007623"/>
              <a:gd name="connsiteY4" fmla="*/ 0 h 67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7623" h="678534">
                <a:moveTo>
                  <a:pt x="69276" y="0"/>
                </a:moveTo>
                <a:lnTo>
                  <a:pt x="2007623" y="69442"/>
                </a:lnTo>
                <a:lnTo>
                  <a:pt x="1957388" y="678534"/>
                </a:lnTo>
                <a:lnTo>
                  <a:pt x="0" y="412470"/>
                </a:lnTo>
                <a:lnTo>
                  <a:pt x="69276" y="0"/>
                </a:lnTo>
                <a:close/>
              </a:path>
            </a:pathLst>
          </a:custGeom>
          <a:solidFill>
            <a:srgbClr val="CC99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1400913"/>
              </p:ext>
            </p:extLst>
          </p:nvPr>
        </p:nvGraphicFramePr>
        <p:xfrm>
          <a:off x="3563888" y="2027194"/>
          <a:ext cx="4608512" cy="407013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085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6817">
                <a:tc>
                  <a:txBody>
                    <a:bodyPr/>
                    <a:lstStyle/>
                    <a:p>
                      <a:pPr algn="l">
                        <a:tabLst>
                          <a:tab pos="2505075" algn="l"/>
                        </a:tabLst>
                      </a:pPr>
                      <a:r>
                        <a:rPr lang="pt-BR" b="0" dirty="0" smtClean="0"/>
                        <a:t>Tabela com principais artigos/autores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46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LUDICIDADE: DIGRESSÃO HISTÓRICA E CONCEITO</a:t>
                      </a:r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4616">
                <a:tc>
                  <a:txBody>
                    <a:bodyPr/>
                    <a:lstStyle/>
                    <a:p>
                      <a:pPr algn="l"/>
                      <a:r>
                        <a:rPr lang="pt-BR" sz="1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Elias (2008</a:t>
                      </a:r>
                      <a:r>
                        <a:rPr lang="pt-BR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78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EDUCAÇÃO CONTEMPORÂNEA: LUDICIDADE APLICADA AS CONCEPÇÕES DE PIAGET, VYGOTSKY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46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/>
                        <a:t> Galvão (2008)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2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JOGOS COMO FERRAMENTA PEDAGOGICAS E A PRÁTICA DOCENTE. 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46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0" dirty="0" smtClean="0"/>
                        <a:t> Arce(2008)</a:t>
                      </a:r>
                      <a:endParaRPr lang="pt-B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 dirty="0">
              <a:latin typeface="Calibri" pitchFamily="34" charset="0"/>
            </a:endParaRPr>
          </a:p>
        </p:txBody>
      </p:sp>
      <p:grpSp>
        <p:nvGrpSpPr>
          <p:cNvPr id="11" name="Grupo 10"/>
          <p:cNvGrpSpPr>
            <a:grpSpLocks/>
          </p:cNvGrpSpPr>
          <p:nvPr/>
        </p:nvGrpSpPr>
        <p:grpSpPr bwMode="auto">
          <a:xfrm>
            <a:off x="-324544" y="1124744"/>
            <a:ext cx="3384376" cy="927743"/>
            <a:chOff x="3676650" y="3981450"/>
            <a:chExt cx="5253038" cy="2101850"/>
          </a:xfrm>
        </p:grpSpPr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3748088" y="3981450"/>
              <a:ext cx="5181600" cy="20304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Trebuchet MS" pitchFamily="34" charset="0"/>
              </a:endParaRPr>
            </a:p>
          </p:txBody>
        </p:sp>
        <p:sp>
          <p:nvSpPr>
            <p:cNvPr id="13" name="Rectangle 23"/>
            <p:cNvSpPr>
              <a:spLocks noChangeArrowheads="1"/>
            </p:cNvSpPr>
            <p:nvPr/>
          </p:nvSpPr>
          <p:spPr bwMode="auto">
            <a:xfrm>
              <a:off x="3676650" y="4054475"/>
              <a:ext cx="5181600" cy="2028825"/>
            </a:xfrm>
            <a:prstGeom prst="rect">
              <a:avLst/>
            </a:prstGeom>
            <a:solidFill>
              <a:srgbClr val="00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Trebuchet MS" pitchFamily="34" charset="0"/>
              </a:endParaRPr>
            </a:p>
          </p:txBody>
        </p:sp>
      </p:grpSp>
      <p:grpSp>
        <p:nvGrpSpPr>
          <p:cNvPr id="5" name="Grupo 4"/>
          <p:cNvGrpSpPr>
            <a:grpSpLocks/>
          </p:cNvGrpSpPr>
          <p:nvPr/>
        </p:nvGrpSpPr>
        <p:grpSpPr bwMode="auto">
          <a:xfrm>
            <a:off x="-62524" y="341017"/>
            <a:ext cx="4145326" cy="927743"/>
            <a:chOff x="3676650" y="3981450"/>
            <a:chExt cx="5253038" cy="2101850"/>
          </a:xfrm>
        </p:grpSpPr>
        <p:sp>
          <p:nvSpPr>
            <p:cNvPr id="7" name="Rectangle 23"/>
            <p:cNvSpPr>
              <a:spLocks noChangeArrowheads="1"/>
            </p:cNvSpPr>
            <p:nvPr/>
          </p:nvSpPr>
          <p:spPr bwMode="auto">
            <a:xfrm>
              <a:off x="3748088" y="3981450"/>
              <a:ext cx="5181600" cy="20304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Trebuchet MS" pitchFamily="34" charset="0"/>
              </a:endParaRPr>
            </a:p>
          </p:txBody>
        </p:sp>
        <p:sp>
          <p:nvSpPr>
            <p:cNvPr id="8" name="Rectangle 23"/>
            <p:cNvSpPr>
              <a:spLocks noChangeArrowheads="1"/>
            </p:cNvSpPr>
            <p:nvPr/>
          </p:nvSpPr>
          <p:spPr bwMode="auto">
            <a:xfrm>
              <a:off x="3676650" y="4054475"/>
              <a:ext cx="5181600" cy="2028825"/>
            </a:xfrm>
            <a:prstGeom prst="rect">
              <a:avLst/>
            </a:prstGeom>
            <a:solidFill>
              <a:srgbClr val="00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Trebuchet MS" pitchFamily="34" charset="0"/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6499" y="476672"/>
            <a:ext cx="3488455" cy="1421928"/>
          </a:xfrm>
          <a:noFill/>
          <a:ln>
            <a:noFill/>
          </a:ln>
        </p:spPr>
        <p:txBody>
          <a:bodyPr wrap="none">
            <a:sp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pt-BR" sz="4800" b="1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Arial" charset="0"/>
              </a:rPr>
              <a:t>Referencial</a:t>
            </a:r>
            <a:br>
              <a:rPr lang="pt-BR" sz="4800" b="1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Arial" charset="0"/>
              </a:rPr>
            </a:br>
            <a:r>
              <a:rPr lang="pt-BR" sz="4800" b="1" dirty="0" smtClean="0">
                <a:solidFill>
                  <a:schemeClr val="bg1"/>
                </a:solidFill>
                <a:latin typeface="Trebuchet MS" pitchFamily="34" charset="0"/>
                <a:ea typeface="+mn-ea"/>
                <a:cs typeface="Arial" charset="0"/>
              </a:rPr>
              <a:t>Teórico</a:t>
            </a:r>
            <a:endParaRPr lang="pt-BR" sz="4800" b="1" dirty="0">
              <a:solidFill>
                <a:schemeClr val="bg1"/>
              </a:solidFill>
              <a:latin typeface="Trebuchet MS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36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3" t="14301" r="20862"/>
          <a:stretch>
            <a:fillRect/>
          </a:stretch>
        </p:blipFill>
        <p:spPr bwMode="auto">
          <a:xfrm>
            <a:off x="2336800" y="1268760"/>
            <a:ext cx="3963392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>
              <a:latin typeface="Trebuchet MS" pitchFamily="34" charset="0"/>
            </a:endParaRPr>
          </a:p>
        </p:txBody>
      </p:sp>
      <p:sp>
        <p:nvSpPr>
          <p:cNvPr id="11" name="Forma livre 10"/>
          <p:cNvSpPr/>
          <p:nvPr/>
        </p:nvSpPr>
        <p:spPr>
          <a:xfrm>
            <a:off x="420688" y="3857974"/>
            <a:ext cx="2421963" cy="1415532"/>
          </a:xfrm>
          <a:custGeom>
            <a:avLst/>
            <a:gdLst>
              <a:gd name="connsiteX0" fmla="*/ 2090057 w 2090057"/>
              <a:gd name="connsiteY0" fmla="*/ 0 h 2496457"/>
              <a:gd name="connsiteX1" fmla="*/ 2090057 w 2090057"/>
              <a:gd name="connsiteY1" fmla="*/ 2496457 h 2496457"/>
              <a:gd name="connsiteX2" fmla="*/ 0 w 2090057"/>
              <a:gd name="connsiteY2" fmla="*/ 2496457 h 249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0057" h="2496457">
                <a:moveTo>
                  <a:pt x="2090057" y="0"/>
                </a:moveTo>
                <a:lnTo>
                  <a:pt x="2090057" y="2496457"/>
                </a:lnTo>
                <a:lnTo>
                  <a:pt x="0" y="2496457"/>
                </a:lnTo>
              </a:path>
            </a:pathLst>
          </a:custGeom>
          <a:noFill/>
          <a:ln>
            <a:solidFill>
              <a:srgbClr val="007D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Trebuchet MS" pitchFamily="34" charset="0"/>
            </a:endParaRPr>
          </a:p>
        </p:txBody>
      </p:sp>
      <p:sp>
        <p:nvSpPr>
          <p:cNvPr id="12" name="Forma livre 11"/>
          <p:cNvSpPr/>
          <p:nvPr/>
        </p:nvSpPr>
        <p:spPr>
          <a:xfrm>
            <a:off x="449263" y="1535460"/>
            <a:ext cx="2293937" cy="493713"/>
          </a:xfrm>
          <a:custGeom>
            <a:avLst/>
            <a:gdLst>
              <a:gd name="connsiteX0" fmla="*/ 1886857 w 1886857"/>
              <a:gd name="connsiteY0" fmla="*/ 493485 h 493485"/>
              <a:gd name="connsiteX1" fmla="*/ 1886857 w 1886857"/>
              <a:gd name="connsiteY1" fmla="*/ 0 h 493485"/>
              <a:gd name="connsiteX2" fmla="*/ 0 w 1886857"/>
              <a:gd name="connsiteY2" fmla="*/ 0 h 49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6857" h="493485">
                <a:moveTo>
                  <a:pt x="1886857" y="493485"/>
                </a:moveTo>
                <a:lnTo>
                  <a:pt x="1886857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rgbClr val="007D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Trebuchet MS" pitchFamily="34" charset="0"/>
            </a:endParaRPr>
          </a:p>
        </p:txBody>
      </p:sp>
      <p:sp>
        <p:nvSpPr>
          <p:cNvPr id="13" name="Forma livre 12"/>
          <p:cNvSpPr/>
          <p:nvPr/>
        </p:nvSpPr>
        <p:spPr>
          <a:xfrm>
            <a:off x="5773665" y="3103910"/>
            <a:ext cx="2912732" cy="3421434"/>
          </a:xfrm>
          <a:custGeom>
            <a:avLst/>
            <a:gdLst>
              <a:gd name="connsiteX0" fmla="*/ 333829 w 2177143"/>
              <a:gd name="connsiteY0" fmla="*/ 0 h 3425371"/>
              <a:gd name="connsiteX1" fmla="*/ 333829 w 2177143"/>
              <a:gd name="connsiteY1" fmla="*/ 1901371 h 3425371"/>
              <a:gd name="connsiteX2" fmla="*/ 0 w 2177143"/>
              <a:gd name="connsiteY2" fmla="*/ 1901371 h 3425371"/>
              <a:gd name="connsiteX3" fmla="*/ 0 w 2177143"/>
              <a:gd name="connsiteY3" fmla="*/ 3425371 h 3425371"/>
              <a:gd name="connsiteX4" fmla="*/ 2177143 w 2177143"/>
              <a:gd name="connsiteY4" fmla="*/ 3425371 h 3425371"/>
              <a:gd name="connsiteX0" fmla="*/ 415766 w 2259080"/>
              <a:gd name="connsiteY0" fmla="*/ 0 h 3425371"/>
              <a:gd name="connsiteX1" fmla="*/ 0 w 2259080"/>
              <a:gd name="connsiteY1" fmla="*/ 1022896 h 3425371"/>
              <a:gd name="connsiteX2" fmla="*/ 81937 w 2259080"/>
              <a:gd name="connsiteY2" fmla="*/ 1901371 h 3425371"/>
              <a:gd name="connsiteX3" fmla="*/ 81937 w 2259080"/>
              <a:gd name="connsiteY3" fmla="*/ 3425371 h 3425371"/>
              <a:gd name="connsiteX4" fmla="*/ 2259080 w 2259080"/>
              <a:gd name="connsiteY4" fmla="*/ 3425371 h 3425371"/>
              <a:gd name="connsiteX0" fmla="*/ 415766 w 2259080"/>
              <a:gd name="connsiteY0" fmla="*/ 0 h 3425371"/>
              <a:gd name="connsiteX1" fmla="*/ 0 w 2259080"/>
              <a:gd name="connsiteY1" fmla="*/ 1022896 h 3425371"/>
              <a:gd name="connsiteX2" fmla="*/ 81937 w 2259080"/>
              <a:gd name="connsiteY2" fmla="*/ 3425371 h 3425371"/>
              <a:gd name="connsiteX3" fmla="*/ 2259080 w 2259080"/>
              <a:gd name="connsiteY3" fmla="*/ 3425371 h 3425371"/>
              <a:gd name="connsiteX0" fmla="*/ 416982 w 2260296"/>
              <a:gd name="connsiteY0" fmla="*/ 0 h 3425371"/>
              <a:gd name="connsiteX1" fmla="*/ 1216 w 2260296"/>
              <a:gd name="connsiteY1" fmla="*/ 1022896 h 3425371"/>
              <a:gd name="connsiteX2" fmla="*/ 0 w 2260296"/>
              <a:gd name="connsiteY2" fmla="*/ 3425371 h 3425371"/>
              <a:gd name="connsiteX3" fmla="*/ 2260296 w 2260296"/>
              <a:gd name="connsiteY3" fmla="*/ 3425371 h 3425371"/>
              <a:gd name="connsiteX0" fmla="*/ 416982 w 2913643"/>
              <a:gd name="connsiteY0" fmla="*/ 0 h 3425371"/>
              <a:gd name="connsiteX1" fmla="*/ 1216 w 2913643"/>
              <a:gd name="connsiteY1" fmla="*/ 1022896 h 3425371"/>
              <a:gd name="connsiteX2" fmla="*/ 0 w 2913643"/>
              <a:gd name="connsiteY2" fmla="*/ 3425371 h 3425371"/>
              <a:gd name="connsiteX3" fmla="*/ 2913643 w 2913643"/>
              <a:gd name="connsiteY3" fmla="*/ 3413962 h 342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3643" h="3425371">
                <a:moveTo>
                  <a:pt x="416982" y="0"/>
                </a:moveTo>
                <a:lnTo>
                  <a:pt x="1216" y="1022896"/>
                </a:lnTo>
                <a:cubicBezTo>
                  <a:pt x="811" y="1823721"/>
                  <a:pt x="405" y="2624546"/>
                  <a:pt x="0" y="3425371"/>
                </a:cubicBezTo>
                <a:lnTo>
                  <a:pt x="2913643" y="3413962"/>
                </a:lnTo>
              </a:path>
            </a:pathLst>
          </a:custGeom>
          <a:noFill/>
          <a:ln>
            <a:solidFill>
              <a:srgbClr val="007D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Trebuchet MS" pitchFamily="34" charset="0"/>
            </a:endParaRPr>
          </a:p>
        </p:txBody>
      </p:sp>
      <p:sp>
        <p:nvSpPr>
          <p:cNvPr id="14" name="Forma livre 13"/>
          <p:cNvSpPr/>
          <p:nvPr/>
        </p:nvSpPr>
        <p:spPr>
          <a:xfrm>
            <a:off x="5799138" y="1506885"/>
            <a:ext cx="2661294" cy="1621573"/>
          </a:xfrm>
          <a:custGeom>
            <a:avLst/>
            <a:gdLst>
              <a:gd name="connsiteX0" fmla="*/ 0 w 2873829"/>
              <a:gd name="connsiteY0" fmla="*/ 0 h 2278743"/>
              <a:gd name="connsiteX1" fmla="*/ 1364343 w 2873829"/>
              <a:gd name="connsiteY1" fmla="*/ 0 h 2278743"/>
              <a:gd name="connsiteX2" fmla="*/ 1364343 w 2873829"/>
              <a:gd name="connsiteY2" fmla="*/ 2278743 h 2278743"/>
              <a:gd name="connsiteX3" fmla="*/ 2873829 w 2873829"/>
              <a:gd name="connsiteY3" fmla="*/ 2278743 h 2278743"/>
              <a:gd name="connsiteX0" fmla="*/ 0 w 4420918"/>
              <a:gd name="connsiteY0" fmla="*/ 0 h 2278743"/>
              <a:gd name="connsiteX1" fmla="*/ 1364343 w 4420918"/>
              <a:gd name="connsiteY1" fmla="*/ 0 h 2278743"/>
              <a:gd name="connsiteX2" fmla="*/ 1364343 w 4420918"/>
              <a:gd name="connsiteY2" fmla="*/ 2278743 h 2278743"/>
              <a:gd name="connsiteX3" fmla="*/ 4420918 w 4420918"/>
              <a:gd name="connsiteY3" fmla="*/ 2278743 h 227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0918" h="2278743">
                <a:moveTo>
                  <a:pt x="0" y="0"/>
                </a:moveTo>
                <a:lnTo>
                  <a:pt x="1364343" y="0"/>
                </a:lnTo>
                <a:lnTo>
                  <a:pt x="1364343" y="2278743"/>
                </a:lnTo>
                <a:lnTo>
                  <a:pt x="4420918" y="2278743"/>
                </a:lnTo>
              </a:path>
            </a:pathLst>
          </a:custGeom>
          <a:noFill/>
          <a:ln>
            <a:solidFill>
              <a:srgbClr val="007D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Trebuchet MS" pitchFamily="34" charset="0"/>
            </a:endParaRP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338137" y="4396342"/>
            <a:ext cx="2151187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pt-BR" sz="2000" dirty="0" smtClean="0">
                <a:latin typeface="Trebuchet MS" pitchFamily="34" charset="0"/>
              </a:rPr>
              <a:t>Quanto aos procedimentos,  é </a:t>
            </a:r>
            <a:r>
              <a:rPr lang="pt-BR" sz="2000" b="1" dirty="0" smtClean="0">
                <a:latin typeface="Trebuchet MS" pitchFamily="34" charset="0"/>
              </a:rPr>
              <a:t>...</a:t>
            </a:r>
            <a:endParaRPr lang="pt-BR" sz="2000" dirty="0">
              <a:latin typeface="Trebuchet MS" pitchFamily="34" charset="0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338138" y="1641823"/>
            <a:ext cx="19431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pt-BR" sz="2000" dirty="0">
                <a:latin typeface="Trebuchet MS" pitchFamily="34" charset="0"/>
              </a:rPr>
              <a:t>Quanto a </a:t>
            </a:r>
            <a:r>
              <a:rPr lang="pt-BR" sz="2000" dirty="0" smtClean="0">
                <a:latin typeface="Trebuchet MS" pitchFamily="34" charset="0"/>
              </a:rPr>
              <a:t>abordagem, a pesquisa  </a:t>
            </a:r>
            <a:br>
              <a:rPr lang="pt-BR" sz="2000" dirty="0" smtClean="0">
                <a:latin typeface="Trebuchet MS" pitchFamily="34" charset="0"/>
              </a:rPr>
            </a:br>
            <a:r>
              <a:rPr lang="pt-BR" sz="2000" dirty="0" smtClean="0">
                <a:latin typeface="Trebuchet MS" pitchFamily="34" charset="0"/>
              </a:rPr>
              <a:t>é </a:t>
            </a:r>
            <a:r>
              <a:rPr lang="pt-BR" sz="2000" b="1" dirty="0" smtClean="0">
                <a:latin typeface="Trebuchet MS" pitchFamily="34" charset="0"/>
              </a:rPr>
              <a:t>...</a:t>
            </a:r>
            <a:endParaRPr lang="pt-BR" sz="2000" b="1" dirty="0">
              <a:latin typeface="Trebuchet MS" pitchFamily="34" charset="0"/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6732240" y="1988840"/>
            <a:ext cx="22869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pt-BR" sz="2000" dirty="0"/>
              <a:t>Quanto aos </a:t>
            </a:r>
            <a:r>
              <a:rPr lang="pt-BR" sz="2000" dirty="0" smtClean="0"/>
              <a:t>objetivos, </a:t>
            </a:r>
            <a:r>
              <a:rPr lang="pt-BR" sz="2000" b="1" dirty="0" smtClean="0"/>
              <a:t>...</a:t>
            </a:r>
            <a:endParaRPr lang="pt-BR" sz="2000" b="1" dirty="0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5858513" y="5626902"/>
            <a:ext cx="3237358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pt-BR" sz="2000" dirty="0">
                <a:latin typeface="Trebuchet MS" pitchFamily="34" charset="0"/>
              </a:rPr>
              <a:t>Para Vergara (2014, p.48</a:t>
            </a:r>
            <a:r>
              <a:rPr lang="pt-BR" sz="2000" dirty="0" smtClean="0">
                <a:latin typeface="Trebuchet MS" pitchFamily="34" charset="0"/>
              </a:rPr>
              <a:t>), </a:t>
            </a:r>
            <a:r>
              <a:rPr lang="pt-BR" sz="2000" dirty="0">
                <a:latin typeface="Trebuchet MS" pitchFamily="34" charset="0"/>
              </a:rPr>
              <a:t>a </a:t>
            </a:r>
            <a:r>
              <a:rPr lang="pt-BR" sz="2000" b="1" dirty="0">
                <a:latin typeface="Trebuchet MS" pitchFamily="34" charset="0"/>
              </a:rPr>
              <a:t>pesquisa bibliográfica </a:t>
            </a:r>
            <a:r>
              <a:rPr lang="pt-BR" sz="2000" dirty="0" smtClean="0">
                <a:latin typeface="Trebuchet MS" pitchFamily="34" charset="0"/>
              </a:rPr>
              <a:t/>
            </a:r>
            <a:br>
              <a:rPr lang="pt-BR" sz="2000" dirty="0" smtClean="0">
                <a:latin typeface="Trebuchet MS" pitchFamily="34" charset="0"/>
              </a:rPr>
            </a:br>
            <a:r>
              <a:rPr lang="pt-BR" sz="2000" dirty="0" smtClean="0">
                <a:latin typeface="Trebuchet MS" pitchFamily="34" charset="0"/>
              </a:rPr>
              <a:t>“</a:t>
            </a:r>
            <a:r>
              <a:rPr lang="pt-BR" sz="2000" dirty="0">
                <a:latin typeface="Trebuchet MS" pitchFamily="34" charset="0"/>
              </a:rPr>
              <a:t>é o </a:t>
            </a:r>
            <a:r>
              <a:rPr lang="pt-BR" sz="2000" dirty="0" smtClean="0">
                <a:latin typeface="Trebuchet MS" pitchFamily="34" charset="0"/>
              </a:rPr>
              <a:t>....</a:t>
            </a:r>
            <a:endParaRPr lang="pt-BR" sz="2000" dirty="0">
              <a:latin typeface="Trebuchet MS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2693194" y="1819623"/>
            <a:ext cx="792162" cy="7921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Trebuchet MS" pitchFamily="34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2446570" y="3068985"/>
            <a:ext cx="792163" cy="7921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Trebuchet MS" pitchFamily="34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5076056" y="1330673"/>
            <a:ext cx="792162" cy="7921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Trebuchet MS" pitchFamily="34" charset="0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5739317" y="2311748"/>
            <a:ext cx="792162" cy="7921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Trebuchet MS" pitchFamily="34" charset="0"/>
            </a:endParaRPr>
          </a:p>
        </p:txBody>
      </p:sp>
      <p:sp>
        <p:nvSpPr>
          <p:cNvPr id="19" name="Retângulo 7"/>
          <p:cNvSpPr/>
          <p:nvPr/>
        </p:nvSpPr>
        <p:spPr>
          <a:xfrm flipV="1">
            <a:off x="2743200" y="692696"/>
            <a:ext cx="4061048" cy="522335"/>
          </a:xfrm>
          <a:custGeom>
            <a:avLst/>
            <a:gdLst>
              <a:gd name="connsiteX0" fmla="*/ 0 w 3359657"/>
              <a:gd name="connsiteY0" fmla="*/ 0 h 620688"/>
              <a:gd name="connsiteX1" fmla="*/ 3359657 w 3359657"/>
              <a:gd name="connsiteY1" fmla="*/ 0 h 620688"/>
              <a:gd name="connsiteX2" fmla="*/ 3359657 w 3359657"/>
              <a:gd name="connsiteY2" fmla="*/ 620688 h 620688"/>
              <a:gd name="connsiteX3" fmla="*/ 0 w 3359657"/>
              <a:gd name="connsiteY3" fmla="*/ 620688 h 620688"/>
              <a:gd name="connsiteX4" fmla="*/ 0 w 3359657"/>
              <a:gd name="connsiteY4" fmla="*/ 0 h 620688"/>
              <a:gd name="connsiteX0" fmla="*/ 0 w 3359657"/>
              <a:gd name="connsiteY0" fmla="*/ 0 h 620688"/>
              <a:gd name="connsiteX1" fmla="*/ 3359657 w 3359657"/>
              <a:gd name="connsiteY1" fmla="*/ 0 h 620688"/>
              <a:gd name="connsiteX2" fmla="*/ 3359657 w 3359657"/>
              <a:gd name="connsiteY2" fmla="*/ 620688 h 620688"/>
              <a:gd name="connsiteX3" fmla="*/ 0 w 3359657"/>
              <a:gd name="connsiteY3" fmla="*/ 620688 h 620688"/>
              <a:gd name="connsiteX4" fmla="*/ 0 w 3359657"/>
              <a:gd name="connsiteY4" fmla="*/ 0 h 620688"/>
              <a:gd name="connsiteX0" fmla="*/ 0 w 3359657"/>
              <a:gd name="connsiteY0" fmla="*/ 0 h 620688"/>
              <a:gd name="connsiteX1" fmla="*/ 3359657 w 3359657"/>
              <a:gd name="connsiteY1" fmla="*/ 0 h 620688"/>
              <a:gd name="connsiteX2" fmla="*/ 3359657 w 3359657"/>
              <a:gd name="connsiteY2" fmla="*/ 620688 h 620688"/>
              <a:gd name="connsiteX3" fmla="*/ 0 w 3359657"/>
              <a:gd name="connsiteY3" fmla="*/ 620688 h 620688"/>
              <a:gd name="connsiteX4" fmla="*/ 0 w 3359657"/>
              <a:gd name="connsiteY4" fmla="*/ 0 h 620688"/>
              <a:gd name="connsiteX0" fmla="*/ 0 w 3359657"/>
              <a:gd name="connsiteY0" fmla="*/ 0 h 720968"/>
              <a:gd name="connsiteX1" fmla="*/ 3359657 w 3359657"/>
              <a:gd name="connsiteY1" fmla="*/ 0 h 720968"/>
              <a:gd name="connsiteX2" fmla="*/ 3359657 w 3359657"/>
              <a:gd name="connsiteY2" fmla="*/ 620688 h 720968"/>
              <a:gd name="connsiteX3" fmla="*/ 0 w 3359657"/>
              <a:gd name="connsiteY3" fmla="*/ 620688 h 720968"/>
              <a:gd name="connsiteX4" fmla="*/ 0 w 3359657"/>
              <a:gd name="connsiteY4" fmla="*/ 0 h 720968"/>
              <a:gd name="connsiteX0" fmla="*/ 0 w 3359657"/>
              <a:gd name="connsiteY0" fmla="*/ 0 h 781128"/>
              <a:gd name="connsiteX1" fmla="*/ 3359657 w 3359657"/>
              <a:gd name="connsiteY1" fmla="*/ 0 h 781128"/>
              <a:gd name="connsiteX2" fmla="*/ 3359657 w 3359657"/>
              <a:gd name="connsiteY2" fmla="*/ 620688 h 781128"/>
              <a:gd name="connsiteX3" fmla="*/ 0 w 3359657"/>
              <a:gd name="connsiteY3" fmla="*/ 620688 h 781128"/>
              <a:gd name="connsiteX4" fmla="*/ 0 w 3359657"/>
              <a:gd name="connsiteY4" fmla="*/ 0 h 781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9657" h="781128">
                <a:moveTo>
                  <a:pt x="0" y="0"/>
                </a:moveTo>
                <a:cubicBezTo>
                  <a:pt x="1143636" y="320634"/>
                  <a:pt x="2584156" y="166254"/>
                  <a:pt x="3359657" y="0"/>
                </a:cubicBezTo>
                <a:lnTo>
                  <a:pt x="3359657" y="620688"/>
                </a:lnTo>
                <a:cubicBezTo>
                  <a:pt x="2239771" y="846319"/>
                  <a:pt x="1060509" y="822569"/>
                  <a:pt x="0" y="6206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20" name="Grupo 19"/>
          <p:cNvGrpSpPr>
            <a:grpSpLocks/>
          </p:cNvGrpSpPr>
          <p:nvPr/>
        </p:nvGrpSpPr>
        <p:grpSpPr bwMode="auto">
          <a:xfrm>
            <a:off x="2489325" y="162690"/>
            <a:ext cx="4640460" cy="945857"/>
            <a:chOff x="3676650" y="3981450"/>
            <a:chExt cx="5314950" cy="2163763"/>
          </a:xfrm>
        </p:grpSpPr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3810000" y="4114800"/>
              <a:ext cx="5181600" cy="2030413"/>
            </a:xfrm>
            <a:prstGeom prst="rect">
              <a:avLst/>
            </a:prstGeom>
            <a:solidFill>
              <a:srgbClr val="00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3748088" y="3981450"/>
              <a:ext cx="5181600" cy="20304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3676650" y="4054475"/>
              <a:ext cx="5181600" cy="2028825"/>
            </a:xfrm>
            <a:prstGeom prst="rect">
              <a:avLst/>
            </a:prstGeom>
            <a:solidFill>
              <a:srgbClr val="00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rebuchet MS" pitchFamily="34" charset="0"/>
              </a:endParaRPr>
            </a:p>
          </p:txBody>
        </p:sp>
      </p:grp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3059832" y="274665"/>
            <a:ext cx="3742374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sz="4800" b="1" dirty="0" smtClean="0">
                <a:solidFill>
                  <a:schemeClr val="bg1"/>
                </a:solidFill>
                <a:latin typeface="Trebuchet MS" pitchFamily="34" charset="0"/>
              </a:rPr>
              <a:t>Metodologia</a:t>
            </a:r>
            <a:endParaRPr lang="pt-BR" sz="48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87969" y="5322694"/>
            <a:ext cx="18357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/>
              <a:t>(VERGARA,2014)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388463" y="2789904"/>
            <a:ext cx="18357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/>
              <a:t>(VERGARA,2014)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6804248" y="3187833"/>
            <a:ext cx="18357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dirty="0"/>
              <a:t>(VERGARA,2014)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8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3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8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7" grpId="0" animBg="1"/>
      <p:bldP spid="8" grpId="0" animBg="1"/>
      <p:bldP spid="9" grpId="0" animBg="1"/>
      <p:bldP spid="10" grpId="0" animBg="1"/>
      <p:bldP spid="19" grpId="0" animBg="1"/>
      <p:bldP spid="24" grpId="0"/>
      <p:bldP spid="2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210100" y="188640"/>
            <a:ext cx="4276845" cy="14219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pt-BR" sz="4800" b="1" dirty="0" smtClean="0">
                <a:latin typeface="Trebuchet MS" pitchFamily="34" charset="0"/>
                <a:ea typeface="+mn-ea"/>
                <a:cs typeface="Arial" charset="0"/>
              </a:rPr>
              <a:t>Análise dos resultados</a:t>
            </a:r>
            <a:endParaRPr lang="pt-BR" sz="4800" b="1" dirty="0">
              <a:latin typeface="Trebuchet MS" pitchFamily="34" charset="0"/>
              <a:ea typeface="+mn-ea"/>
              <a:cs typeface="Arial" charset="0"/>
            </a:endParaRPr>
          </a:p>
        </p:txBody>
      </p:sp>
      <p:grpSp>
        <p:nvGrpSpPr>
          <p:cNvPr id="10" name="Grupo 9"/>
          <p:cNvGrpSpPr>
            <a:grpSpLocks/>
          </p:cNvGrpSpPr>
          <p:nvPr/>
        </p:nvGrpSpPr>
        <p:grpSpPr bwMode="auto">
          <a:xfrm>
            <a:off x="-500175" y="1412776"/>
            <a:ext cx="6800367" cy="5184576"/>
            <a:chOff x="3676650" y="3981450"/>
            <a:chExt cx="5314950" cy="2163763"/>
          </a:xfrm>
        </p:grpSpPr>
        <p:sp>
          <p:nvSpPr>
            <p:cNvPr id="11" name="Rectangle 23"/>
            <p:cNvSpPr>
              <a:spLocks noChangeArrowheads="1"/>
            </p:cNvSpPr>
            <p:nvPr/>
          </p:nvSpPr>
          <p:spPr bwMode="auto">
            <a:xfrm>
              <a:off x="3810000" y="4114800"/>
              <a:ext cx="5181600" cy="2030413"/>
            </a:xfrm>
            <a:prstGeom prst="rect">
              <a:avLst/>
            </a:prstGeom>
            <a:solidFill>
              <a:srgbClr val="00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3748088" y="3981450"/>
              <a:ext cx="5181600" cy="20304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3" name="Rectangle 23"/>
            <p:cNvSpPr>
              <a:spLocks noChangeArrowheads="1"/>
            </p:cNvSpPr>
            <p:nvPr/>
          </p:nvSpPr>
          <p:spPr bwMode="auto">
            <a:xfrm>
              <a:off x="3676650" y="4054475"/>
              <a:ext cx="5181600" cy="2028825"/>
            </a:xfrm>
            <a:prstGeom prst="rect">
              <a:avLst/>
            </a:prstGeom>
            <a:solidFill>
              <a:srgbClr val="00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rebuchet MS" pitchFamily="34" charset="0"/>
              </a:endParaRPr>
            </a:p>
          </p:txBody>
        </p:sp>
      </p:grp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0" t="31100"/>
          <a:stretch>
            <a:fillRect/>
          </a:stretch>
        </p:blipFill>
        <p:spPr bwMode="auto">
          <a:xfrm>
            <a:off x="5427560" y="2133600"/>
            <a:ext cx="5148262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75"/>
          <a:stretch>
            <a:fillRect/>
          </a:stretch>
        </p:blipFill>
        <p:spPr bwMode="auto">
          <a:xfrm>
            <a:off x="4563960" y="0"/>
            <a:ext cx="3851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455624" y="2618910"/>
            <a:ext cx="4900956" cy="16201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bg1"/>
                </a:solidFill>
              </a:rPr>
              <a:t>Coloque aqui os seus resultados;</a:t>
            </a:r>
          </a:p>
          <a:p>
            <a:pPr>
              <a:buFont typeface="Wingdings" pitchFamily="2" charset="2"/>
              <a:buChar char="Ø"/>
            </a:pPr>
            <a:r>
              <a:rPr lang="pt-BR" sz="2400" b="1" dirty="0" smtClean="0">
                <a:solidFill>
                  <a:srgbClr val="00B0F0"/>
                </a:solidFill>
              </a:rPr>
              <a:t>Utilize ilustrações </a:t>
            </a:r>
            <a:r>
              <a:rPr lang="pt-BR" sz="2400" b="1" dirty="0" smtClean="0">
                <a:solidFill>
                  <a:schemeClr val="bg1"/>
                </a:solidFill>
              </a:rPr>
              <a:t>(gráficos, figuras, tabelas, quadros, etc.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4208" y="-21973"/>
            <a:ext cx="2728719" cy="3181550"/>
          </a:xfrm>
          <a:prstGeom prst="rect">
            <a:avLst/>
          </a:prstGeom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05"/>
          <a:stretch/>
        </p:blipFill>
        <p:spPr bwMode="auto">
          <a:xfrm flipH="1">
            <a:off x="4077521" y="-4763"/>
            <a:ext cx="5129316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o 6"/>
          <p:cNvGrpSpPr>
            <a:grpSpLocks/>
          </p:cNvGrpSpPr>
          <p:nvPr/>
        </p:nvGrpSpPr>
        <p:grpSpPr bwMode="auto">
          <a:xfrm>
            <a:off x="1835696" y="3068960"/>
            <a:ext cx="7560839" cy="2952328"/>
            <a:chOff x="3676650" y="3981450"/>
            <a:chExt cx="5314950" cy="2163763"/>
          </a:xfrm>
        </p:grpSpPr>
        <p:sp>
          <p:nvSpPr>
            <p:cNvPr id="8" name="Rectangle 23"/>
            <p:cNvSpPr>
              <a:spLocks noChangeArrowheads="1"/>
            </p:cNvSpPr>
            <p:nvPr/>
          </p:nvSpPr>
          <p:spPr bwMode="auto">
            <a:xfrm>
              <a:off x="3810000" y="4114800"/>
              <a:ext cx="5181600" cy="2030413"/>
            </a:xfrm>
            <a:prstGeom prst="rect">
              <a:avLst/>
            </a:prstGeom>
            <a:solidFill>
              <a:srgbClr val="00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9" name="Rectangle 23"/>
            <p:cNvSpPr>
              <a:spLocks noChangeArrowheads="1"/>
            </p:cNvSpPr>
            <p:nvPr/>
          </p:nvSpPr>
          <p:spPr bwMode="auto">
            <a:xfrm>
              <a:off x="3748088" y="3981450"/>
              <a:ext cx="5181600" cy="20304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10" name="Rectangle 23"/>
            <p:cNvSpPr>
              <a:spLocks noChangeArrowheads="1"/>
            </p:cNvSpPr>
            <p:nvPr/>
          </p:nvSpPr>
          <p:spPr bwMode="auto">
            <a:xfrm>
              <a:off x="3676650" y="4054475"/>
              <a:ext cx="5181600" cy="2028825"/>
            </a:xfrm>
            <a:prstGeom prst="rect">
              <a:avLst/>
            </a:prstGeom>
            <a:solidFill>
              <a:srgbClr val="00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rebuchet MS" pitchFamily="34" charset="0"/>
              </a:endParaRPr>
            </a:p>
          </p:txBody>
        </p:sp>
      </p:grp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72" y="-603448"/>
            <a:ext cx="3744415" cy="5662033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3203848" y="1870961"/>
            <a:ext cx="4276845" cy="14219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pt-BR" sz="4800" b="1" dirty="0" smtClean="0">
                <a:latin typeface="Trebuchet MS" pitchFamily="34" charset="0"/>
                <a:ea typeface="+mn-ea"/>
                <a:cs typeface="Arial" charset="0"/>
              </a:rPr>
              <a:t>Análise dos resultados</a:t>
            </a:r>
            <a:endParaRPr lang="pt-BR" sz="4800" b="1" dirty="0"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 dirty="0">
              <a:latin typeface="Calibri" pitchFamily="34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8407"/>
            <a:ext cx="1553142" cy="1989798"/>
          </a:xfrm>
          <a:prstGeom prst="rect">
            <a:avLst/>
          </a:prstGeom>
        </p:spPr>
      </p:pic>
      <p:grpSp>
        <p:nvGrpSpPr>
          <p:cNvPr id="19" name="Grupo 18"/>
          <p:cNvGrpSpPr/>
          <p:nvPr/>
        </p:nvGrpSpPr>
        <p:grpSpPr>
          <a:xfrm flipH="1">
            <a:off x="1305867" y="4664036"/>
            <a:ext cx="1262908" cy="2094169"/>
            <a:chOff x="3105068" y="2750940"/>
            <a:chExt cx="1324966" cy="2197074"/>
          </a:xfrm>
        </p:grpSpPr>
        <p:sp>
          <p:nvSpPr>
            <p:cNvPr id="20" name="Elipse 19"/>
            <p:cNvSpPr/>
            <p:nvPr/>
          </p:nvSpPr>
          <p:spPr>
            <a:xfrm>
              <a:off x="3331553" y="4731990"/>
              <a:ext cx="936104" cy="216024"/>
            </a:xfrm>
            <a:prstGeom prst="ellipse">
              <a:avLst/>
            </a:prstGeom>
            <a:solidFill>
              <a:schemeClr val="tx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05068" y="2750940"/>
              <a:ext cx="1324966" cy="2125066"/>
            </a:xfrm>
            <a:prstGeom prst="rect">
              <a:avLst/>
            </a:prstGeom>
          </p:spPr>
        </p:pic>
      </p:grpSp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3202779" y="3742614"/>
            <a:ext cx="4900956" cy="16201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bg1"/>
                </a:solidFill>
              </a:rPr>
              <a:t>Coloque aqui os seus resultados;</a:t>
            </a:r>
          </a:p>
          <a:p>
            <a:pPr>
              <a:buFont typeface="Wingdings" pitchFamily="2" charset="2"/>
              <a:buChar char="Ø"/>
            </a:pPr>
            <a:r>
              <a:rPr lang="pt-BR" sz="2400" b="1" dirty="0" smtClean="0">
                <a:solidFill>
                  <a:srgbClr val="00B0F0"/>
                </a:solidFill>
              </a:rPr>
              <a:t>Utilize ilustrações </a:t>
            </a:r>
            <a:r>
              <a:rPr lang="pt-BR" sz="2400" b="1" dirty="0" smtClean="0">
                <a:solidFill>
                  <a:schemeClr val="bg1"/>
                </a:solidFill>
              </a:rPr>
              <a:t>(gráficos, figuras, tabelas, quadros, etc.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42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05"/>
          <a:stretch/>
        </p:blipFill>
        <p:spPr bwMode="auto">
          <a:xfrm>
            <a:off x="12700" y="-4763"/>
            <a:ext cx="5129316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o 8"/>
          <p:cNvGrpSpPr>
            <a:grpSpLocks/>
          </p:cNvGrpSpPr>
          <p:nvPr/>
        </p:nvGrpSpPr>
        <p:grpSpPr bwMode="auto">
          <a:xfrm>
            <a:off x="3952875" y="2559050"/>
            <a:ext cx="5314950" cy="2973388"/>
            <a:chOff x="3676650" y="3981450"/>
            <a:chExt cx="5314950" cy="2163763"/>
          </a:xfrm>
        </p:grpSpPr>
        <p:sp>
          <p:nvSpPr>
            <p:cNvPr id="5129" name="Rectangle 23"/>
            <p:cNvSpPr>
              <a:spLocks noChangeArrowheads="1"/>
            </p:cNvSpPr>
            <p:nvPr/>
          </p:nvSpPr>
          <p:spPr bwMode="auto">
            <a:xfrm>
              <a:off x="3810000" y="4114800"/>
              <a:ext cx="5181600" cy="2030413"/>
            </a:xfrm>
            <a:prstGeom prst="rect">
              <a:avLst/>
            </a:prstGeom>
            <a:solidFill>
              <a:srgbClr val="00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5130" name="Rectangle 23"/>
            <p:cNvSpPr>
              <a:spLocks noChangeArrowheads="1"/>
            </p:cNvSpPr>
            <p:nvPr/>
          </p:nvSpPr>
          <p:spPr bwMode="auto">
            <a:xfrm>
              <a:off x="3748088" y="3981450"/>
              <a:ext cx="5181600" cy="203041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rebuchet MS" pitchFamily="34" charset="0"/>
              </a:endParaRPr>
            </a:p>
          </p:txBody>
        </p:sp>
        <p:sp>
          <p:nvSpPr>
            <p:cNvPr id="5131" name="Rectangle 23"/>
            <p:cNvSpPr>
              <a:spLocks noChangeArrowheads="1"/>
            </p:cNvSpPr>
            <p:nvPr/>
          </p:nvSpPr>
          <p:spPr bwMode="auto">
            <a:xfrm>
              <a:off x="3676650" y="4054475"/>
              <a:ext cx="5181600" cy="2028825"/>
            </a:xfrm>
            <a:prstGeom prst="rect">
              <a:avLst/>
            </a:prstGeom>
            <a:solidFill>
              <a:srgbClr val="00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rebuchet MS" pitchFamily="34" charset="0"/>
              </a:endParaRPr>
            </a:p>
          </p:txBody>
        </p:sp>
      </p:grp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0" r="50787"/>
          <a:stretch>
            <a:fillRect/>
          </a:stretch>
        </p:blipFill>
        <p:spPr bwMode="auto">
          <a:xfrm rot="334323">
            <a:off x="-147806" y="476250"/>
            <a:ext cx="4500563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4" r="19289" b="71001"/>
          <a:stretch>
            <a:fillRect/>
          </a:stretch>
        </p:blipFill>
        <p:spPr bwMode="auto">
          <a:xfrm>
            <a:off x="1835150" y="0"/>
            <a:ext cx="5545138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4362173" y="1340768"/>
            <a:ext cx="4276845" cy="14219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pt-BR" sz="4800" b="1" dirty="0" smtClean="0">
                <a:latin typeface="Trebuchet MS" pitchFamily="34" charset="0"/>
                <a:ea typeface="+mn-ea"/>
                <a:cs typeface="Arial" charset="0"/>
              </a:rPr>
              <a:t>Análise dos resultados</a:t>
            </a:r>
            <a:endParaRPr lang="pt-BR" sz="4800" b="1" dirty="0">
              <a:latin typeface="Trebuchet MS" pitchFamily="34" charset="0"/>
              <a:ea typeface="+mn-ea"/>
              <a:cs typeface="Arial" charset="0"/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611559" y="6440896"/>
            <a:ext cx="936104" cy="216024"/>
          </a:xfrm>
          <a:prstGeom prst="ellipse">
            <a:avLst/>
          </a:prstGeom>
          <a:solidFill>
            <a:schemeClr val="tx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4488650"/>
            <a:ext cx="1629461" cy="2087575"/>
          </a:xfrm>
          <a:prstGeom prst="rect">
            <a:avLst/>
          </a:prstGeom>
        </p:spPr>
      </p:pic>
      <p:grpSp>
        <p:nvGrpSpPr>
          <p:cNvPr id="28" name="Grupo 27"/>
          <p:cNvGrpSpPr/>
          <p:nvPr/>
        </p:nvGrpSpPr>
        <p:grpSpPr>
          <a:xfrm flipH="1">
            <a:off x="3321421" y="4488650"/>
            <a:ext cx="1262908" cy="2094169"/>
            <a:chOff x="3105068" y="2750940"/>
            <a:chExt cx="1324966" cy="2197074"/>
          </a:xfrm>
        </p:grpSpPr>
        <p:sp>
          <p:nvSpPr>
            <p:cNvPr id="29" name="Elipse 28"/>
            <p:cNvSpPr/>
            <p:nvPr/>
          </p:nvSpPr>
          <p:spPr>
            <a:xfrm>
              <a:off x="3331553" y="4731990"/>
              <a:ext cx="936104" cy="216024"/>
            </a:xfrm>
            <a:prstGeom prst="ellipse">
              <a:avLst/>
            </a:prstGeom>
            <a:solidFill>
              <a:schemeClr val="tx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0" name="Imagem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05068" y="2750940"/>
              <a:ext cx="1324966" cy="2125066"/>
            </a:xfrm>
            <a:prstGeom prst="rect">
              <a:avLst/>
            </a:prstGeom>
          </p:spPr>
        </p:pic>
      </p:grpSp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4377082" y="3144031"/>
            <a:ext cx="4261936" cy="16201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pt-BR" sz="2400" dirty="0" smtClean="0">
                <a:solidFill>
                  <a:schemeClr val="bg1"/>
                </a:solidFill>
              </a:rPr>
              <a:t>Coloque aqui os seus resultados;</a:t>
            </a:r>
          </a:p>
          <a:p>
            <a:pPr>
              <a:buFont typeface="Wingdings" pitchFamily="2" charset="2"/>
              <a:buChar char="Ø"/>
            </a:pPr>
            <a:r>
              <a:rPr lang="pt-BR" sz="2400" b="1" dirty="0" smtClean="0">
                <a:solidFill>
                  <a:srgbClr val="00B0F0"/>
                </a:solidFill>
              </a:rPr>
              <a:t>Utilize ilustrações </a:t>
            </a:r>
            <a:r>
              <a:rPr lang="pt-BR" sz="2400" b="1" dirty="0" smtClean="0">
                <a:solidFill>
                  <a:schemeClr val="bg1"/>
                </a:solidFill>
              </a:rPr>
              <a:t>(gráficos, figuras, tabelas, quadros, etc.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328</Words>
  <Application>Microsoft Office PowerPoint</Application>
  <PresentationFormat>Apresentação na tela (4:3)</PresentationFormat>
  <Paragraphs>86</Paragraphs>
  <Slides>14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Referencial Teórico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Tela de descanso</dc:title>
  <dc:creator>Rodrigo Gutierres</dc:creator>
  <cp:lastModifiedBy>Ifam EaD</cp:lastModifiedBy>
  <cp:revision>218</cp:revision>
  <dcterms:created xsi:type="dcterms:W3CDTF">2012-05-30T12:54:36Z</dcterms:created>
  <dcterms:modified xsi:type="dcterms:W3CDTF">2016-07-03T16:46:37Z</dcterms:modified>
</cp:coreProperties>
</file>