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0" r:id="rId3"/>
    <p:sldId id="261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  <a:srgbClr val="000000"/>
    <a:srgbClr val="D8EBFC"/>
    <a:srgbClr val="BED2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72" autoAdjust="0"/>
  </p:normalViewPr>
  <p:slideViewPr>
    <p:cSldViewPr>
      <p:cViewPr>
        <p:scale>
          <a:sx n="98" d="100"/>
          <a:sy n="98" d="100"/>
        </p:scale>
        <p:origin x="-678" y="-3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erlison\Desktop\Despesa%20M&#234;s%20a%20M&#234;s2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1"/>
          <c:tx>
            <c:strRef>
              <c:f>Plan1!$B$1</c:f>
              <c:strCache>
                <c:ptCount val="1"/>
                <c:pt idx="0">
                  <c:v>Real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Plan1!$B$2:$B$13</c:f>
              <c:numCache>
                <c:formatCode>_(* #,##0.00_);_(* \(#,##0.00\);_(* "-"??_);_(@_)</c:formatCode>
                <c:ptCount val="12"/>
                <c:pt idx="0">
                  <c:v>121657</c:v>
                </c:pt>
                <c:pt idx="1">
                  <c:v>118019</c:v>
                </c:pt>
                <c:pt idx="2">
                  <c:v>113711</c:v>
                </c:pt>
                <c:pt idx="3">
                  <c:v>113655</c:v>
                </c:pt>
                <c:pt idx="4">
                  <c:v>116652</c:v>
                </c:pt>
                <c:pt idx="5">
                  <c:v>129161</c:v>
                </c:pt>
                <c:pt idx="6">
                  <c:v>120679</c:v>
                </c:pt>
                <c:pt idx="7">
                  <c:v>115233</c:v>
                </c:pt>
                <c:pt idx="8">
                  <c:v>121112</c:v>
                </c:pt>
                <c:pt idx="9">
                  <c:v>118649</c:v>
                </c:pt>
                <c:pt idx="10">
                  <c:v>106205</c:v>
                </c:pt>
                <c:pt idx="11">
                  <c:v>121005</c:v>
                </c:pt>
              </c:numCache>
            </c:numRef>
          </c:val>
          <c:smooth val="0"/>
        </c:ser>
        <c:ser>
          <c:idx val="0"/>
          <c:order val="0"/>
          <c:tx>
            <c:strRef>
              <c:f>Plan1!$C$1</c:f>
              <c:strCache>
                <c:ptCount val="1"/>
                <c:pt idx="0">
                  <c:v>Budget</c:v>
                </c:pt>
              </c:strCache>
            </c:strRef>
          </c:tx>
          <c:cat>
            <c:strRef>
              <c:f>Plan1!$A$2:$A$13</c:f>
              <c:strCache>
                <c:ptCount val="12"/>
                <c:pt idx="0">
                  <c:v>Janeiro</c:v>
                </c:pt>
                <c:pt idx="1">
                  <c:v>Fevereiro</c:v>
                </c:pt>
                <c:pt idx="2">
                  <c:v>Março</c:v>
                </c:pt>
                <c:pt idx="3">
                  <c:v>Abril</c:v>
                </c:pt>
                <c:pt idx="4">
                  <c:v>Maio</c:v>
                </c:pt>
                <c:pt idx="5">
                  <c:v>Junho</c:v>
                </c:pt>
                <c:pt idx="6">
                  <c:v>Julho</c:v>
                </c:pt>
                <c:pt idx="7">
                  <c:v>Agosto</c:v>
                </c:pt>
                <c:pt idx="8">
                  <c:v>Setembro</c:v>
                </c:pt>
                <c:pt idx="9">
                  <c:v>Outubro</c:v>
                </c:pt>
                <c:pt idx="10">
                  <c:v>Novembro </c:v>
                </c:pt>
                <c:pt idx="11">
                  <c:v>Dezembro</c:v>
                </c:pt>
              </c:strCache>
            </c:strRef>
          </c:cat>
          <c:val>
            <c:numRef>
              <c:f>Plan1!$C$2:$C$13</c:f>
              <c:numCache>
                <c:formatCode>_(* #,##0.00_);_(* \(#,##0.00\);_(* "-"??_);_(@_)</c:formatCode>
                <c:ptCount val="12"/>
                <c:pt idx="0">
                  <c:v>107802</c:v>
                </c:pt>
                <c:pt idx="1">
                  <c:v>107802</c:v>
                </c:pt>
                <c:pt idx="2">
                  <c:v>107802</c:v>
                </c:pt>
                <c:pt idx="3">
                  <c:v>107802</c:v>
                </c:pt>
                <c:pt idx="4">
                  <c:v>107802</c:v>
                </c:pt>
                <c:pt idx="5">
                  <c:v>107802</c:v>
                </c:pt>
                <c:pt idx="6">
                  <c:v>107802</c:v>
                </c:pt>
                <c:pt idx="7">
                  <c:v>107802</c:v>
                </c:pt>
                <c:pt idx="8">
                  <c:v>107802</c:v>
                </c:pt>
                <c:pt idx="9">
                  <c:v>107802</c:v>
                </c:pt>
                <c:pt idx="10">
                  <c:v>111025</c:v>
                </c:pt>
                <c:pt idx="11">
                  <c:v>111025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9287424"/>
        <c:axId val="189477632"/>
      </c:lineChart>
      <c:catAx>
        <c:axId val="189287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/>
            </a:pPr>
            <a:endParaRPr lang="pt-BR"/>
          </a:p>
        </c:txPr>
        <c:crossAx val="189477632"/>
        <c:crosses val="autoZero"/>
        <c:auto val="1"/>
        <c:lblAlgn val="ctr"/>
        <c:lblOffset val="100"/>
        <c:noMultiLvlLbl val="0"/>
      </c:catAx>
      <c:valAx>
        <c:axId val="189477632"/>
        <c:scaling>
          <c:orientation val="minMax"/>
          <c:max val="140000"/>
          <c:min val="100000"/>
        </c:scaling>
        <c:delete val="0"/>
        <c:axPos val="l"/>
        <c:majorGridlines/>
        <c:numFmt formatCode="_(* #,##0.00_);_(* \(#,##0.00\);_(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pt-BR"/>
          </a:p>
        </c:txPr>
        <c:crossAx val="1892874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800"/>
          </a:pPr>
          <a:endParaRPr lang="pt-BR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5726AB-8985-4565-B8B7-7DB13985FD17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2D69E2-E5DA-41D5-97BD-BA284F2C439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913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2D69E2-E5DA-41D5-97BD-BA284F2C439E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0104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2137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8995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196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116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6393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22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640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3706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0355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27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233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DA8F-9CF4-462E-B788-BBEE0F37563D}" type="datetimeFigureOut">
              <a:rPr lang="pt-BR" smtClean="0"/>
              <a:t>20/06/2016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0C6B6-57AF-4994-AF8C-658FD4F5624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50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01892855240\Desktop\slide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07193" y="97919"/>
            <a:ext cx="1948555" cy="222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R\Documents\projeto\edi.e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ixaDeTexto 7"/>
          <p:cNvSpPr txBox="1"/>
          <p:nvPr/>
        </p:nvSpPr>
        <p:spPr>
          <a:xfrm>
            <a:off x="-1206993" y="1445533"/>
            <a:ext cx="7435177" cy="64633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rgbClr val="F8F8F8"/>
                </a:solidFill>
                <a:latin typeface="Arial Black" pitchFamily="34" charset="0"/>
              </a:rPr>
              <a:t>CONSTRUÇÃO DE EDIFÍCIOS</a:t>
            </a:r>
            <a:endParaRPr lang="pt-BR" sz="3600" dirty="0">
              <a:solidFill>
                <a:srgbClr val="F8F8F8"/>
              </a:solidFill>
              <a:latin typeface="Arial Black" pitchFamily="34" charset="0"/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2944384" y="2311193"/>
            <a:ext cx="3288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latin typeface="Corbel" panose="020B0503020204020204" pitchFamily="34" charset="0"/>
              </a:rPr>
              <a:t>DEFESA DE TCC</a:t>
            </a:r>
            <a:endParaRPr lang="pt-BR" sz="3600" dirty="0">
              <a:latin typeface="Corbel" panose="020B0503020204020204" pitchFamily="34" charset="0"/>
            </a:endParaRPr>
          </a:p>
        </p:txBody>
      </p:sp>
      <p:pic>
        <p:nvPicPr>
          <p:cNvPr id="1026" name="Picture 2" descr="I:\CCS\05 -Padrões\ifam-cmc-2016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3178437"/>
            <a:ext cx="2514898" cy="689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upo 6"/>
          <p:cNvGrpSpPr/>
          <p:nvPr/>
        </p:nvGrpSpPr>
        <p:grpSpPr>
          <a:xfrm>
            <a:off x="6699659" y="209124"/>
            <a:ext cx="1199715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9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481677" y="2426201"/>
            <a:ext cx="1602973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24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5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6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7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8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9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0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1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2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3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4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5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6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37" name="Grupo 36"/>
          <p:cNvGrpSpPr/>
          <p:nvPr/>
        </p:nvGrpSpPr>
        <p:grpSpPr>
          <a:xfrm>
            <a:off x="1397932" y="430568"/>
            <a:ext cx="1602973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38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39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0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1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2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3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4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5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6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7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8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49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0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51" name="Grupo 50"/>
          <p:cNvGrpSpPr/>
          <p:nvPr/>
        </p:nvGrpSpPr>
        <p:grpSpPr>
          <a:xfrm>
            <a:off x="4028867" y="936164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52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3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4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5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6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7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8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59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0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1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2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3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4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65" name="Grupo 64"/>
          <p:cNvGrpSpPr/>
          <p:nvPr/>
        </p:nvGrpSpPr>
        <p:grpSpPr>
          <a:xfrm>
            <a:off x="7100524" y="2625069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66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7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8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69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0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1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2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3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4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5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6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7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8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79" name="Grupo 78"/>
          <p:cNvGrpSpPr/>
          <p:nvPr/>
        </p:nvGrpSpPr>
        <p:grpSpPr>
          <a:xfrm>
            <a:off x="8683906" y="1785189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80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1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2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3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4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5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6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7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8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9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0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1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2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93" name="Grupo 92"/>
          <p:cNvGrpSpPr/>
          <p:nvPr/>
        </p:nvGrpSpPr>
        <p:grpSpPr>
          <a:xfrm>
            <a:off x="10546350" y="423954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94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5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6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7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8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99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0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1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2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3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4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5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6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07" name="Grupo 106"/>
          <p:cNvGrpSpPr/>
          <p:nvPr/>
        </p:nvGrpSpPr>
        <p:grpSpPr>
          <a:xfrm>
            <a:off x="9989662" y="1926337"/>
            <a:ext cx="2104099" cy="1013558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08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9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0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1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2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3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4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5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6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7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8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9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0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55812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6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6.17284E-7 L -5.55556E-7 -6.17284E-7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74205E-6 L -1.24687 -0.02625 " pathEditMode="relative" rAng="0" ptsTypes="AA">
                                      <p:cBhvr>
                                        <p:cTn id="14" dur="59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44" y="-132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16" dur="59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25394E-6 L -0.84723 -0.01174 " pathEditMode="relative" rAng="0" ptsTypes="AA">
                                      <p:cBhvr>
                                        <p:cTn id="18" dur="59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61" y="-587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2107E-7 L -0.99531 -0.0034 " pathEditMode="relative" rAng="0" ptsTypes="AA">
                                      <p:cBhvr>
                                        <p:cTn id="20" dur="59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757" y="-185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7998E-6 L -1.4257 0.00463 " pathEditMode="relative" rAng="0" ptsTypes="AA">
                                      <p:cBhvr>
                                        <p:cTn id="22" dur="59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85" y="2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1656E-7 L -1.47118 -0.00989 " pathEditMode="relative" rAng="0" ptsTypes="AA">
                                      <p:cBhvr>
                                        <p:cTn id="24" dur="59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559" y="-494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6873E-6 L -1.90486 -0.00154 " pathEditMode="relative" rAng="0" ptsTypes="AA">
                                      <p:cBhvr>
                                        <p:cTn id="26" dur="59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243" y="-93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35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1.94444E-6 -4.02967E-6 L -1.86927 0.01669 " pathEditMode="relative" rAng="0" ptsTypes="AA">
                                      <p:cBhvr>
                                        <p:cTn id="28" dur="59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72" y="8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" name="Grupo 15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6" name="Grupo 5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13" name="Imagem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14" name="CaixaDeTexto 13"/>
            <p:cNvSpPr txBox="1"/>
            <p:nvPr/>
          </p:nvSpPr>
          <p:spPr>
            <a:xfrm>
              <a:off x="3416879" y="381893"/>
              <a:ext cx="3968262" cy="4770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lvl="0" algn="ctr">
                <a:spcBef>
                  <a:spcPts val="3000"/>
                </a:spcBef>
              </a:pPr>
              <a:r>
                <a:rPr lang="pt-BR" sz="2500" b="1" dirty="0">
                  <a:solidFill>
                    <a:prstClr val="white"/>
                  </a:solidFill>
                  <a:latin typeface="Century Gothic" pitchFamily="34" charset="0"/>
                </a:rPr>
                <a:t>Considerações finais</a:t>
              </a:r>
            </a:p>
          </p:txBody>
        </p:sp>
      </p:grpSp>
      <p:sp>
        <p:nvSpPr>
          <p:cNvPr id="15" name="Subtítulo 2"/>
          <p:cNvSpPr txBox="1">
            <a:spLocks/>
          </p:cNvSpPr>
          <p:nvPr/>
        </p:nvSpPr>
        <p:spPr>
          <a:xfrm>
            <a:off x="2051720" y="1059582"/>
            <a:ext cx="6408711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000" b="1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1;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2;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3;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4.</a:t>
            </a: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99902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25007 L -1.94444E-6 -2.28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" name="Grupo 5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pic>
          <p:nvPicPr>
            <p:cNvPr id="7" name="Picture 2" descr="C:\Users\1746218\Pictures\Sem título-2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4836" y="-884634"/>
              <a:ext cx="289278" cy="1530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1746218\Pictures\Sem título-2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6470" y="-884634"/>
              <a:ext cx="289278" cy="1530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91680" y="519751"/>
              <a:ext cx="7418661" cy="427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0" name="Freeform 8"/>
            <p:cNvSpPr>
              <a:spLocks noEditPoints="1"/>
            </p:cNvSpPr>
            <p:nvPr/>
          </p:nvSpPr>
          <p:spPr bwMode="auto">
            <a:xfrm>
              <a:off x="1691680" y="519751"/>
              <a:ext cx="7418661" cy="4276166"/>
            </a:xfrm>
            <a:custGeom>
              <a:avLst/>
              <a:gdLst>
                <a:gd name="T0" fmla="*/ 0 w 18504"/>
                <a:gd name="T1" fmla="*/ 0 h 11088"/>
                <a:gd name="T2" fmla="*/ 15830 w 18504"/>
                <a:gd name="T3" fmla="*/ 118 h 11088"/>
                <a:gd name="T4" fmla="*/ 15895 w 18504"/>
                <a:gd name="T5" fmla="*/ 140 h 11088"/>
                <a:gd name="T6" fmla="*/ 15952 w 18504"/>
                <a:gd name="T7" fmla="*/ 177 h 11088"/>
                <a:gd name="T8" fmla="*/ 15998 w 18504"/>
                <a:gd name="T9" fmla="*/ 224 h 11088"/>
                <a:gd name="T10" fmla="*/ 16031 w 18504"/>
                <a:gd name="T11" fmla="*/ 283 h 11088"/>
                <a:gd name="T12" fmla="*/ 16050 w 18504"/>
                <a:gd name="T13" fmla="*/ 349 h 11088"/>
                <a:gd name="T14" fmla="*/ 16052 w 18504"/>
                <a:gd name="T15" fmla="*/ 421 h 11088"/>
                <a:gd name="T16" fmla="*/ 16036 w 18504"/>
                <a:gd name="T17" fmla="*/ 489 h 11088"/>
                <a:gd name="T18" fmla="*/ 16006 w 18504"/>
                <a:gd name="T19" fmla="*/ 549 h 11088"/>
                <a:gd name="T20" fmla="*/ 15962 w 18504"/>
                <a:gd name="T21" fmla="*/ 600 h 11088"/>
                <a:gd name="T22" fmla="*/ 15907 w 18504"/>
                <a:gd name="T23" fmla="*/ 638 h 11088"/>
                <a:gd name="T24" fmla="*/ 15844 w 18504"/>
                <a:gd name="T25" fmla="*/ 664 h 11088"/>
                <a:gd name="T26" fmla="*/ 15774 w 18504"/>
                <a:gd name="T27" fmla="*/ 672 h 11088"/>
                <a:gd name="T28" fmla="*/ 15704 w 18504"/>
                <a:gd name="T29" fmla="*/ 664 h 11088"/>
                <a:gd name="T30" fmla="*/ 15641 w 18504"/>
                <a:gd name="T31" fmla="*/ 638 h 11088"/>
                <a:gd name="T32" fmla="*/ 15585 w 18504"/>
                <a:gd name="T33" fmla="*/ 600 h 11088"/>
                <a:gd name="T34" fmla="*/ 15541 w 18504"/>
                <a:gd name="T35" fmla="*/ 549 h 11088"/>
                <a:gd name="T36" fmla="*/ 15511 w 18504"/>
                <a:gd name="T37" fmla="*/ 489 h 11088"/>
                <a:gd name="T38" fmla="*/ 15495 w 18504"/>
                <a:gd name="T39" fmla="*/ 421 h 11088"/>
                <a:gd name="T40" fmla="*/ 15497 w 18504"/>
                <a:gd name="T41" fmla="*/ 349 h 11088"/>
                <a:gd name="T42" fmla="*/ 15516 w 18504"/>
                <a:gd name="T43" fmla="*/ 283 h 11088"/>
                <a:gd name="T44" fmla="*/ 15549 w 18504"/>
                <a:gd name="T45" fmla="*/ 224 h 11088"/>
                <a:gd name="T46" fmla="*/ 15595 w 18504"/>
                <a:gd name="T47" fmla="*/ 177 h 11088"/>
                <a:gd name="T48" fmla="*/ 15652 w 18504"/>
                <a:gd name="T49" fmla="*/ 140 h 11088"/>
                <a:gd name="T50" fmla="*/ 15717 w 18504"/>
                <a:gd name="T51" fmla="*/ 118 h 11088"/>
                <a:gd name="T52" fmla="*/ 1757 w 18504"/>
                <a:gd name="T53" fmla="*/ 133 h 11088"/>
                <a:gd name="T54" fmla="*/ 1827 w 18504"/>
                <a:gd name="T55" fmla="*/ 142 h 11088"/>
                <a:gd name="T56" fmla="*/ 1891 w 18504"/>
                <a:gd name="T57" fmla="*/ 167 h 11088"/>
                <a:gd name="T58" fmla="*/ 1945 w 18504"/>
                <a:gd name="T59" fmla="*/ 206 h 11088"/>
                <a:gd name="T60" fmla="*/ 1989 w 18504"/>
                <a:gd name="T61" fmla="*/ 257 h 11088"/>
                <a:gd name="T62" fmla="*/ 2020 w 18504"/>
                <a:gd name="T63" fmla="*/ 317 h 11088"/>
                <a:gd name="T64" fmla="*/ 2035 w 18504"/>
                <a:gd name="T65" fmla="*/ 385 h 11088"/>
                <a:gd name="T66" fmla="*/ 2033 w 18504"/>
                <a:gd name="T67" fmla="*/ 456 h 11088"/>
                <a:gd name="T68" fmla="*/ 2015 w 18504"/>
                <a:gd name="T69" fmla="*/ 523 h 11088"/>
                <a:gd name="T70" fmla="*/ 1981 w 18504"/>
                <a:gd name="T71" fmla="*/ 581 h 11088"/>
                <a:gd name="T72" fmla="*/ 1935 w 18504"/>
                <a:gd name="T73" fmla="*/ 629 h 11088"/>
                <a:gd name="T74" fmla="*/ 1878 w 18504"/>
                <a:gd name="T75" fmla="*/ 666 h 11088"/>
                <a:gd name="T76" fmla="*/ 1813 w 18504"/>
                <a:gd name="T77" fmla="*/ 687 h 11088"/>
                <a:gd name="T78" fmla="*/ 1743 w 18504"/>
                <a:gd name="T79" fmla="*/ 693 h 11088"/>
                <a:gd name="T80" fmla="*/ 1673 w 18504"/>
                <a:gd name="T81" fmla="*/ 681 h 11088"/>
                <a:gd name="T82" fmla="*/ 1612 w 18504"/>
                <a:gd name="T83" fmla="*/ 652 h 11088"/>
                <a:gd name="T84" fmla="*/ 1559 w 18504"/>
                <a:gd name="T85" fmla="*/ 612 h 11088"/>
                <a:gd name="T86" fmla="*/ 1517 w 18504"/>
                <a:gd name="T87" fmla="*/ 559 h 11088"/>
                <a:gd name="T88" fmla="*/ 1490 w 18504"/>
                <a:gd name="T89" fmla="*/ 496 h 11088"/>
                <a:gd name="T90" fmla="*/ 1477 w 18504"/>
                <a:gd name="T91" fmla="*/ 428 h 11088"/>
                <a:gd name="T92" fmla="*/ 1483 w 18504"/>
                <a:gd name="T93" fmla="*/ 357 h 11088"/>
                <a:gd name="T94" fmla="*/ 1505 w 18504"/>
                <a:gd name="T95" fmla="*/ 291 h 11088"/>
                <a:gd name="T96" fmla="*/ 1540 w 18504"/>
                <a:gd name="T97" fmla="*/ 235 h 11088"/>
                <a:gd name="T98" fmla="*/ 1589 w 18504"/>
                <a:gd name="T99" fmla="*/ 189 h 11088"/>
                <a:gd name="T100" fmla="*/ 1648 w 18504"/>
                <a:gd name="T101" fmla="*/ 155 h 11088"/>
                <a:gd name="T102" fmla="*/ 1714 w 18504"/>
                <a:gd name="T103" fmla="*/ 136 h 1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504" h="11088">
                  <a:moveTo>
                    <a:pt x="0" y="0"/>
                  </a:moveTo>
                  <a:lnTo>
                    <a:pt x="18504" y="0"/>
                  </a:lnTo>
                  <a:lnTo>
                    <a:pt x="18504" y="11088"/>
                  </a:lnTo>
                  <a:lnTo>
                    <a:pt x="0" y="11088"/>
                  </a:lnTo>
                  <a:lnTo>
                    <a:pt x="0" y="0"/>
                  </a:lnTo>
                  <a:close/>
                  <a:moveTo>
                    <a:pt x="15774" y="112"/>
                  </a:moveTo>
                  <a:lnTo>
                    <a:pt x="15787" y="113"/>
                  </a:lnTo>
                  <a:lnTo>
                    <a:pt x="15802" y="113"/>
                  </a:lnTo>
                  <a:lnTo>
                    <a:pt x="15816" y="116"/>
                  </a:lnTo>
                  <a:lnTo>
                    <a:pt x="15830" y="118"/>
                  </a:lnTo>
                  <a:lnTo>
                    <a:pt x="15844" y="121"/>
                  </a:lnTo>
                  <a:lnTo>
                    <a:pt x="15857" y="125"/>
                  </a:lnTo>
                  <a:lnTo>
                    <a:pt x="15869" y="130"/>
                  </a:lnTo>
                  <a:lnTo>
                    <a:pt x="15882" y="134"/>
                  </a:lnTo>
                  <a:lnTo>
                    <a:pt x="15895" y="140"/>
                  </a:lnTo>
                  <a:lnTo>
                    <a:pt x="15907" y="146"/>
                  </a:lnTo>
                  <a:lnTo>
                    <a:pt x="15919" y="153"/>
                  </a:lnTo>
                  <a:lnTo>
                    <a:pt x="15930" y="161"/>
                  </a:lnTo>
                  <a:lnTo>
                    <a:pt x="15941" y="168"/>
                  </a:lnTo>
                  <a:lnTo>
                    <a:pt x="15952" y="177"/>
                  </a:lnTo>
                  <a:lnTo>
                    <a:pt x="15962" y="185"/>
                  </a:lnTo>
                  <a:lnTo>
                    <a:pt x="15971" y="194"/>
                  </a:lnTo>
                  <a:lnTo>
                    <a:pt x="15981" y="205"/>
                  </a:lnTo>
                  <a:lnTo>
                    <a:pt x="15990" y="214"/>
                  </a:lnTo>
                  <a:lnTo>
                    <a:pt x="15998" y="224"/>
                  </a:lnTo>
                  <a:lnTo>
                    <a:pt x="16006" y="236"/>
                  </a:lnTo>
                  <a:lnTo>
                    <a:pt x="16013" y="248"/>
                  </a:lnTo>
                  <a:lnTo>
                    <a:pt x="16020" y="259"/>
                  </a:lnTo>
                  <a:lnTo>
                    <a:pt x="16026" y="271"/>
                  </a:lnTo>
                  <a:lnTo>
                    <a:pt x="16031" y="283"/>
                  </a:lnTo>
                  <a:lnTo>
                    <a:pt x="16036" y="296"/>
                  </a:lnTo>
                  <a:lnTo>
                    <a:pt x="16041" y="309"/>
                  </a:lnTo>
                  <a:lnTo>
                    <a:pt x="16044" y="323"/>
                  </a:lnTo>
                  <a:lnTo>
                    <a:pt x="16048" y="337"/>
                  </a:lnTo>
                  <a:lnTo>
                    <a:pt x="16050" y="349"/>
                  </a:lnTo>
                  <a:lnTo>
                    <a:pt x="16052" y="364"/>
                  </a:lnTo>
                  <a:lnTo>
                    <a:pt x="16053" y="378"/>
                  </a:lnTo>
                  <a:lnTo>
                    <a:pt x="16053" y="392"/>
                  </a:lnTo>
                  <a:lnTo>
                    <a:pt x="16053" y="407"/>
                  </a:lnTo>
                  <a:lnTo>
                    <a:pt x="16052" y="421"/>
                  </a:lnTo>
                  <a:lnTo>
                    <a:pt x="16050" y="435"/>
                  </a:lnTo>
                  <a:lnTo>
                    <a:pt x="16048" y="449"/>
                  </a:lnTo>
                  <a:lnTo>
                    <a:pt x="16044" y="463"/>
                  </a:lnTo>
                  <a:lnTo>
                    <a:pt x="16041" y="475"/>
                  </a:lnTo>
                  <a:lnTo>
                    <a:pt x="16036" y="489"/>
                  </a:lnTo>
                  <a:lnTo>
                    <a:pt x="16031" y="502"/>
                  </a:lnTo>
                  <a:lnTo>
                    <a:pt x="16026" y="514"/>
                  </a:lnTo>
                  <a:lnTo>
                    <a:pt x="16020" y="526"/>
                  </a:lnTo>
                  <a:lnTo>
                    <a:pt x="16013" y="538"/>
                  </a:lnTo>
                  <a:lnTo>
                    <a:pt x="16006" y="549"/>
                  </a:lnTo>
                  <a:lnTo>
                    <a:pt x="15998" y="560"/>
                  </a:lnTo>
                  <a:lnTo>
                    <a:pt x="15990" y="570"/>
                  </a:lnTo>
                  <a:lnTo>
                    <a:pt x="15981" y="581"/>
                  </a:lnTo>
                  <a:lnTo>
                    <a:pt x="15971" y="591"/>
                  </a:lnTo>
                  <a:lnTo>
                    <a:pt x="15962" y="600"/>
                  </a:lnTo>
                  <a:lnTo>
                    <a:pt x="15952" y="608"/>
                  </a:lnTo>
                  <a:lnTo>
                    <a:pt x="15941" y="617"/>
                  </a:lnTo>
                  <a:lnTo>
                    <a:pt x="15930" y="625"/>
                  </a:lnTo>
                  <a:lnTo>
                    <a:pt x="15919" y="632"/>
                  </a:lnTo>
                  <a:lnTo>
                    <a:pt x="15907" y="638"/>
                  </a:lnTo>
                  <a:lnTo>
                    <a:pt x="15895" y="645"/>
                  </a:lnTo>
                  <a:lnTo>
                    <a:pt x="15882" y="650"/>
                  </a:lnTo>
                  <a:lnTo>
                    <a:pt x="15869" y="656"/>
                  </a:lnTo>
                  <a:lnTo>
                    <a:pt x="15857" y="660"/>
                  </a:lnTo>
                  <a:lnTo>
                    <a:pt x="15844" y="664"/>
                  </a:lnTo>
                  <a:lnTo>
                    <a:pt x="15830" y="667"/>
                  </a:lnTo>
                  <a:lnTo>
                    <a:pt x="15816" y="670"/>
                  </a:lnTo>
                  <a:lnTo>
                    <a:pt x="15802" y="671"/>
                  </a:lnTo>
                  <a:lnTo>
                    <a:pt x="15787" y="672"/>
                  </a:lnTo>
                  <a:lnTo>
                    <a:pt x="15774" y="672"/>
                  </a:lnTo>
                  <a:lnTo>
                    <a:pt x="15760" y="672"/>
                  </a:lnTo>
                  <a:lnTo>
                    <a:pt x="15745" y="671"/>
                  </a:lnTo>
                  <a:lnTo>
                    <a:pt x="15731" y="670"/>
                  </a:lnTo>
                  <a:lnTo>
                    <a:pt x="15717" y="667"/>
                  </a:lnTo>
                  <a:lnTo>
                    <a:pt x="15704" y="664"/>
                  </a:lnTo>
                  <a:lnTo>
                    <a:pt x="15690" y="660"/>
                  </a:lnTo>
                  <a:lnTo>
                    <a:pt x="15678" y="656"/>
                  </a:lnTo>
                  <a:lnTo>
                    <a:pt x="15665" y="650"/>
                  </a:lnTo>
                  <a:lnTo>
                    <a:pt x="15652" y="645"/>
                  </a:lnTo>
                  <a:lnTo>
                    <a:pt x="15641" y="638"/>
                  </a:lnTo>
                  <a:lnTo>
                    <a:pt x="15628" y="632"/>
                  </a:lnTo>
                  <a:lnTo>
                    <a:pt x="15617" y="625"/>
                  </a:lnTo>
                  <a:lnTo>
                    <a:pt x="15606" y="617"/>
                  </a:lnTo>
                  <a:lnTo>
                    <a:pt x="15595" y="608"/>
                  </a:lnTo>
                  <a:lnTo>
                    <a:pt x="15585" y="600"/>
                  </a:lnTo>
                  <a:lnTo>
                    <a:pt x="15576" y="591"/>
                  </a:lnTo>
                  <a:lnTo>
                    <a:pt x="15566" y="581"/>
                  </a:lnTo>
                  <a:lnTo>
                    <a:pt x="15557" y="570"/>
                  </a:lnTo>
                  <a:lnTo>
                    <a:pt x="15549" y="560"/>
                  </a:lnTo>
                  <a:lnTo>
                    <a:pt x="15541" y="549"/>
                  </a:lnTo>
                  <a:lnTo>
                    <a:pt x="15534" y="538"/>
                  </a:lnTo>
                  <a:lnTo>
                    <a:pt x="15527" y="526"/>
                  </a:lnTo>
                  <a:lnTo>
                    <a:pt x="15521" y="514"/>
                  </a:lnTo>
                  <a:lnTo>
                    <a:pt x="15516" y="502"/>
                  </a:lnTo>
                  <a:lnTo>
                    <a:pt x="15511" y="489"/>
                  </a:lnTo>
                  <a:lnTo>
                    <a:pt x="15506" y="475"/>
                  </a:lnTo>
                  <a:lnTo>
                    <a:pt x="15503" y="463"/>
                  </a:lnTo>
                  <a:lnTo>
                    <a:pt x="15499" y="449"/>
                  </a:lnTo>
                  <a:lnTo>
                    <a:pt x="15497" y="435"/>
                  </a:lnTo>
                  <a:lnTo>
                    <a:pt x="15495" y="421"/>
                  </a:lnTo>
                  <a:lnTo>
                    <a:pt x="15494" y="407"/>
                  </a:lnTo>
                  <a:lnTo>
                    <a:pt x="15494" y="392"/>
                  </a:lnTo>
                  <a:lnTo>
                    <a:pt x="15494" y="378"/>
                  </a:lnTo>
                  <a:lnTo>
                    <a:pt x="15495" y="364"/>
                  </a:lnTo>
                  <a:lnTo>
                    <a:pt x="15497" y="349"/>
                  </a:lnTo>
                  <a:lnTo>
                    <a:pt x="15499" y="337"/>
                  </a:lnTo>
                  <a:lnTo>
                    <a:pt x="15503" y="323"/>
                  </a:lnTo>
                  <a:lnTo>
                    <a:pt x="15506" y="309"/>
                  </a:lnTo>
                  <a:lnTo>
                    <a:pt x="15511" y="296"/>
                  </a:lnTo>
                  <a:lnTo>
                    <a:pt x="15516" y="283"/>
                  </a:lnTo>
                  <a:lnTo>
                    <a:pt x="15521" y="271"/>
                  </a:lnTo>
                  <a:lnTo>
                    <a:pt x="15527" y="259"/>
                  </a:lnTo>
                  <a:lnTo>
                    <a:pt x="15534" y="248"/>
                  </a:lnTo>
                  <a:lnTo>
                    <a:pt x="15541" y="236"/>
                  </a:lnTo>
                  <a:lnTo>
                    <a:pt x="15549" y="224"/>
                  </a:lnTo>
                  <a:lnTo>
                    <a:pt x="15557" y="214"/>
                  </a:lnTo>
                  <a:lnTo>
                    <a:pt x="15566" y="205"/>
                  </a:lnTo>
                  <a:lnTo>
                    <a:pt x="15576" y="194"/>
                  </a:lnTo>
                  <a:lnTo>
                    <a:pt x="15585" y="185"/>
                  </a:lnTo>
                  <a:lnTo>
                    <a:pt x="15595" y="177"/>
                  </a:lnTo>
                  <a:lnTo>
                    <a:pt x="15606" y="168"/>
                  </a:lnTo>
                  <a:lnTo>
                    <a:pt x="15617" y="161"/>
                  </a:lnTo>
                  <a:lnTo>
                    <a:pt x="15628" y="153"/>
                  </a:lnTo>
                  <a:lnTo>
                    <a:pt x="15641" y="146"/>
                  </a:lnTo>
                  <a:lnTo>
                    <a:pt x="15652" y="140"/>
                  </a:lnTo>
                  <a:lnTo>
                    <a:pt x="15665" y="134"/>
                  </a:lnTo>
                  <a:lnTo>
                    <a:pt x="15678" y="130"/>
                  </a:lnTo>
                  <a:lnTo>
                    <a:pt x="15690" y="125"/>
                  </a:lnTo>
                  <a:lnTo>
                    <a:pt x="15704" y="121"/>
                  </a:lnTo>
                  <a:lnTo>
                    <a:pt x="15717" y="118"/>
                  </a:lnTo>
                  <a:lnTo>
                    <a:pt x="15731" y="116"/>
                  </a:lnTo>
                  <a:lnTo>
                    <a:pt x="15745" y="113"/>
                  </a:lnTo>
                  <a:lnTo>
                    <a:pt x="15760" y="113"/>
                  </a:lnTo>
                  <a:lnTo>
                    <a:pt x="15774" y="112"/>
                  </a:lnTo>
                  <a:close/>
                  <a:moveTo>
                    <a:pt x="1757" y="133"/>
                  </a:moveTo>
                  <a:lnTo>
                    <a:pt x="1772" y="134"/>
                  </a:lnTo>
                  <a:lnTo>
                    <a:pt x="1786" y="134"/>
                  </a:lnTo>
                  <a:lnTo>
                    <a:pt x="1800" y="136"/>
                  </a:lnTo>
                  <a:lnTo>
                    <a:pt x="1813" y="139"/>
                  </a:lnTo>
                  <a:lnTo>
                    <a:pt x="1827" y="142"/>
                  </a:lnTo>
                  <a:lnTo>
                    <a:pt x="1840" y="146"/>
                  </a:lnTo>
                  <a:lnTo>
                    <a:pt x="1853" y="150"/>
                  </a:lnTo>
                  <a:lnTo>
                    <a:pt x="1865" y="155"/>
                  </a:lnTo>
                  <a:lnTo>
                    <a:pt x="1878" y="161"/>
                  </a:lnTo>
                  <a:lnTo>
                    <a:pt x="1891" y="167"/>
                  </a:lnTo>
                  <a:lnTo>
                    <a:pt x="1902" y="174"/>
                  </a:lnTo>
                  <a:lnTo>
                    <a:pt x="1914" y="182"/>
                  </a:lnTo>
                  <a:lnTo>
                    <a:pt x="1924" y="189"/>
                  </a:lnTo>
                  <a:lnTo>
                    <a:pt x="1935" y="197"/>
                  </a:lnTo>
                  <a:lnTo>
                    <a:pt x="1945" y="206"/>
                  </a:lnTo>
                  <a:lnTo>
                    <a:pt x="1954" y="215"/>
                  </a:lnTo>
                  <a:lnTo>
                    <a:pt x="1964" y="226"/>
                  </a:lnTo>
                  <a:lnTo>
                    <a:pt x="1973" y="235"/>
                  </a:lnTo>
                  <a:lnTo>
                    <a:pt x="1981" y="245"/>
                  </a:lnTo>
                  <a:lnTo>
                    <a:pt x="1989" y="257"/>
                  </a:lnTo>
                  <a:lnTo>
                    <a:pt x="1996" y="268"/>
                  </a:lnTo>
                  <a:lnTo>
                    <a:pt x="2003" y="280"/>
                  </a:lnTo>
                  <a:lnTo>
                    <a:pt x="2009" y="291"/>
                  </a:lnTo>
                  <a:lnTo>
                    <a:pt x="2015" y="304"/>
                  </a:lnTo>
                  <a:lnTo>
                    <a:pt x="2020" y="317"/>
                  </a:lnTo>
                  <a:lnTo>
                    <a:pt x="2024" y="330"/>
                  </a:lnTo>
                  <a:lnTo>
                    <a:pt x="2029" y="344"/>
                  </a:lnTo>
                  <a:lnTo>
                    <a:pt x="2031" y="357"/>
                  </a:lnTo>
                  <a:lnTo>
                    <a:pt x="2033" y="370"/>
                  </a:lnTo>
                  <a:lnTo>
                    <a:pt x="2035" y="385"/>
                  </a:lnTo>
                  <a:lnTo>
                    <a:pt x="2037" y="399"/>
                  </a:lnTo>
                  <a:lnTo>
                    <a:pt x="2037" y="413"/>
                  </a:lnTo>
                  <a:lnTo>
                    <a:pt x="2037" y="428"/>
                  </a:lnTo>
                  <a:lnTo>
                    <a:pt x="2035" y="442"/>
                  </a:lnTo>
                  <a:lnTo>
                    <a:pt x="2033" y="456"/>
                  </a:lnTo>
                  <a:lnTo>
                    <a:pt x="2031" y="470"/>
                  </a:lnTo>
                  <a:lnTo>
                    <a:pt x="2029" y="483"/>
                  </a:lnTo>
                  <a:lnTo>
                    <a:pt x="2024" y="496"/>
                  </a:lnTo>
                  <a:lnTo>
                    <a:pt x="2020" y="510"/>
                  </a:lnTo>
                  <a:lnTo>
                    <a:pt x="2015" y="523"/>
                  </a:lnTo>
                  <a:lnTo>
                    <a:pt x="2009" y="534"/>
                  </a:lnTo>
                  <a:lnTo>
                    <a:pt x="2003" y="547"/>
                  </a:lnTo>
                  <a:lnTo>
                    <a:pt x="1996" y="559"/>
                  </a:lnTo>
                  <a:lnTo>
                    <a:pt x="1989" y="570"/>
                  </a:lnTo>
                  <a:lnTo>
                    <a:pt x="1981" y="581"/>
                  </a:lnTo>
                  <a:lnTo>
                    <a:pt x="1973" y="591"/>
                  </a:lnTo>
                  <a:lnTo>
                    <a:pt x="1964" y="601"/>
                  </a:lnTo>
                  <a:lnTo>
                    <a:pt x="1954" y="612"/>
                  </a:lnTo>
                  <a:lnTo>
                    <a:pt x="1945" y="621"/>
                  </a:lnTo>
                  <a:lnTo>
                    <a:pt x="1935" y="629"/>
                  </a:lnTo>
                  <a:lnTo>
                    <a:pt x="1924" y="637"/>
                  </a:lnTo>
                  <a:lnTo>
                    <a:pt x="1914" y="645"/>
                  </a:lnTo>
                  <a:lnTo>
                    <a:pt x="1902" y="652"/>
                  </a:lnTo>
                  <a:lnTo>
                    <a:pt x="1891" y="659"/>
                  </a:lnTo>
                  <a:lnTo>
                    <a:pt x="1878" y="666"/>
                  </a:lnTo>
                  <a:lnTo>
                    <a:pt x="1865" y="671"/>
                  </a:lnTo>
                  <a:lnTo>
                    <a:pt x="1853" y="677"/>
                  </a:lnTo>
                  <a:lnTo>
                    <a:pt x="1840" y="681"/>
                  </a:lnTo>
                  <a:lnTo>
                    <a:pt x="1827" y="685"/>
                  </a:lnTo>
                  <a:lnTo>
                    <a:pt x="1813" y="687"/>
                  </a:lnTo>
                  <a:lnTo>
                    <a:pt x="1800" y="691"/>
                  </a:lnTo>
                  <a:lnTo>
                    <a:pt x="1786" y="692"/>
                  </a:lnTo>
                  <a:lnTo>
                    <a:pt x="1772" y="693"/>
                  </a:lnTo>
                  <a:lnTo>
                    <a:pt x="1757" y="693"/>
                  </a:lnTo>
                  <a:lnTo>
                    <a:pt x="1743" y="693"/>
                  </a:lnTo>
                  <a:lnTo>
                    <a:pt x="1728" y="692"/>
                  </a:lnTo>
                  <a:lnTo>
                    <a:pt x="1714" y="691"/>
                  </a:lnTo>
                  <a:lnTo>
                    <a:pt x="1700" y="687"/>
                  </a:lnTo>
                  <a:lnTo>
                    <a:pt x="1687" y="685"/>
                  </a:lnTo>
                  <a:lnTo>
                    <a:pt x="1673" y="681"/>
                  </a:lnTo>
                  <a:lnTo>
                    <a:pt x="1661" y="677"/>
                  </a:lnTo>
                  <a:lnTo>
                    <a:pt x="1648" y="671"/>
                  </a:lnTo>
                  <a:lnTo>
                    <a:pt x="1635" y="666"/>
                  </a:lnTo>
                  <a:lnTo>
                    <a:pt x="1624" y="659"/>
                  </a:lnTo>
                  <a:lnTo>
                    <a:pt x="1612" y="652"/>
                  </a:lnTo>
                  <a:lnTo>
                    <a:pt x="1601" y="645"/>
                  </a:lnTo>
                  <a:lnTo>
                    <a:pt x="1589" y="637"/>
                  </a:lnTo>
                  <a:lnTo>
                    <a:pt x="1579" y="629"/>
                  </a:lnTo>
                  <a:lnTo>
                    <a:pt x="1568" y="621"/>
                  </a:lnTo>
                  <a:lnTo>
                    <a:pt x="1559" y="612"/>
                  </a:lnTo>
                  <a:lnTo>
                    <a:pt x="1550" y="601"/>
                  </a:lnTo>
                  <a:lnTo>
                    <a:pt x="1540" y="591"/>
                  </a:lnTo>
                  <a:lnTo>
                    <a:pt x="1532" y="581"/>
                  </a:lnTo>
                  <a:lnTo>
                    <a:pt x="1524" y="570"/>
                  </a:lnTo>
                  <a:lnTo>
                    <a:pt x="1517" y="559"/>
                  </a:lnTo>
                  <a:lnTo>
                    <a:pt x="1510" y="547"/>
                  </a:lnTo>
                  <a:lnTo>
                    <a:pt x="1505" y="534"/>
                  </a:lnTo>
                  <a:lnTo>
                    <a:pt x="1499" y="523"/>
                  </a:lnTo>
                  <a:lnTo>
                    <a:pt x="1494" y="510"/>
                  </a:lnTo>
                  <a:lnTo>
                    <a:pt x="1490" y="496"/>
                  </a:lnTo>
                  <a:lnTo>
                    <a:pt x="1486" y="483"/>
                  </a:lnTo>
                  <a:lnTo>
                    <a:pt x="1483" y="470"/>
                  </a:lnTo>
                  <a:lnTo>
                    <a:pt x="1480" y="456"/>
                  </a:lnTo>
                  <a:lnTo>
                    <a:pt x="1478" y="442"/>
                  </a:lnTo>
                  <a:lnTo>
                    <a:pt x="1477" y="428"/>
                  </a:lnTo>
                  <a:lnTo>
                    <a:pt x="1477" y="413"/>
                  </a:lnTo>
                  <a:lnTo>
                    <a:pt x="1477" y="399"/>
                  </a:lnTo>
                  <a:lnTo>
                    <a:pt x="1478" y="385"/>
                  </a:lnTo>
                  <a:lnTo>
                    <a:pt x="1480" y="370"/>
                  </a:lnTo>
                  <a:lnTo>
                    <a:pt x="1483" y="357"/>
                  </a:lnTo>
                  <a:lnTo>
                    <a:pt x="1486" y="344"/>
                  </a:lnTo>
                  <a:lnTo>
                    <a:pt x="1490" y="330"/>
                  </a:lnTo>
                  <a:lnTo>
                    <a:pt x="1494" y="317"/>
                  </a:lnTo>
                  <a:lnTo>
                    <a:pt x="1499" y="304"/>
                  </a:lnTo>
                  <a:lnTo>
                    <a:pt x="1505" y="291"/>
                  </a:lnTo>
                  <a:lnTo>
                    <a:pt x="1510" y="280"/>
                  </a:lnTo>
                  <a:lnTo>
                    <a:pt x="1517" y="268"/>
                  </a:lnTo>
                  <a:lnTo>
                    <a:pt x="1524" y="257"/>
                  </a:lnTo>
                  <a:lnTo>
                    <a:pt x="1532" y="245"/>
                  </a:lnTo>
                  <a:lnTo>
                    <a:pt x="1540" y="235"/>
                  </a:lnTo>
                  <a:lnTo>
                    <a:pt x="1550" y="226"/>
                  </a:lnTo>
                  <a:lnTo>
                    <a:pt x="1559" y="215"/>
                  </a:lnTo>
                  <a:lnTo>
                    <a:pt x="1568" y="206"/>
                  </a:lnTo>
                  <a:lnTo>
                    <a:pt x="1579" y="197"/>
                  </a:lnTo>
                  <a:lnTo>
                    <a:pt x="1589" y="189"/>
                  </a:lnTo>
                  <a:lnTo>
                    <a:pt x="1601" y="182"/>
                  </a:lnTo>
                  <a:lnTo>
                    <a:pt x="1612" y="174"/>
                  </a:lnTo>
                  <a:lnTo>
                    <a:pt x="1624" y="167"/>
                  </a:lnTo>
                  <a:lnTo>
                    <a:pt x="1635" y="161"/>
                  </a:lnTo>
                  <a:lnTo>
                    <a:pt x="1648" y="155"/>
                  </a:lnTo>
                  <a:lnTo>
                    <a:pt x="1661" y="150"/>
                  </a:lnTo>
                  <a:lnTo>
                    <a:pt x="1673" y="146"/>
                  </a:lnTo>
                  <a:lnTo>
                    <a:pt x="1687" y="142"/>
                  </a:lnTo>
                  <a:lnTo>
                    <a:pt x="1700" y="139"/>
                  </a:lnTo>
                  <a:lnTo>
                    <a:pt x="1714" y="136"/>
                  </a:lnTo>
                  <a:lnTo>
                    <a:pt x="1728" y="134"/>
                  </a:lnTo>
                  <a:lnTo>
                    <a:pt x="1743" y="134"/>
                  </a:lnTo>
                  <a:lnTo>
                    <a:pt x="1757" y="133"/>
                  </a:lnTo>
                  <a:close/>
                </a:path>
              </a:pathLst>
            </a:custGeom>
            <a:solidFill>
              <a:srgbClr val="4E5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1827993" y="699542"/>
              <a:ext cx="7146034" cy="3954454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pic>
          <p:nvPicPr>
            <p:cNvPr id="12" name="Imagem 1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8028" y="421893"/>
              <a:ext cx="217720" cy="237354"/>
            </a:xfrm>
            <a:prstGeom prst="rect">
              <a:avLst/>
            </a:prstGeom>
          </p:spPr>
        </p:pic>
        <p:pic>
          <p:nvPicPr>
            <p:cNvPr id="13" name="Imagem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6393" y="421893"/>
              <a:ext cx="217720" cy="237354"/>
            </a:xfrm>
            <a:prstGeom prst="rect">
              <a:avLst/>
            </a:prstGeom>
          </p:spPr>
        </p:pic>
      </p:grpSp>
      <p:sp>
        <p:nvSpPr>
          <p:cNvPr id="14" name="CaixaDeTexto 13"/>
          <p:cNvSpPr txBox="1"/>
          <p:nvPr/>
        </p:nvSpPr>
        <p:spPr>
          <a:xfrm>
            <a:off x="3416879" y="381893"/>
            <a:ext cx="3968262" cy="47705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>
                <a:solidFill>
                  <a:prstClr val="white"/>
                </a:solidFill>
                <a:latin typeface="Century Gothic" pitchFamily="34" charset="0"/>
              </a:rPr>
              <a:t>Referências</a:t>
            </a:r>
            <a:endParaRPr lang="pt-BR" sz="2400" b="1" dirty="0">
              <a:solidFill>
                <a:srgbClr val="F8F8F8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Espaço Reservado para Conteúdo 2"/>
          <p:cNvSpPr txBox="1">
            <a:spLocks/>
          </p:cNvSpPr>
          <p:nvPr/>
        </p:nvSpPr>
        <p:spPr>
          <a:xfrm>
            <a:off x="2123728" y="987574"/>
            <a:ext cx="6624735" cy="4076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 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6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6" name="Subtítulo 5"/>
          <p:cNvSpPr txBox="1">
            <a:spLocks/>
          </p:cNvSpPr>
          <p:nvPr/>
        </p:nvSpPr>
        <p:spPr bwMode="auto">
          <a:xfrm>
            <a:off x="2128751" y="1131590"/>
            <a:ext cx="6587431" cy="1300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9" tIns="34295" rIns="68589" bIns="34295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0" indent="0">
              <a:defRPr/>
            </a:pPr>
            <a:endParaRPr lang="pt-BR" sz="1600" kern="0" dirty="0" smtClean="0">
              <a:solidFill>
                <a:prstClr val="black"/>
              </a:solidFill>
            </a:endParaRPr>
          </a:p>
          <a:p>
            <a:pPr marL="0" lvl="0" indent="0" algn="ctr">
              <a:defRPr/>
            </a:pPr>
            <a:r>
              <a:rPr lang="pt-BR" sz="1600" kern="0" dirty="0" smtClean="0">
                <a:solidFill>
                  <a:prstClr val="black"/>
                </a:solidFill>
              </a:rPr>
              <a:t>Projeto Sala de Criação. IFAM. Modelos de referências.</a:t>
            </a:r>
          </a:p>
          <a:p>
            <a:pPr marL="0" lvl="0" indent="0">
              <a:defRPr/>
            </a:pPr>
            <a:endParaRPr lang="pt-BR" sz="1600" kern="0" dirty="0">
              <a:solidFill>
                <a:prstClr val="black"/>
              </a:solidFill>
            </a:endParaRPr>
          </a:p>
          <a:p>
            <a:pPr marL="0" lvl="0" indent="0">
              <a:defRPr/>
            </a:pPr>
            <a:endParaRPr lang="pt-BR" sz="1600" kern="0" dirty="0" smtClean="0">
              <a:solidFill>
                <a:prstClr val="black"/>
              </a:solidFill>
            </a:endParaRPr>
          </a:p>
          <a:p>
            <a:pPr marL="0" lvl="0" indent="0">
              <a:defRPr/>
            </a:pPr>
            <a:endParaRPr lang="pt-BR" sz="1600" kern="0" dirty="0">
              <a:solidFill>
                <a:prstClr val="black"/>
              </a:solidFill>
            </a:endParaRPr>
          </a:p>
        </p:txBody>
      </p:sp>
      <p:pic>
        <p:nvPicPr>
          <p:cNvPr id="18" name="Picture 2" descr="I:\CCS\03 - DESIGN\PROJETOS\PROJETOS_2016\PROGRAMAS INTEGRAIS - Projetos CCS\02-Sala de Criacao\01-ESTUDOS\APRESENTAÇÕES\LOGOMARCA-SALA-DE-CRIAÇÃO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147814"/>
            <a:ext cx="707109" cy="133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379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/>
          <p:cNvGrpSpPr/>
          <p:nvPr/>
        </p:nvGrpSpPr>
        <p:grpSpPr>
          <a:xfrm>
            <a:off x="3446739" y="667923"/>
            <a:ext cx="2250522" cy="3025566"/>
            <a:chOff x="2385273" y="-708980"/>
            <a:chExt cx="4353280" cy="5852480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4997" t="49020" r="46027" b="37908"/>
            <a:stretch/>
          </p:blipFill>
          <p:spPr>
            <a:xfrm>
              <a:off x="4114799" y="2521324"/>
              <a:ext cx="820271" cy="672352"/>
            </a:xfrm>
            <a:prstGeom prst="rect">
              <a:avLst/>
            </a:prstGeom>
          </p:spPr>
        </p:pic>
        <p:pic>
          <p:nvPicPr>
            <p:cNvPr id="2" name="Imagem 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480" t="9804" r="40804" b="48627"/>
            <a:stretch/>
          </p:blipFill>
          <p:spPr>
            <a:xfrm>
              <a:off x="3610535" y="504265"/>
              <a:ext cx="1801906" cy="2138082"/>
            </a:xfrm>
            <a:prstGeom prst="rect">
              <a:avLst/>
            </a:prstGeom>
          </p:spPr>
        </p:pic>
        <p:pic>
          <p:nvPicPr>
            <p:cNvPr id="11" name="Imagem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85273" y="-708980"/>
              <a:ext cx="4353280" cy="4360850"/>
            </a:xfrm>
            <a:prstGeom prst="rect">
              <a:avLst/>
            </a:prstGeom>
          </p:spPr>
        </p:pic>
        <p:pic>
          <p:nvPicPr>
            <p:cNvPr id="7" name="Imagem 6"/>
            <p:cNvPicPr>
              <a:picLocks noChangeAspect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536" t="6144" r="50515" b="71634"/>
            <a:stretch/>
          </p:blipFill>
          <p:spPr>
            <a:xfrm>
              <a:off x="3341593" y="316006"/>
              <a:ext cx="1183341" cy="1143000"/>
            </a:xfrm>
            <a:prstGeom prst="rect">
              <a:avLst/>
            </a:prstGeom>
          </p:spPr>
        </p:pic>
        <p:pic>
          <p:nvPicPr>
            <p:cNvPr id="8" name="Imagem 7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56" t="11111" r="36758" b="67843"/>
            <a:stretch/>
          </p:blipFill>
          <p:spPr>
            <a:xfrm>
              <a:off x="4659405" y="571500"/>
              <a:ext cx="1122829" cy="1082488"/>
            </a:xfrm>
            <a:prstGeom prst="rect">
              <a:avLst/>
            </a:prstGeom>
          </p:spPr>
        </p:pic>
        <p:pic>
          <p:nvPicPr>
            <p:cNvPr id="9" name="Imagem 8"/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08" t="32157" r="40411" b="50980"/>
            <a:stretch/>
          </p:blipFill>
          <p:spPr>
            <a:xfrm>
              <a:off x="4417359" y="1653988"/>
              <a:ext cx="1030943" cy="867336"/>
            </a:xfrm>
            <a:prstGeom prst="rect">
              <a:avLst/>
            </a:prstGeom>
          </p:spPr>
        </p:pic>
        <p:pic>
          <p:nvPicPr>
            <p:cNvPr id="10" name="Imagem 9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8523" t="26871" r="50662" b="53333"/>
            <a:stretch/>
          </p:blipFill>
          <p:spPr>
            <a:xfrm>
              <a:off x="3523129" y="1382091"/>
              <a:ext cx="988359" cy="1018210"/>
            </a:xfrm>
            <a:prstGeom prst="rect">
              <a:avLst/>
            </a:prstGeom>
          </p:spPr>
        </p:pic>
        <p:pic>
          <p:nvPicPr>
            <p:cNvPr id="12" name="Imagem 11"/>
            <p:cNvPicPr>
              <a:picLocks noChangeAspect="1"/>
            </p:cNvPicPr>
            <p:nvPr/>
          </p:nvPicPr>
          <p:blipFill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316" t="62092" r="36610"/>
            <a:stretch/>
          </p:blipFill>
          <p:spPr>
            <a:xfrm>
              <a:off x="3321424" y="3193676"/>
              <a:ext cx="2474258" cy="1949824"/>
            </a:xfrm>
            <a:prstGeom prst="rect">
              <a:avLst/>
            </a:prstGeom>
          </p:spPr>
        </p:pic>
      </p:grpSp>
      <p:sp>
        <p:nvSpPr>
          <p:cNvPr id="14" name="CaixaDeTexto 13"/>
          <p:cNvSpPr txBox="1"/>
          <p:nvPr/>
        </p:nvSpPr>
        <p:spPr>
          <a:xfrm>
            <a:off x="579329" y="4515966"/>
            <a:ext cx="7953111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rgbClr val="F8F8F8"/>
                </a:solidFill>
                <a:latin typeface="Rockwell" pitchFamily="18" charset="0"/>
              </a:rPr>
              <a:t>Este modelo de apresentação foi elaborado pelos participantes do Projeto Sala de Criação, </a:t>
            </a:r>
          </a:p>
          <a:p>
            <a:pPr algn="ctr">
              <a:lnSpc>
                <a:spcPct val="90000"/>
              </a:lnSpc>
            </a:pPr>
            <a:r>
              <a:rPr lang="pt-BR" sz="1200" dirty="0" smtClean="0">
                <a:solidFill>
                  <a:srgbClr val="F8F8F8"/>
                </a:solidFill>
                <a:latin typeface="Rockwell" pitchFamily="18" charset="0"/>
              </a:rPr>
              <a:t>dos Programas Integrais 2016/1, do IFAM-Campus Manaus Centro.</a:t>
            </a:r>
            <a:endParaRPr lang="pt-BR" sz="1200" dirty="0">
              <a:solidFill>
                <a:srgbClr val="F8F8F8"/>
              </a:solidFill>
              <a:latin typeface="Rockwell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70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104" name="Grupo 3103"/>
          <p:cNvGrpSpPr/>
          <p:nvPr/>
        </p:nvGrpSpPr>
        <p:grpSpPr>
          <a:xfrm>
            <a:off x="6011895" y="1422650"/>
            <a:ext cx="1199715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73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4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5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6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79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0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98" name="Grupo 97"/>
          <p:cNvGrpSpPr/>
          <p:nvPr/>
        </p:nvGrpSpPr>
        <p:grpSpPr>
          <a:xfrm>
            <a:off x="592763" y="1923678"/>
            <a:ext cx="1602973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99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0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1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2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3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4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5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6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7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8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09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0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1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12" name="Grupo 111"/>
          <p:cNvGrpSpPr/>
          <p:nvPr/>
        </p:nvGrpSpPr>
        <p:grpSpPr>
          <a:xfrm>
            <a:off x="1509018" y="771550"/>
            <a:ext cx="1602973" cy="696664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13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4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5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6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7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8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19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0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1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2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3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4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5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26" name="Grupo 125"/>
          <p:cNvGrpSpPr/>
          <p:nvPr/>
        </p:nvGrpSpPr>
        <p:grpSpPr>
          <a:xfrm>
            <a:off x="4139953" y="1277146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27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8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29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0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1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2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3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4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5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6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7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8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39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40" name="Grupo 139"/>
          <p:cNvGrpSpPr/>
          <p:nvPr/>
        </p:nvGrpSpPr>
        <p:grpSpPr>
          <a:xfrm>
            <a:off x="7726689" y="572466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41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2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3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4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5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6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7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8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49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0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1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2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3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54" name="Grupo 153"/>
          <p:cNvGrpSpPr/>
          <p:nvPr/>
        </p:nvGrpSpPr>
        <p:grpSpPr>
          <a:xfrm>
            <a:off x="7211610" y="2966051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55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6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7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8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59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0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1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2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3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4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5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6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67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68" name="Grupo 167"/>
          <p:cNvGrpSpPr/>
          <p:nvPr/>
        </p:nvGrpSpPr>
        <p:grpSpPr>
          <a:xfrm>
            <a:off x="8794992" y="2126171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69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0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1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2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3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4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5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6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7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8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79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0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1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82" name="Grupo 181"/>
          <p:cNvGrpSpPr/>
          <p:nvPr/>
        </p:nvGrpSpPr>
        <p:grpSpPr>
          <a:xfrm>
            <a:off x="10657436" y="764936"/>
            <a:ext cx="774770" cy="317956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83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4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5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6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7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8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89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0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1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2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3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4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5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196" name="Grupo 195"/>
          <p:cNvGrpSpPr/>
          <p:nvPr/>
        </p:nvGrpSpPr>
        <p:grpSpPr>
          <a:xfrm>
            <a:off x="10100748" y="2267319"/>
            <a:ext cx="2104099" cy="1013558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197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8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199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0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1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2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3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4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5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6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7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8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09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grpSp>
        <p:nvGrpSpPr>
          <p:cNvPr id="210" name="Grupo 209"/>
          <p:cNvGrpSpPr/>
          <p:nvPr/>
        </p:nvGrpSpPr>
        <p:grpSpPr>
          <a:xfrm>
            <a:off x="12492880" y="1714151"/>
            <a:ext cx="1440160" cy="657813"/>
            <a:chOff x="-3562350" y="242888"/>
            <a:chExt cx="1714500" cy="1128713"/>
          </a:xfrm>
          <a:solidFill>
            <a:srgbClr val="F8F8F8"/>
          </a:solidFill>
        </p:grpSpPr>
        <p:sp>
          <p:nvSpPr>
            <p:cNvPr id="211" name="Freeform 66"/>
            <p:cNvSpPr>
              <a:spLocks/>
            </p:cNvSpPr>
            <p:nvPr/>
          </p:nvSpPr>
          <p:spPr bwMode="auto">
            <a:xfrm>
              <a:off x="-2654300" y="1111250"/>
              <a:ext cx="403225" cy="190500"/>
            </a:xfrm>
            <a:custGeom>
              <a:avLst/>
              <a:gdLst>
                <a:gd name="T0" fmla="*/ 504 w 508"/>
                <a:gd name="T1" fmla="*/ 91 h 241"/>
                <a:gd name="T2" fmla="*/ 487 w 508"/>
                <a:gd name="T3" fmla="*/ 128 h 241"/>
                <a:gd name="T4" fmla="*/ 463 w 508"/>
                <a:gd name="T5" fmla="*/ 161 h 241"/>
                <a:gd name="T6" fmla="*/ 434 w 508"/>
                <a:gd name="T7" fmla="*/ 189 h 241"/>
                <a:gd name="T8" fmla="*/ 398 w 508"/>
                <a:gd name="T9" fmla="*/ 212 h 241"/>
                <a:gd name="T10" fmla="*/ 358 w 508"/>
                <a:gd name="T11" fmla="*/ 228 h 241"/>
                <a:gd name="T12" fmla="*/ 314 w 508"/>
                <a:gd name="T13" fmla="*/ 239 h 241"/>
                <a:gd name="T14" fmla="*/ 266 w 508"/>
                <a:gd name="T15" fmla="*/ 241 h 241"/>
                <a:gd name="T16" fmla="*/ 217 w 508"/>
                <a:gd name="T17" fmla="*/ 235 h 241"/>
                <a:gd name="T18" fmla="*/ 170 w 508"/>
                <a:gd name="T19" fmla="*/ 221 h 241"/>
                <a:gd name="T20" fmla="*/ 126 w 508"/>
                <a:gd name="T21" fmla="*/ 201 h 241"/>
                <a:gd name="T22" fmla="*/ 88 w 508"/>
                <a:gd name="T23" fmla="*/ 173 h 241"/>
                <a:gd name="T24" fmla="*/ 55 w 508"/>
                <a:gd name="T25" fmla="*/ 141 h 241"/>
                <a:gd name="T26" fmla="*/ 29 w 508"/>
                <a:gd name="T27" fmla="*/ 105 h 241"/>
                <a:gd name="T28" fmla="*/ 11 w 508"/>
                <a:gd name="T29" fmla="*/ 65 h 241"/>
                <a:gd name="T30" fmla="*/ 2 w 508"/>
                <a:gd name="T31" fmla="*/ 22 h 241"/>
                <a:gd name="T32" fmla="*/ 11 w 508"/>
                <a:gd name="T33" fmla="*/ 13 h 241"/>
                <a:gd name="T34" fmla="*/ 34 w 508"/>
                <a:gd name="T35" fmla="*/ 36 h 241"/>
                <a:gd name="T36" fmla="*/ 60 w 508"/>
                <a:gd name="T37" fmla="*/ 58 h 241"/>
                <a:gd name="T38" fmla="*/ 90 w 508"/>
                <a:gd name="T39" fmla="*/ 76 h 241"/>
                <a:gd name="T40" fmla="*/ 124 w 508"/>
                <a:gd name="T41" fmla="*/ 93 h 241"/>
                <a:gd name="T42" fmla="*/ 158 w 508"/>
                <a:gd name="T43" fmla="*/ 108 h 241"/>
                <a:gd name="T44" fmla="*/ 196 w 508"/>
                <a:gd name="T45" fmla="*/ 119 h 241"/>
                <a:gd name="T46" fmla="*/ 235 w 508"/>
                <a:gd name="T47" fmla="*/ 128 h 241"/>
                <a:gd name="T48" fmla="*/ 275 w 508"/>
                <a:gd name="T49" fmla="*/ 133 h 241"/>
                <a:gd name="T50" fmla="*/ 311 w 508"/>
                <a:gd name="T51" fmla="*/ 133 h 241"/>
                <a:gd name="T52" fmla="*/ 347 w 508"/>
                <a:gd name="T53" fmla="*/ 131 h 241"/>
                <a:gd name="T54" fmla="*/ 381 w 508"/>
                <a:gd name="T55" fmla="*/ 126 h 241"/>
                <a:gd name="T56" fmla="*/ 413 w 508"/>
                <a:gd name="T57" fmla="*/ 119 h 241"/>
                <a:gd name="T58" fmla="*/ 444 w 508"/>
                <a:gd name="T59" fmla="*/ 108 h 241"/>
                <a:gd name="T60" fmla="*/ 472 w 508"/>
                <a:gd name="T61" fmla="*/ 94 h 241"/>
                <a:gd name="T62" fmla="*/ 497 w 508"/>
                <a:gd name="T63" fmla="*/ 80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8" h="241">
                  <a:moveTo>
                    <a:pt x="508" y="71"/>
                  </a:moveTo>
                  <a:lnTo>
                    <a:pt x="504" y="91"/>
                  </a:lnTo>
                  <a:lnTo>
                    <a:pt x="496" y="111"/>
                  </a:lnTo>
                  <a:lnTo>
                    <a:pt x="487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4" y="189"/>
                  </a:lnTo>
                  <a:lnTo>
                    <a:pt x="416" y="202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8" y="228"/>
                  </a:lnTo>
                  <a:lnTo>
                    <a:pt x="337" y="234"/>
                  </a:lnTo>
                  <a:lnTo>
                    <a:pt x="314" y="239"/>
                  </a:lnTo>
                  <a:lnTo>
                    <a:pt x="291" y="240"/>
                  </a:lnTo>
                  <a:lnTo>
                    <a:pt x="266" y="241"/>
                  </a:lnTo>
                  <a:lnTo>
                    <a:pt x="242" y="239"/>
                  </a:lnTo>
                  <a:lnTo>
                    <a:pt x="217" y="235"/>
                  </a:lnTo>
                  <a:lnTo>
                    <a:pt x="193" y="229"/>
                  </a:lnTo>
                  <a:lnTo>
                    <a:pt x="170" y="221"/>
                  </a:lnTo>
                  <a:lnTo>
                    <a:pt x="147" y="212"/>
                  </a:lnTo>
                  <a:lnTo>
                    <a:pt x="126" y="201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5" y="141"/>
                  </a:lnTo>
                  <a:lnTo>
                    <a:pt x="41" y="123"/>
                  </a:lnTo>
                  <a:lnTo>
                    <a:pt x="29" y="105"/>
                  </a:lnTo>
                  <a:lnTo>
                    <a:pt x="19" y="85"/>
                  </a:lnTo>
                  <a:lnTo>
                    <a:pt x="11" y="65"/>
                  </a:lnTo>
                  <a:lnTo>
                    <a:pt x="5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4" y="36"/>
                  </a:lnTo>
                  <a:lnTo>
                    <a:pt x="46" y="47"/>
                  </a:lnTo>
                  <a:lnTo>
                    <a:pt x="60" y="58"/>
                  </a:lnTo>
                  <a:lnTo>
                    <a:pt x="75" y="67"/>
                  </a:lnTo>
                  <a:lnTo>
                    <a:pt x="90" y="76"/>
                  </a:lnTo>
                  <a:lnTo>
                    <a:pt x="106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8" y="108"/>
                  </a:lnTo>
                  <a:lnTo>
                    <a:pt x="178" y="114"/>
                  </a:lnTo>
                  <a:lnTo>
                    <a:pt x="196" y="119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5" y="133"/>
                  </a:lnTo>
                  <a:lnTo>
                    <a:pt x="293" y="133"/>
                  </a:lnTo>
                  <a:lnTo>
                    <a:pt x="311" y="133"/>
                  </a:lnTo>
                  <a:lnTo>
                    <a:pt x="330" y="133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1" y="126"/>
                  </a:lnTo>
                  <a:lnTo>
                    <a:pt x="398" y="122"/>
                  </a:lnTo>
                  <a:lnTo>
                    <a:pt x="413" y="119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8" y="101"/>
                  </a:lnTo>
                  <a:lnTo>
                    <a:pt x="472" y="94"/>
                  </a:lnTo>
                  <a:lnTo>
                    <a:pt x="484" y="88"/>
                  </a:lnTo>
                  <a:lnTo>
                    <a:pt x="497" y="80"/>
                  </a:lnTo>
                  <a:lnTo>
                    <a:pt x="508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auto">
            <a:xfrm>
              <a:off x="-2636838" y="971550"/>
              <a:ext cx="403225" cy="190500"/>
            </a:xfrm>
            <a:custGeom>
              <a:avLst/>
              <a:gdLst>
                <a:gd name="T0" fmla="*/ 504 w 509"/>
                <a:gd name="T1" fmla="*/ 91 h 241"/>
                <a:gd name="T2" fmla="*/ 488 w 509"/>
                <a:gd name="T3" fmla="*/ 128 h 241"/>
                <a:gd name="T4" fmla="*/ 463 w 509"/>
                <a:gd name="T5" fmla="*/ 161 h 241"/>
                <a:gd name="T6" fmla="*/ 433 w 509"/>
                <a:gd name="T7" fmla="*/ 189 h 241"/>
                <a:gd name="T8" fmla="*/ 398 w 509"/>
                <a:gd name="T9" fmla="*/ 212 h 241"/>
                <a:gd name="T10" fmla="*/ 359 w 509"/>
                <a:gd name="T11" fmla="*/ 228 h 241"/>
                <a:gd name="T12" fmla="*/ 315 w 509"/>
                <a:gd name="T13" fmla="*/ 238 h 241"/>
                <a:gd name="T14" fmla="*/ 268 w 509"/>
                <a:gd name="T15" fmla="*/ 241 h 241"/>
                <a:gd name="T16" fmla="*/ 218 w 509"/>
                <a:gd name="T17" fmla="*/ 235 h 241"/>
                <a:gd name="T18" fmla="*/ 170 w 509"/>
                <a:gd name="T19" fmla="*/ 221 h 241"/>
                <a:gd name="T20" fmla="*/ 127 w 509"/>
                <a:gd name="T21" fmla="*/ 200 h 241"/>
                <a:gd name="T22" fmla="*/ 88 w 509"/>
                <a:gd name="T23" fmla="*/ 173 h 241"/>
                <a:gd name="T24" fmla="*/ 56 w 509"/>
                <a:gd name="T25" fmla="*/ 140 h 241"/>
                <a:gd name="T26" fmla="*/ 29 w 509"/>
                <a:gd name="T27" fmla="*/ 105 h 241"/>
                <a:gd name="T28" fmla="*/ 12 w 509"/>
                <a:gd name="T29" fmla="*/ 64 h 241"/>
                <a:gd name="T30" fmla="*/ 1 w 509"/>
                <a:gd name="T31" fmla="*/ 22 h 241"/>
                <a:gd name="T32" fmla="*/ 11 w 509"/>
                <a:gd name="T33" fmla="*/ 12 h 241"/>
                <a:gd name="T34" fmla="*/ 34 w 509"/>
                <a:gd name="T35" fmla="*/ 35 h 241"/>
                <a:gd name="T36" fmla="*/ 61 w 509"/>
                <a:gd name="T37" fmla="*/ 57 h 241"/>
                <a:gd name="T38" fmla="*/ 91 w 509"/>
                <a:gd name="T39" fmla="*/ 76 h 241"/>
                <a:gd name="T40" fmla="*/ 124 w 509"/>
                <a:gd name="T41" fmla="*/ 93 h 241"/>
                <a:gd name="T42" fmla="*/ 159 w 509"/>
                <a:gd name="T43" fmla="*/ 108 h 241"/>
                <a:gd name="T44" fmla="*/ 196 w 509"/>
                <a:gd name="T45" fmla="*/ 118 h 241"/>
                <a:gd name="T46" fmla="*/ 235 w 509"/>
                <a:gd name="T47" fmla="*/ 128 h 241"/>
                <a:gd name="T48" fmla="*/ 274 w 509"/>
                <a:gd name="T49" fmla="*/ 132 h 241"/>
                <a:gd name="T50" fmla="*/ 311 w 509"/>
                <a:gd name="T51" fmla="*/ 132 h 241"/>
                <a:gd name="T52" fmla="*/ 347 w 509"/>
                <a:gd name="T53" fmla="*/ 131 h 241"/>
                <a:gd name="T54" fmla="*/ 380 w 509"/>
                <a:gd name="T55" fmla="*/ 125 h 241"/>
                <a:gd name="T56" fmla="*/ 414 w 509"/>
                <a:gd name="T57" fmla="*/ 118 h 241"/>
                <a:gd name="T58" fmla="*/ 444 w 509"/>
                <a:gd name="T59" fmla="*/ 108 h 241"/>
                <a:gd name="T60" fmla="*/ 471 w 509"/>
                <a:gd name="T61" fmla="*/ 94 h 241"/>
                <a:gd name="T62" fmla="*/ 498 w 509"/>
                <a:gd name="T63" fmla="*/ 79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09" h="241">
                  <a:moveTo>
                    <a:pt x="509" y="71"/>
                  </a:moveTo>
                  <a:lnTo>
                    <a:pt x="504" y="91"/>
                  </a:lnTo>
                  <a:lnTo>
                    <a:pt x="497" y="110"/>
                  </a:lnTo>
                  <a:lnTo>
                    <a:pt x="488" y="128"/>
                  </a:lnTo>
                  <a:lnTo>
                    <a:pt x="476" y="145"/>
                  </a:lnTo>
                  <a:lnTo>
                    <a:pt x="463" y="161"/>
                  </a:lnTo>
                  <a:lnTo>
                    <a:pt x="450" y="176"/>
                  </a:lnTo>
                  <a:lnTo>
                    <a:pt x="433" y="189"/>
                  </a:lnTo>
                  <a:lnTo>
                    <a:pt x="416" y="201"/>
                  </a:lnTo>
                  <a:lnTo>
                    <a:pt x="398" y="212"/>
                  </a:lnTo>
                  <a:lnTo>
                    <a:pt x="378" y="221"/>
                  </a:lnTo>
                  <a:lnTo>
                    <a:pt x="359" y="228"/>
                  </a:lnTo>
                  <a:lnTo>
                    <a:pt x="337" y="234"/>
                  </a:lnTo>
                  <a:lnTo>
                    <a:pt x="315" y="238"/>
                  </a:lnTo>
                  <a:lnTo>
                    <a:pt x="292" y="239"/>
                  </a:lnTo>
                  <a:lnTo>
                    <a:pt x="268" y="241"/>
                  </a:lnTo>
                  <a:lnTo>
                    <a:pt x="243" y="238"/>
                  </a:lnTo>
                  <a:lnTo>
                    <a:pt x="218" y="235"/>
                  </a:lnTo>
                  <a:lnTo>
                    <a:pt x="194" y="229"/>
                  </a:lnTo>
                  <a:lnTo>
                    <a:pt x="170" y="221"/>
                  </a:lnTo>
                  <a:lnTo>
                    <a:pt x="148" y="212"/>
                  </a:lnTo>
                  <a:lnTo>
                    <a:pt x="127" y="200"/>
                  </a:lnTo>
                  <a:lnTo>
                    <a:pt x="106" y="188"/>
                  </a:lnTo>
                  <a:lnTo>
                    <a:pt x="88" y="173"/>
                  </a:lnTo>
                  <a:lnTo>
                    <a:pt x="71" y="158"/>
                  </a:lnTo>
                  <a:lnTo>
                    <a:pt x="56" y="140"/>
                  </a:lnTo>
                  <a:lnTo>
                    <a:pt x="42" y="123"/>
                  </a:lnTo>
                  <a:lnTo>
                    <a:pt x="29" y="105"/>
                  </a:lnTo>
                  <a:lnTo>
                    <a:pt x="20" y="85"/>
                  </a:lnTo>
                  <a:lnTo>
                    <a:pt x="12" y="64"/>
                  </a:lnTo>
                  <a:lnTo>
                    <a:pt x="5" y="43"/>
                  </a:lnTo>
                  <a:lnTo>
                    <a:pt x="1" y="22"/>
                  </a:lnTo>
                  <a:lnTo>
                    <a:pt x="0" y="0"/>
                  </a:lnTo>
                  <a:lnTo>
                    <a:pt x="11" y="12"/>
                  </a:lnTo>
                  <a:lnTo>
                    <a:pt x="22" y="24"/>
                  </a:lnTo>
                  <a:lnTo>
                    <a:pt x="34" y="35"/>
                  </a:lnTo>
                  <a:lnTo>
                    <a:pt x="48" y="47"/>
                  </a:lnTo>
                  <a:lnTo>
                    <a:pt x="61" y="57"/>
                  </a:lnTo>
                  <a:lnTo>
                    <a:pt x="75" y="67"/>
                  </a:lnTo>
                  <a:lnTo>
                    <a:pt x="91" y="76"/>
                  </a:lnTo>
                  <a:lnTo>
                    <a:pt x="107" y="85"/>
                  </a:lnTo>
                  <a:lnTo>
                    <a:pt x="124" y="93"/>
                  </a:lnTo>
                  <a:lnTo>
                    <a:pt x="141" y="101"/>
                  </a:lnTo>
                  <a:lnTo>
                    <a:pt x="159" y="108"/>
                  </a:lnTo>
                  <a:lnTo>
                    <a:pt x="178" y="114"/>
                  </a:lnTo>
                  <a:lnTo>
                    <a:pt x="196" y="118"/>
                  </a:lnTo>
                  <a:lnTo>
                    <a:pt x="216" y="123"/>
                  </a:lnTo>
                  <a:lnTo>
                    <a:pt x="235" y="128"/>
                  </a:lnTo>
                  <a:lnTo>
                    <a:pt x="256" y="130"/>
                  </a:lnTo>
                  <a:lnTo>
                    <a:pt x="274" y="132"/>
                  </a:lnTo>
                  <a:lnTo>
                    <a:pt x="293" y="132"/>
                  </a:lnTo>
                  <a:lnTo>
                    <a:pt x="311" y="132"/>
                  </a:lnTo>
                  <a:lnTo>
                    <a:pt x="330" y="132"/>
                  </a:lnTo>
                  <a:lnTo>
                    <a:pt x="347" y="131"/>
                  </a:lnTo>
                  <a:lnTo>
                    <a:pt x="364" y="129"/>
                  </a:lnTo>
                  <a:lnTo>
                    <a:pt x="380" y="125"/>
                  </a:lnTo>
                  <a:lnTo>
                    <a:pt x="398" y="122"/>
                  </a:lnTo>
                  <a:lnTo>
                    <a:pt x="414" y="118"/>
                  </a:lnTo>
                  <a:lnTo>
                    <a:pt x="429" y="113"/>
                  </a:lnTo>
                  <a:lnTo>
                    <a:pt x="444" y="108"/>
                  </a:lnTo>
                  <a:lnTo>
                    <a:pt x="459" y="101"/>
                  </a:lnTo>
                  <a:lnTo>
                    <a:pt x="471" y="94"/>
                  </a:lnTo>
                  <a:lnTo>
                    <a:pt x="485" y="87"/>
                  </a:lnTo>
                  <a:lnTo>
                    <a:pt x="498" y="79"/>
                  </a:lnTo>
                  <a:lnTo>
                    <a:pt x="509" y="7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auto">
            <a:xfrm>
              <a:off x="-2305050" y="1089025"/>
              <a:ext cx="265112" cy="125413"/>
            </a:xfrm>
            <a:custGeom>
              <a:avLst/>
              <a:gdLst>
                <a:gd name="T0" fmla="*/ 335 w 335"/>
                <a:gd name="T1" fmla="*/ 46 h 158"/>
                <a:gd name="T2" fmla="*/ 326 w 335"/>
                <a:gd name="T3" fmla="*/ 72 h 158"/>
                <a:gd name="T4" fmla="*/ 313 w 335"/>
                <a:gd name="T5" fmla="*/ 95 h 158"/>
                <a:gd name="T6" fmla="*/ 295 w 335"/>
                <a:gd name="T7" fmla="*/ 115 h 158"/>
                <a:gd name="T8" fmla="*/ 273 w 335"/>
                <a:gd name="T9" fmla="*/ 132 h 158"/>
                <a:gd name="T10" fmla="*/ 248 w 335"/>
                <a:gd name="T11" fmla="*/ 144 h 158"/>
                <a:gd name="T12" fmla="*/ 220 w 335"/>
                <a:gd name="T13" fmla="*/ 153 h 158"/>
                <a:gd name="T14" fmla="*/ 191 w 335"/>
                <a:gd name="T15" fmla="*/ 158 h 158"/>
                <a:gd name="T16" fmla="*/ 159 w 335"/>
                <a:gd name="T17" fmla="*/ 157 h 158"/>
                <a:gd name="T18" fmla="*/ 127 w 335"/>
                <a:gd name="T19" fmla="*/ 150 h 158"/>
                <a:gd name="T20" fmla="*/ 97 w 335"/>
                <a:gd name="T21" fmla="*/ 138 h 158"/>
                <a:gd name="T22" fmla="*/ 70 w 335"/>
                <a:gd name="T23" fmla="*/ 123 h 158"/>
                <a:gd name="T24" fmla="*/ 47 w 335"/>
                <a:gd name="T25" fmla="*/ 104 h 158"/>
                <a:gd name="T26" fmla="*/ 27 w 335"/>
                <a:gd name="T27" fmla="*/ 81 h 158"/>
                <a:gd name="T28" fmla="*/ 13 w 335"/>
                <a:gd name="T29" fmla="*/ 55 h 158"/>
                <a:gd name="T30" fmla="*/ 4 w 335"/>
                <a:gd name="T31" fmla="*/ 29 h 158"/>
                <a:gd name="T32" fmla="*/ 0 w 335"/>
                <a:gd name="T33" fmla="*/ 0 h 158"/>
                <a:gd name="T34" fmla="*/ 14 w 335"/>
                <a:gd name="T35" fmla="*/ 16 h 158"/>
                <a:gd name="T36" fmla="*/ 30 w 335"/>
                <a:gd name="T37" fmla="*/ 31 h 158"/>
                <a:gd name="T38" fmla="*/ 49 w 335"/>
                <a:gd name="T39" fmla="*/ 44 h 158"/>
                <a:gd name="T40" fmla="*/ 70 w 335"/>
                <a:gd name="T41" fmla="*/ 57 h 158"/>
                <a:gd name="T42" fmla="*/ 93 w 335"/>
                <a:gd name="T43" fmla="*/ 67 h 158"/>
                <a:gd name="T44" fmla="*/ 116 w 335"/>
                <a:gd name="T45" fmla="*/ 75 h 158"/>
                <a:gd name="T46" fmla="*/ 141 w 335"/>
                <a:gd name="T47" fmla="*/ 81 h 158"/>
                <a:gd name="T48" fmla="*/ 167 w 335"/>
                <a:gd name="T49" fmla="*/ 85 h 158"/>
                <a:gd name="T50" fmla="*/ 192 w 335"/>
                <a:gd name="T51" fmla="*/ 87 h 158"/>
                <a:gd name="T52" fmla="*/ 216 w 335"/>
                <a:gd name="T53" fmla="*/ 87 h 158"/>
                <a:gd name="T54" fmla="*/ 239 w 335"/>
                <a:gd name="T55" fmla="*/ 84 h 158"/>
                <a:gd name="T56" fmla="*/ 261 w 335"/>
                <a:gd name="T57" fmla="*/ 80 h 158"/>
                <a:gd name="T58" fmla="*/ 282 w 335"/>
                <a:gd name="T59" fmla="*/ 74 h 158"/>
                <a:gd name="T60" fmla="*/ 301 w 335"/>
                <a:gd name="T61" fmla="*/ 67 h 158"/>
                <a:gd name="T62" fmla="*/ 318 w 335"/>
                <a:gd name="T63" fmla="*/ 57 h 158"/>
                <a:gd name="T64" fmla="*/ 335 w 335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5" h="158">
                  <a:moveTo>
                    <a:pt x="335" y="46"/>
                  </a:moveTo>
                  <a:lnTo>
                    <a:pt x="326" y="72"/>
                  </a:lnTo>
                  <a:lnTo>
                    <a:pt x="313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8" y="144"/>
                  </a:lnTo>
                  <a:lnTo>
                    <a:pt x="220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70" y="123"/>
                  </a:lnTo>
                  <a:lnTo>
                    <a:pt x="47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0" y="31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3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2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1" y="80"/>
                  </a:lnTo>
                  <a:lnTo>
                    <a:pt x="282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5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auto">
            <a:xfrm>
              <a:off x="-2809875" y="1217613"/>
              <a:ext cx="265112" cy="123825"/>
            </a:xfrm>
            <a:custGeom>
              <a:avLst/>
              <a:gdLst>
                <a:gd name="T0" fmla="*/ 334 w 334"/>
                <a:gd name="T1" fmla="*/ 46 h 156"/>
                <a:gd name="T2" fmla="*/ 326 w 334"/>
                <a:gd name="T3" fmla="*/ 71 h 156"/>
                <a:gd name="T4" fmla="*/ 312 w 334"/>
                <a:gd name="T5" fmla="*/ 94 h 156"/>
                <a:gd name="T6" fmla="*/ 294 w 334"/>
                <a:gd name="T7" fmla="*/ 115 h 156"/>
                <a:gd name="T8" fmla="*/ 273 w 334"/>
                <a:gd name="T9" fmla="*/ 131 h 156"/>
                <a:gd name="T10" fmla="*/ 247 w 334"/>
                <a:gd name="T11" fmla="*/ 144 h 156"/>
                <a:gd name="T12" fmla="*/ 220 w 334"/>
                <a:gd name="T13" fmla="*/ 153 h 156"/>
                <a:gd name="T14" fmla="*/ 190 w 334"/>
                <a:gd name="T15" fmla="*/ 156 h 156"/>
                <a:gd name="T16" fmla="*/ 159 w 334"/>
                <a:gd name="T17" fmla="*/ 155 h 156"/>
                <a:gd name="T18" fmla="*/ 126 w 334"/>
                <a:gd name="T19" fmla="*/ 149 h 156"/>
                <a:gd name="T20" fmla="*/ 96 w 334"/>
                <a:gd name="T21" fmla="*/ 138 h 156"/>
                <a:gd name="T22" fmla="*/ 69 w 334"/>
                <a:gd name="T23" fmla="*/ 122 h 156"/>
                <a:gd name="T24" fmla="*/ 46 w 334"/>
                <a:gd name="T25" fmla="*/ 103 h 156"/>
                <a:gd name="T26" fmla="*/ 26 w 334"/>
                <a:gd name="T27" fmla="*/ 80 h 156"/>
                <a:gd name="T28" fmla="*/ 12 w 334"/>
                <a:gd name="T29" fmla="*/ 55 h 156"/>
                <a:gd name="T30" fmla="*/ 3 w 334"/>
                <a:gd name="T31" fmla="*/ 28 h 156"/>
                <a:gd name="T32" fmla="*/ 0 w 334"/>
                <a:gd name="T33" fmla="*/ 0 h 156"/>
                <a:gd name="T34" fmla="*/ 13 w 334"/>
                <a:gd name="T35" fmla="*/ 16 h 156"/>
                <a:gd name="T36" fmla="*/ 29 w 334"/>
                <a:gd name="T37" fmla="*/ 30 h 156"/>
                <a:gd name="T38" fmla="*/ 48 w 334"/>
                <a:gd name="T39" fmla="*/ 43 h 156"/>
                <a:gd name="T40" fmla="*/ 69 w 334"/>
                <a:gd name="T41" fmla="*/ 55 h 156"/>
                <a:gd name="T42" fmla="*/ 92 w 334"/>
                <a:gd name="T43" fmla="*/ 65 h 156"/>
                <a:gd name="T44" fmla="*/ 115 w 334"/>
                <a:gd name="T45" fmla="*/ 73 h 156"/>
                <a:gd name="T46" fmla="*/ 140 w 334"/>
                <a:gd name="T47" fmla="*/ 80 h 156"/>
                <a:gd name="T48" fmla="*/ 167 w 334"/>
                <a:gd name="T49" fmla="*/ 85 h 156"/>
                <a:gd name="T50" fmla="*/ 191 w 334"/>
                <a:gd name="T51" fmla="*/ 86 h 156"/>
                <a:gd name="T52" fmla="*/ 215 w 334"/>
                <a:gd name="T53" fmla="*/ 86 h 156"/>
                <a:gd name="T54" fmla="*/ 238 w 334"/>
                <a:gd name="T55" fmla="*/ 84 h 156"/>
                <a:gd name="T56" fmla="*/ 260 w 334"/>
                <a:gd name="T57" fmla="*/ 79 h 156"/>
                <a:gd name="T58" fmla="*/ 281 w 334"/>
                <a:gd name="T59" fmla="*/ 73 h 156"/>
                <a:gd name="T60" fmla="*/ 300 w 334"/>
                <a:gd name="T61" fmla="*/ 65 h 156"/>
                <a:gd name="T62" fmla="*/ 317 w 334"/>
                <a:gd name="T63" fmla="*/ 56 h 156"/>
                <a:gd name="T64" fmla="*/ 334 w 334"/>
                <a:gd name="T65" fmla="*/ 4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6">
                  <a:moveTo>
                    <a:pt x="334" y="46"/>
                  </a:moveTo>
                  <a:lnTo>
                    <a:pt x="326" y="71"/>
                  </a:lnTo>
                  <a:lnTo>
                    <a:pt x="312" y="94"/>
                  </a:lnTo>
                  <a:lnTo>
                    <a:pt x="294" y="115"/>
                  </a:lnTo>
                  <a:lnTo>
                    <a:pt x="273" y="131"/>
                  </a:lnTo>
                  <a:lnTo>
                    <a:pt x="247" y="144"/>
                  </a:lnTo>
                  <a:lnTo>
                    <a:pt x="220" y="153"/>
                  </a:lnTo>
                  <a:lnTo>
                    <a:pt x="190" y="156"/>
                  </a:lnTo>
                  <a:lnTo>
                    <a:pt x="159" y="155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2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29" y="30"/>
                  </a:lnTo>
                  <a:lnTo>
                    <a:pt x="48" y="43"/>
                  </a:lnTo>
                  <a:lnTo>
                    <a:pt x="69" y="55"/>
                  </a:lnTo>
                  <a:lnTo>
                    <a:pt x="92" y="65"/>
                  </a:lnTo>
                  <a:lnTo>
                    <a:pt x="115" y="73"/>
                  </a:lnTo>
                  <a:lnTo>
                    <a:pt x="140" y="80"/>
                  </a:lnTo>
                  <a:lnTo>
                    <a:pt x="167" y="85"/>
                  </a:lnTo>
                  <a:lnTo>
                    <a:pt x="191" y="86"/>
                  </a:lnTo>
                  <a:lnTo>
                    <a:pt x="215" y="86"/>
                  </a:lnTo>
                  <a:lnTo>
                    <a:pt x="238" y="84"/>
                  </a:lnTo>
                  <a:lnTo>
                    <a:pt x="260" y="79"/>
                  </a:lnTo>
                  <a:lnTo>
                    <a:pt x="281" y="73"/>
                  </a:lnTo>
                  <a:lnTo>
                    <a:pt x="300" y="65"/>
                  </a:lnTo>
                  <a:lnTo>
                    <a:pt x="317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auto">
            <a:xfrm>
              <a:off x="-2197100" y="1235075"/>
              <a:ext cx="265112" cy="125413"/>
            </a:xfrm>
            <a:custGeom>
              <a:avLst/>
              <a:gdLst>
                <a:gd name="T0" fmla="*/ 336 w 336"/>
                <a:gd name="T1" fmla="*/ 46 h 157"/>
                <a:gd name="T2" fmla="*/ 328 w 336"/>
                <a:gd name="T3" fmla="*/ 71 h 157"/>
                <a:gd name="T4" fmla="*/ 314 w 336"/>
                <a:gd name="T5" fmla="*/ 94 h 157"/>
                <a:gd name="T6" fmla="*/ 296 w 336"/>
                <a:gd name="T7" fmla="*/ 115 h 157"/>
                <a:gd name="T8" fmla="*/ 275 w 336"/>
                <a:gd name="T9" fmla="*/ 131 h 157"/>
                <a:gd name="T10" fmla="*/ 249 w 336"/>
                <a:gd name="T11" fmla="*/ 144 h 157"/>
                <a:gd name="T12" fmla="*/ 222 w 336"/>
                <a:gd name="T13" fmla="*/ 153 h 157"/>
                <a:gd name="T14" fmla="*/ 192 w 336"/>
                <a:gd name="T15" fmla="*/ 157 h 157"/>
                <a:gd name="T16" fmla="*/ 161 w 336"/>
                <a:gd name="T17" fmla="*/ 156 h 157"/>
                <a:gd name="T18" fmla="*/ 128 w 336"/>
                <a:gd name="T19" fmla="*/ 149 h 157"/>
                <a:gd name="T20" fmla="*/ 98 w 336"/>
                <a:gd name="T21" fmla="*/ 138 h 157"/>
                <a:gd name="T22" fmla="*/ 71 w 336"/>
                <a:gd name="T23" fmla="*/ 123 h 157"/>
                <a:gd name="T24" fmla="*/ 48 w 336"/>
                <a:gd name="T25" fmla="*/ 103 h 157"/>
                <a:gd name="T26" fmla="*/ 28 w 336"/>
                <a:gd name="T27" fmla="*/ 80 h 157"/>
                <a:gd name="T28" fmla="*/ 13 w 336"/>
                <a:gd name="T29" fmla="*/ 55 h 157"/>
                <a:gd name="T30" fmla="*/ 4 w 336"/>
                <a:gd name="T31" fmla="*/ 28 h 157"/>
                <a:gd name="T32" fmla="*/ 0 w 336"/>
                <a:gd name="T33" fmla="*/ 0 h 157"/>
                <a:gd name="T34" fmla="*/ 14 w 336"/>
                <a:gd name="T35" fmla="*/ 16 h 157"/>
                <a:gd name="T36" fmla="*/ 31 w 336"/>
                <a:gd name="T37" fmla="*/ 31 h 157"/>
                <a:gd name="T38" fmla="*/ 50 w 336"/>
                <a:gd name="T39" fmla="*/ 43 h 157"/>
                <a:gd name="T40" fmla="*/ 71 w 336"/>
                <a:gd name="T41" fmla="*/ 56 h 157"/>
                <a:gd name="T42" fmla="*/ 93 w 336"/>
                <a:gd name="T43" fmla="*/ 66 h 157"/>
                <a:gd name="T44" fmla="*/ 117 w 336"/>
                <a:gd name="T45" fmla="*/ 74 h 157"/>
                <a:gd name="T46" fmla="*/ 142 w 336"/>
                <a:gd name="T47" fmla="*/ 80 h 157"/>
                <a:gd name="T48" fmla="*/ 169 w 336"/>
                <a:gd name="T49" fmla="*/ 85 h 157"/>
                <a:gd name="T50" fmla="*/ 193 w 336"/>
                <a:gd name="T51" fmla="*/ 86 h 157"/>
                <a:gd name="T52" fmla="*/ 217 w 336"/>
                <a:gd name="T53" fmla="*/ 86 h 157"/>
                <a:gd name="T54" fmla="*/ 240 w 336"/>
                <a:gd name="T55" fmla="*/ 84 h 157"/>
                <a:gd name="T56" fmla="*/ 262 w 336"/>
                <a:gd name="T57" fmla="*/ 79 h 157"/>
                <a:gd name="T58" fmla="*/ 283 w 336"/>
                <a:gd name="T59" fmla="*/ 73 h 157"/>
                <a:gd name="T60" fmla="*/ 302 w 336"/>
                <a:gd name="T61" fmla="*/ 66 h 157"/>
                <a:gd name="T62" fmla="*/ 319 w 336"/>
                <a:gd name="T63" fmla="*/ 56 h 157"/>
                <a:gd name="T64" fmla="*/ 336 w 336"/>
                <a:gd name="T65" fmla="*/ 4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6" h="157">
                  <a:moveTo>
                    <a:pt x="336" y="46"/>
                  </a:moveTo>
                  <a:lnTo>
                    <a:pt x="328" y="71"/>
                  </a:lnTo>
                  <a:lnTo>
                    <a:pt x="314" y="94"/>
                  </a:lnTo>
                  <a:lnTo>
                    <a:pt x="296" y="115"/>
                  </a:lnTo>
                  <a:lnTo>
                    <a:pt x="275" y="131"/>
                  </a:lnTo>
                  <a:lnTo>
                    <a:pt x="249" y="144"/>
                  </a:lnTo>
                  <a:lnTo>
                    <a:pt x="222" y="153"/>
                  </a:lnTo>
                  <a:lnTo>
                    <a:pt x="192" y="157"/>
                  </a:lnTo>
                  <a:lnTo>
                    <a:pt x="161" y="156"/>
                  </a:lnTo>
                  <a:lnTo>
                    <a:pt x="128" y="149"/>
                  </a:lnTo>
                  <a:lnTo>
                    <a:pt x="98" y="138"/>
                  </a:lnTo>
                  <a:lnTo>
                    <a:pt x="71" y="123"/>
                  </a:lnTo>
                  <a:lnTo>
                    <a:pt x="48" y="103"/>
                  </a:lnTo>
                  <a:lnTo>
                    <a:pt x="28" y="80"/>
                  </a:lnTo>
                  <a:lnTo>
                    <a:pt x="13" y="55"/>
                  </a:lnTo>
                  <a:lnTo>
                    <a:pt x="4" y="28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3"/>
                  </a:lnTo>
                  <a:lnTo>
                    <a:pt x="71" y="56"/>
                  </a:lnTo>
                  <a:lnTo>
                    <a:pt x="93" y="66"/>
                  </a:lnTo>
                  <a:lnTo>
                    <a:pt x="117" y="74"/>
                  </a:lnTo>
                  <a:lnTo>
                    <a:pt x="142" y="80"/>
                  </a:lnTo>
                  <a:lnTo>
                    <a:pt x="169" y="85"/>
                  </a:lnTo>
                  <a:lnTo>
                    <a:pt x="193" y="86"/>
                  </a:lnTo>
                  <a:lnTo>
                    <a:pt x="217" y="86"/>
                  </a:lnTo>
                  <a:lnTo>
                    <a:pt x="240" y="84"/>
                  </a:lnTo>
                  <a:lnTo>
                    <a:pt x="262" y="79"/>
                  </a:lnTo>
                  <a:lnTo>
                    <a:pt x="283" y="73"/>
                  </a:lnTo>
                  <a:lnTo>
                    <a:pt x="302" y="66"/>
                  </a:lnTo>
                  <a:lnTo>
                    <a:pt x="319" y="56"/>
                  </a:lnTo>
                  <a:lnTo>
                    <a:pt x="336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auto">
            <a:xfrm>
              <a:off x="-3344863" y="1012825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1 h 158"/>
                <a:gd name="T4" fmla="*/ 313 w 334"/>
                <a:gd name="T5" fmla="*/ 94 h 158"/>
                <a:gd name="T6" fmla="*/ 295 w 334"/>
                <a:gd name="T7" fmla="*/ 115 h 158"/>
                <a:gd name="T8" fmla="*/ 274 w 334"/>
                <a:gd name="T9" fmla="*/ 131 h 158"/>
                <a:gd name="T10" fmla="*/ 248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6 h 158"/>
                <a:gd name="T18" fmla="*/ 126 w 334"/>
                <a:gd name="T19" fmla="*/ 149 h 158"/>
                <a:gd name="T20" fmla="*/ 96 w 334"/>
                <a:gd name="T21" fmla="*/ 138 h 158"/>
                <a:gd name="T22" fmla="*/ 69 w 334"/>
                <a:gd name="T23" fmla="*/ 123 h 158"/>
                <a:gd name="T24" fmla="*/ 46 w 334"/>
                <a:gd name="T25" fmla="*/ 103 h 158"/>
                <a:gd name="T26" fmla="*/ 26 w 334"/>
                <a:gd name="T27" fmla="*/ 80 h 158"/>
                <a:gd name="T28" fmla="*/ 12 w 334"/>
                <a:gd name="T29" fmla="*/ 55 h 158"/>
                <a:gd name="T30" fmla="*/ 3 w 334"/>
                <a:gd name="T31" fmla="*/ 28 h 158"/>
                <a:gd name="T32" fmla="*/ 0 w 334"/>
                <a:gd name="T33" fmla="*/ 0 h 158"/>
                <a:gd name="T34" fmla="*/ 13 w 334"/>
                <a:gd name="T35" fmla="*/ 16 h 158"/>
                <a:gd name="T36" fmla="*/ 31 w 334"/>
                <a:gd name="T37" fmla="*/ 31 h 158"/>
                <a:gd name="T38" fmla="*/ 49 w 334"/>
                <a:gd name="T39" fmla="*/ 43 h 158"/>
                <a:gd name="T40" fmla="*/ 70 w 334"/>
                <a:gd name="T41" fmla="*/ 56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0 h 158"/>
                <a:gd name="T48" fmla="*/ 168 w 334"/>
                <a:gd name="T49" fmla="*/ 85 h 158"/>
                <a:gd name="T50" fmla="*/ 192 w 334"/>
                <a:gd name="T51" fmla="*/ 86 h 158"/>
                <a:gd name="T52" fmla="*/ 216 w 334"/>
                <a:gd name="T53" fmla="*/ 86 h 158"/>
                <a:gd name="T54" fmla="*/ 239 w 334"/>
                <a:gd name="T55" fmla="*/ 84 h 158"/>
                <a:gd name="T56" fmla="*/ 261 w 334"/>
                <a:gd name="T57" fmla="*/ 79 h 158"/>
                <a:gd name="T58" fmla="*/ 282 w 334"/>
                <a:gd name="T59" fmla="*/ 73 h 158"/>
                <a:gd name="T60" fmla="*/ 300 w 334"/>
                <a:gd name="T61" fmla="*/ 67 h 158"/>
                <a:gd name="T62" fmla="*/ 318 w 334"/>
                <a:gd name="T63" fmla="*/ 56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1"/>
                  </a:lnTo>
                  <a:lnTo>
                    <a:pt x="313" y="94"/>
                  </a:lnTo>
                  <a:lnTo>
                    <a:pt x="295" y="115"/>
                  </a:lnTo>
                  <a:lnTo>
                    <a:pt x="274" y="131"/>
                  </a:lnTo>
                  <a:lnTo>
                    <a:pt x="248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6"/>
                  </a:lnTo>
                  <a:lnTo>
                    <a:pt x="126" y="149"/>
                  </a:lnTo>
                  <a:lnTo>
                    <a:pt x="96" y="138"/>
                  </a:lnTo>
                  <a:lnTo>
                    <a:pt x="69" y="123"/>
                  </a:lnTo>
                  <a:lnTo>
                    <a:pt x="46" y="103"/>
                  </a:lnTo>
                  <a:lnTo>
                    <a:pt x="26" y="80"/>
                  </a:lnTo>
                  <a:lnTo>
                    <a:pt x="12" y="55"/>
                  </a:lnTo>
                  <a:lnTo>
                    <a:pt x="3" y="28"/>
                  </a:lnTo>
                  <a:lnTo>
                    <a:pt x="0" y="0"/>
                  </a:lnTo>
                  <a:lnTo>
                    <a:pt x="13" y="16"/>
                  </a:lnTo>
                  <a:lnTo>
                    <a:pt x="31" y="31"/>
                  </a:lnTo>
                  <a:lnTo>
                    <a:pt x="49" y="43"/>
                  </a:lnTo>
                  <a:lnTo>
                    <a:pt x="70" y="56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0"/>
                  </a:lnTo>
                  <a:lnTo>
                    <a:pt x="168" y="85"/>
                  </a:lnTo>
                  <a:lnTo>
                    <a:pt x="192" y="86"/>
                  </a:lnTo>
                  <a:lnTo>
                    <a:pt x="216" y="86"/>
                  </a:lnTo>
                  <a:lnTo>
                    <a:pt x="239" y="84"/>
                  </a:lnTo>
                  <a:lnTo>
                    <a:pt x="261" y="79"/>
                  </a:lnTo>
                  <a:lnTo>
                    <a:pt x="282" y="73"/>
                  </a:lnTo>
                  <a:lnTo>
                    <a:pt x="300" y="67"/>
                  </a:lnTo>
                  <a:lnTo>
                    <a:pt x="318" y="56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auto">
            <a:xfrm>
              <a:off x="-2998788" y="1238250"/>
              <a:ext cx="265112" cy="125413"/>
            </a:xfrm>
            <a:custGeom>
              <a:avLst/>
              <a:gdLst>
                <a:gd name="T0" fmla="*/ 334 w 334"/>
                <a:gd name="T1" fmla="*/ 46 h 158"/>
                <a:gd name="T2" fmla="*/ 326 w 334"/>
                <a:gd name="T3" fmla="*/ 72 h 158"/>
                <a:gd name="T4" fmla="*/ 312 w 334"/>
                <a:gd name="T5" fmla="*/ 95 h 158"/>
                <a:gd name="T6" fmla="*/ 295 w 334"/>
                <a:gd name="T7" fmla="*/ 115 h 158"/>
                <a:gd name="T8" fmla="*/ 273 w 334"/>
                <a:gd name="T9" fmla="*/ 132 h 158"/>
                <a:gd name="T10" fmla="*/ 249 w 334"/>
                <a:gd name="T11" fmla="*/ 144 h 158"/>
                <a:gd name="T12" fmla="*/ 221 w 334"/>
                <a:gd name="T13" fmla="*/ 153 h 158"/>
                <a:gd name="T14" fmla="*/ 191 w 334"/>
                <a:gd name="T15" fmla="*/ 158 h 158"/>
                <a:gd name="T16" fmla="*/ 159 w 334"/>
                <a:gd name="T17" fmla="*/ 157 h 158"/>
                <a:gd name="T18" fmla="*/ 127 w 334"/>
                <a:gd name="T19" fmla="*/ 150 h 158"/>
                <a:gd name="T20" fmla="*/ 97 w 334"/>
                <a:gd name="T21" fmla="*/ 138 h 158"/>
                <a:gd name="T22" fmla="*/ 69 w 334"/>
                <a:gd name="T23" fmla="*/ 123 h 158"/>
                <a:gd name="T24" fmla="*/ 46 w 334"/>
                <a:gd name="T25" fmla="*/ 104 h 158"/>
                <a:gd name="T26" fmla="*/ 27 w 334"/>
                <a:gd name="T27" fmla="*/ 81 h 158"/>
                <a:gd name="T28" fmla="*/ 13 w 334"/>
                <a:gd name="T29" fmla="*/ 55 h 158"/>
                <a:gd name="T30" fmla="*/ 4 w 334"/>
                <a:gd name="T31" fmla="*/ 29 h 158"/>
                <a:gd name="T32" fmla="*/ 0 w 334"/>
                <a:gd name="T33" fmla="*/ 0 h 158"/>
                <a:gd name="T34" fmla="*/ 14 w 334"/>
                <a:gd name="T35" fmla="*/ 16 h 158"/>
                <a:gd name="T36" fmla="*/ 31 w 334"/>
                <a:gd name="T37" fmla="*/ 31 h 158"/>
                <a:gd name="T38" fmla="*/ 50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5 w 334"/>
                <a:gd name="T45" fmla="*/ 75 h 158"/>
                <a:gd name="T46" fmla="*/ 141 w 334"/>
                <a:gd name="T47" fmla="*/ 81 h 158"/>
                <a:gd name="T48" fmla="*/ 167 w 334"/>
                <a:gd name="T49" fmla="*/ 85 h 158"/>
                <a:gd name="T50" fmla="*/ 191 w 334"/>
                <a:gd name="T51" fmla="*/ 87 h 158"/>
                <a:gd name="T52" fmla="*/ 216 w 334"/>
                <a:gd name="T53" fmla="*/ 87 h 158"/>
                <a:gd name="T54" fmla="*/ 239 w 334"/>
                <a:gd name="T55" fmla="*/ 84 h 158"/>
                <a:gd name="T56" fmla="*/ 260 w 334"/>
                <a:gd name="T57" fmla="*/ 80 h 158"/>
                <a:gd name="T58" fmla="*/ 281 w 334"/>
                <a:gd name="T59" fmla="*/ 74 h 158"/>
                <a:gd name="T60" fmla="*/ 301 w 334"/>
                <a:gd name="T61" fmla="*/ 67 h 158"/>
                <a:gd name="T62" fmla="*/ 318 w 334"/>
                <a:gd name="T63" fmla="*/ 57 h 158"/>
                <a:gd name="T64" fmla="*/ 334 w 334"/>
                <a:gd name="T65" fmla="*/ 4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6"/>
                  </a:moveTo>
                  <a:lnTo>
                    <a:pt x="326" y="72"/>
                  </a:lnTo>
                  <a:lnTo>
                    <a:pt x="312" y="95"/>
                  </a:lnTo>
                  <a:lnTo>
                    <a:pt x="295" y="115"/>
                  </a:lnTo>
                  <a:lnTo>
                    <a:pt x="273" y="132"/>
                  </a:lnTo>
                  <a:lnTo>
                    <a:pt x="249" y="144"/>
                  </a:lnTo>
                  <a:lnTo>
                    <a:pt x="221" y="153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7" y="150"/>
                  </a:lnTo>
                  <a:lnTo>
                    <a:pt x="97" y="138"/>
                  </a:lnTo>
                  <a:lnTo>
                    <a:pt x="69" y="123"/>
                  </a:lnTo>
                  <a:lnTo>
                    <a:pt x="46" y="104"/>
                  </a:lnTo>
                  <a:lnTo>
                    <a:pt x="27" y="81"/>
                  </a:lnTo>
                  <a:lnTo>
                    <a:pt x="13" y="55"/>
                  </a:lnTo>
                  <a:lnTo>
                    <a:pt x="4" y="29"/>
                  </a:lnTo>
                  <a:lnTo>
                    <a:pt x="0" y="0"/>
                  </a:lnTo>
                  <a:lnTo>
                    <a:pt x="14" y="16"/>
                  </a:lnTo>
                  <a:lnTo>
                    <a:pt x="31" y="31"/>
                  </a:lnTo>
                  <a:lnTo>
                    <a:pt x="50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5" y="75"/>
                  </a:lnTo>
                  <a:lnTo>
                    <a:pt x="141" y="81"/>
                  </a:lnTo>
                  <a:lnTo>
                    <a:pt x="167" y="85"/>
                  </a:lnTo>
                  <a:lnTo>
                    <a:pt x="191" y="87"/>
                  </a:lnTo>
                  <a:lnTo>
                    <a:pt x="216" y="87"/>
                  </a:lnTo>
                  <a:lnTo>
                    <a:pt x="239" y="84"/>
                  </a:lnTo>
                  <a:lnTo>
                    <a:pt x="260" y="80"/>
                  </a:lnTo>
                  <a:lnTo>
                    <a:pt x="281" y="74"/>
                  </a:lnTo>
                  <a:lnTo>
                    <a:pt x="301" y="67"/>
                  </a:lnTo>
                  <a:lnTo>
                    <a:pt x="318" y="57"/>
                  </a:lnTo>
                  <a:lnTo>
                    <a:pt x="334" y="4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auto">
            <a:xfrm>
              <a:off x="-2406650" y="1246188"/>
              <a:ext cx="265112" cy="125413"/>
            </a:xfrm>
            <a:custGeom>
              <a:avLst/>
              <a:gdLst>
                <a:gd name="T0" fmla="*/ 334 w 334"/>
                <a:gd name="T1" fmla="*/ 48 h 158"/>
                <a:gd name="T2" fmla="*/ 326 w 334"/>
                <a:gd name="T3" fmla="*/ 73 h 158"/>
                <a:gd name="T4" fmla="*/ 313 w 334"/>
                <a:gd name="T5" fmla="*/ 96 h 158"/>
                <a:gd name="T6" fmla="*/ 294 w 334"/>
                <a:gd name="T7" fmla="*/ 116 h 158"/>
                <a:gd name="T8" fmla="*/ 274 w 334"/>
                <a:gd name="T9" fmla="*/ 133 h 158"/>
                <a:gd name="T10" fmla="*/ 248 w 334"/>
                <a:gd name="T11" fmla="*/ 146 h 158"/>
                <a:gd name="T12" fmla="*/ 221 w 334"/>
                <a:gd name="T13" fmla="*/ 154 h 158"/>
                <a:gd name="T14" fmla="*/ 191 w 334"/>
                <a:gd name="T15" fmla="*/ 158 h 158"/>
                <a:gd name="T16" fmla="*/ 159 w 334"/>
                <a:gd name="T17" fmla="*/ 157 h 158"/>
                <a:gd name="T18" fmla="*/ 126 w 334"/>
                <a:gd name="T19" fmla="*/ 150 h 158"/>
                <a:gd name="T20" fmla="*/ 96 w 334"/>
                <a:gd name="T21" fmla="*/ 139 h 158"/>
                <a:gd name="T22" fmla="*/ 69 w 334"/>
                <a:gd name="T23" fmla="*/ 124 h 158"/>
                <a:gd name="T24" fmla="*/ 46 w 334"/>
                <a:gd name="T25" fmla="*/ 104 h 158"/>
                <a:gd name="T26" fmla="*/ 26 w 334"/>
                <a:gd name="T27" fmla="*/ 81 h 158"/>
                <a:gd name="T28" fmla="*/ 12 w 334"/>
                <a:gd name="T29" fmla="*/ 56 h 158"/>
                <a:gd name="T30" fmla="*/ 3 w 334"/>
                <a:gd name="T31" fmla="*/ 29 h 158"/>
                <a:gd name="T32" fmla="*/ 0 w 334"/>
                <a:gd name="T33" fmla="*/ 0 h 158"/>
                <a:gd name="T34" fmla="*/ 13 w 334"/>
                <a:gd name="T35" fmla="*/ 17 h 158"/>
                <a:gd name="T36" fmla="*/ 31 w 334"/>
                <a:gd name="T37" fmla="*/ 32 h 158"/>
                <a:gd name="T38" fmla="*/ 49 w 334"/>
                <a:gd name="T39" fmla="*/ 44 h 158"/>
                <a:gd name="T40" fmla="*/ 70 w 334"/>
                <a:gd name="T41" fmla="*/ 57 h 158"/>
                <a:gd name="T42" fmla="*/ 92 w 334"/>
                <a:gd name="T43" fmla="*/ 67 h 158"/>
                <a:gd name="T44" fmla="*/ 116 w 334"/>
                <a:gd name="T45" fmla="*/ 75 h 158"/>
                <a:gd name="T46" fmla="*/ 141 w 334"/>
                <a:gd name="T47" fmla="*/ 81 h 158"/>
                <a:gd name="T48" fmla="*/ 168 w 334"/>
                <a:gd name="T49" fmla="*/ 86 h 158"/>
                <a:gd name="T50" fmla="*/ 192 w 334"/>
                <a:gd name="T51" fmla="*/ 88 h 158"/>
                <a:gd name="T52" fmla="*/ 216 w 334"/>
                <a:gd name="T53" fmla="*/ 87 h 158"/>
                <a:gd name="T54" fmla="*/ 239 w 334"/>
                <a:gd name="T55" fmla="*/ 85 h 158"/>
                <a:gd name="T56" fmla="*/ 261 w 334"/>
                <a:gd name="T57" fmla="*/ 81 h 158"/>
                <a:gd name="T58" fmla="*/ 282 w 334"/>
                <a:gd name="T59" fmla="*/ 75 h 158"/>
                <a:gd name="T60" fmla="*/ 300 w 334"/>
                <a:gd name="T61" fmla="*/ 67 h 158"/>
                <a:gd name="T62" fmla="*/ 318 w 334"/>
                <a:gd name="T63" fmla="*/ 58 h 158"/>
                <a:gd name="T64" fmla="*/ 334 w 334"/>
                <a:gd name="T65" fmla="*/ 48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4" h="158">
                  <a:moveTo>
                    <a:pt x="334" y="48"/>
                  </a:moveTo>
                  <a:lnTo>
                    <a:pt x="326" y="73"/>
                  </a:lnTo>
                  <a:lnTo>
                    <a:pt x="313" y="96"/>
                  </a:lnTo>
                  <a:lnTo>
                    <a:pt x="294" y="116"/>
                  </a:lnTo>
                  <a:lnTo>
                    <a:pt x="274" y="133"/>
                  </a:lnTo>
                  <a:lnTo>
                    <a:pt x="248" y="146"/>
                  </a:lnTo>
                  <a:lnTo>
                    <a:pt x="221" y="154"/>
                  </a:lnTo>
                  <a:lnTo>
                    <a:pt x="191" y="158"/>
                  </a:lnTo>
                  <a:lnTo>
                    <a:pt x="159" y="157"/>
                  </a:lnTo>
                  <a:lnTo>
                    <a:pt x="126" y="150"/>
                  </a:lnTo>
                  <a:lnTo>
                    <a:pt x="96" y="139"/>
                  </a:lnTo>
                  <a:lnTo>
                    <a:pt x="69" y="124"/>
                  </a:lnTo>
                  <a:lnTo>
                    <a:pt x="46" y="104"/>
                  </a:lnTo>
                  <a:lnTo>
                    <a:pt x="26" y="81"/>
                  </a:lnTo>
                  <a:lnTo>
                    <a:pt x="12" y="56"/>
                  </a:lnTo>
                  <a:lnTo>
                    <a:pt x="3" y="29"/>
                  </a:lnTo>
                  <a:lnTo>
                    <a:pt x="0" y="0"/>
                  </a:lnTo>
                  <a:lnTo>
                    <a:pt x="13" y="17"/>
                  </a:lnTo>
                  <a:lnTo>
                    <a:pt x="31" y="32"/>
                  </a:lnTo>
                  <a:lnTo>
                    <a:pt x="49" y="44"/>
                  </a:lnTo>
                  <a:lnTo>
                    <a:pt x="70" y="57"/>
                  </a:lnTo>
                  <a:lnTo>
                    <a:pt x="92" y="67"/>
                  </a:lnTo>
                  <a:lnTo>
                    <a:pt x="116" y="75"/>
                  </a:lnTo>
                  <a:lnTo>
                    <a:pt x="141" y="81"/>
                  </a:lnTo>
                  <a:lnTo>
                    <a:pt x="168" y="86"/>
                  </a:lnTo>
                  <a:lnTo>
                    <a:pt x="192" y="88"/>
                  </a:lnTo>
                  <a:lnTo>
                    <a:pt x="216" y="87"/>
                  </a:lnTo>
                  <a:lnTo>
                    <a:pt x="239" y="85"/>
                  </a:lnTo>
                  <a:lnTo>
                    <a:pt x="261" y="81"/>
                  </a:lnTo>
                  <a:lnTo>
                    <a:pt x="282" y="75"/>
                  </a:lnTo>
                  <a:lnTo>
                    <a:pt x="300" y="67"/>
                  </a:lnTo>
                  <a:lnTo>
                    <a:pt x="318" y="58"/>
                  </a:lnTo>
                  <a:lnTo>
                    <a:pt x="334" y="4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auto">
            <a:xfrm>
              <a:off x="-3189288" y="1125538"/>
              <a:ext cx="403225" cy="184150"/>
            </a:xfrm>
            <a:custGeom>
              <a:avLst/>
              <a:gdLst>
                <a:gd name="T0" fmla="*/ 505 w 510"/>
                <a:gd name="T1" fmla="*/ 77 h 233"/>
                <a:gd name="T2" fmla="*/ 489 w 510"/>
                <a:gd name="T3" fmla="*/ 116 h 233"/>
                <a:gd name="T4" fmla="*/ 467 w 510"/>
                <a:gd name="T5" fmla="*/ 149 h 233"/>
                <a:gd name="T6" fmla="*/ 437 w 510"/>
                <a:gd name="T7" fmla="*/ 178 h 233"/>
                <a:gd name="T8" fmla="*/ 403 w 510"/>
                <a:gd name="T9" fmla="*/ 201 h 233"/>
                <a:gd name="T10" fmla="*/ 362 w 510"/>
                <a:gd name="T11" fmla="*/ 219 h 233"/>
                <a:gd name="T12" fmla="*/ 318 w 510"/>
                <a:gd name="T13" fmla="*/ 230 h 233"/>
                <a:gd name="T14" fmla="*/ 271 w 510"/>
                <a:gd name="T15" fmla="*/ 233 h 233"/>
                <a:gd name="T16" fmla="*/ 222 w 510"/>
                <a:gd name="T17" fmla="*/ 228 h 233"/>
                <a:gd name="T18" fmla="*/ 174 w 510"/>
                <a:gd name="T19" fmla="*/ 216 h 233"/>
                <a:gd name="T20" fmla="*/ 129 w 510"/>
                <a:gd name="T21" fmla="*/ 196 h 233"/>
                <a:gd name="T22" fmla="*/ 91 w 510"/>
                <a:gd name="T23" fmla="*/ 171 h 233"/>
                <a:gd name="T24" fmla="*/ 58 w 510"/>
                <a:gd name="T25" fmla="*/ 140 h 233"/>
                <a:gd name="T26" fmla="*/ 32 w 510"/>
                <a:gd name="T27" fmla="*/ 104 h 233"/>
                <a:gd name="T28" fmla="*/ 12 w 510"/>
                <a:gd name="T29" fmla="*/ 65 h 233"/>
                <a:gd name="T30" fmla="*/ 2 w 510"/>
                <a:gd name="T31" fmla="*/ 22 h 233"/>
                <a:gd name="T32" fmla="*/ 11 w 510"/>
                <a:gd name="T33" fmla="*/ 13 h 233"/>
                <a:gd name="T34" fmla="*/ 35 w 510"/>
                <a:gd name="T35" fmla="*/ 35 h 233"/>
                <a:gd name="T36" fmla="*/ 63 w 510"/>
                <a:gd name="T37" fmla="*/ 56 h 233"/>
                <a:gd name="T38" fmla="*/ 93 w 510"/>
                <a:gd name="T39" fmla="*/ 75 h 233"/>
                <a:gd name="T40" fmla="*/ 126 w 510"/>
                <a:gd name="T41" fmla="*/ 91 h 233"/>
                <a:gd name="T42" fmla="*/ 161 w 510"/>
                <a:gd name="T43" fmla="*/ 104 h 233"/>
                <a:gd name="T44" fmla="*/ 199 w 510"/>
                <a:gd name="T45" fmla="*/ 114 h 233"/>
                <a:gd name="T46" fmla="*/ 238 w 510"/>
                <a:gd name="T47" fmla="*/ 121 h 233"/>
                <a:gd name="T48" fmla="*/ 277 w 510"/>
                <a:gd name="T49" fmla="*/ 125 h 233"/>
                <a:gd name="T50" fmla="*/ 314 w 510"/>
                <a:gd name="T51" fmla="*/ 125 h 233"/>
                <a:gd name="T52" fmla="*/ 350 w 510"/>
                <a:gd name="T53" fmla="*/ 121 h 233"/>
                <a:gd name="T54" fmla="*/ 383 w 510"/>
                <a:gd name="T55" fmla="*/ 116 h 233"/>
                <a:gd name="T56" fmla="*/ 415 w 510"/>
                <a:gd name="T57" fmla="*/ 107 h 233"/>
                <a:gd name="T58" fmla="*/ 445 w 510"/>
                <a:gd name="T59" fmla="*/ 96 h 233"/>
                <a:gd name="T60" fmla="*/ 473 w 510"/>
                <a:gd name="T61" fmla="*/ 82 h 233"/>
                <a:gd name="T62" fmla="*/ 498 w 510"/>
                <a:gd name="T63" fmla="*/ 67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0" h="233">
                  <a:moveTo>
                    <a:pt x="510" y="58"/>
                  </a:moveTo>
                  <a:lnTo>
                    <a:pt x="505" y="77"/>
                  </a:lnTo>
                  <a:lnTo>
                    <a:pt x="498" y="97"/>
                  </a:lnTo>
                  <a:lnTo>
                    <a:pt x="489" y="116"/>
                  </a:lnTo>
                  <a:lnTo>
                    <a:pt x="479" y="133"/>
                  </a:lnTo>
                  <a:lnTo>
                    <a:pt x="467" y="149"/>
                  </a:lnTo>
                  <a:lnTo>
                    <a:pt x="452" y="164"/>
                  </a:lnTo>
                  <a:lnTo>
                    <a:pt x="437" y="178"/>
                  </a:lnTo>
                  <a:lnTo>
                    <a:pt x="420" y="190"/>
                  </a:lnTo>
                  <a:lnTo>
                    <a:pt x="403" y="201"/>
                  </a:lnTo>
                  <a:lnTo>
                    <a:pt x="383" y="211"/>
                  </a:lnTo>
                  <a:lnTo>
                    <a:pt x="362" y="219"/>
                  </a:lnTo>
                  <a:lnTo>
                    <a:pt x="340" y="225"/>
                  </a:lnTo>
                  <a:lnTo>
                    <a:pt x="318" y="230"/>
                  </a:lnTo>
                  <a:lnTo>
                    <a:pt x="295" y="232"/>
                  </a:lnTo>
                  <a:lnTo>
                    <a:pt x="271" y="233"/>
                  </a:lnTo>
                  <a:lnTo>
                    <a:pt x="247" y="232"/>
                  </a:lnTo>
                  <a:lnTo>
                    <a:pt x="222" y="228"/>
                  </a:lnTo>
                  <a:lnTo>
                    <a:pt x="197" y="224"/>
                  </a:lnTo>
                  <a:lnTo>
                    <a:pt x="174" y="216"/>
                  </a:lnTo>
                  <a:lnTo>
                    <a:pt x="151" y="208"/>
                  </a:lnTo>
                  <a:lnTo>
                    <a:pt x="129" y="196"/>
                  </a:lnTo>
                  <a:lnTo>
                    <a:pt x="110" y="185"/>
                  </a:lnTo>
                  <a:lnTo>
                    <a:pt x="91" y="171"/>
                  </a:lnTo>
                  <a:lnTo>
                    <a:pt x="74" y="156"/>
                  </a:lnTo>
                  <a:lnTo>
                    <a:pt x="58" y="140"/>
                  </a:lnTo>
                  <a:lnTo>
                    <a:pt x="43" y="122"/>
                  </a:lnTo>
                  <a:lnTo>
                    <a:pt x="32" y="104"/>
                  </a:lnTo>
                  <a:lnTo>
                    <a:pt x="21" y="84"/>
                  </a:lnTo>
                  <a:lnTo>
                    <a:pt x="12" y="65"/>
                  </a:lnTo>
                  <a:lnTo>
                    <a:pt x="6" y="44"/>
                  </a:lnTo>
                  <a:lnTo>
                    <a:pt x="2" y="22"/>
                  </a:lnTo>
                  <a:lnTo>
                    <a:pt x="0" y="0"/>
                  </a:lnTo>
                  <a:lnTo>
                    <a:pt x="11" y="13"/>
                  </a:lnTo>
                  <a:lnTo>
                    <a:pt x="22" y="24"/>
                  </a:lnTo>
                  <a:lnTo>
                    <a:pt x="35" y="35"/>
                  </a:lnTo>
                  <a:lnTo>
                    <a:pt x="48" y="46"/>
                  </a:lnTo>
                  <a:lnTo>
                    <a:pt x="63" y="56"/>
                  </a:lnTo>
                  <a:lnTo>
                    <a:pt x="77" y="66"/>
                  </a:lnTo>
                  <a:lnTo>
                    <a:pt x="93" y="75"/>
                  </a:lnTo>
                  <a:lnTo>
                    <a:pt x="109" y="83"/>
                  </a:lnTo>
                  <a:lnTo>
                    <a:pt x="126" y="91"/>
                  </a:lnTo>
                  <a:lnTo>
                    <a:pt x="143" y="98"/>
                  </a:lnTo>
                  <a:lnTo>
                    <a:pt x="161" y="104"/>
                  </a:lnTo>
                  <a:lnTo>
                    <a:pt x="180" y="110"/>
                  </a:lnTo>
                  <a:lnTo>
                    <a:pt x="199" y="114"/>
                  </a:lnTo>
                  <a:lnTo>
                    <a:pt x="218" y="118"/>
                  </a:lnTo>
                  <a:lnTo>
                    <a:pt x="238" y="121"/>
                  </a:lnTo>
                  <a:lnTo>
                    <a:pt x="259" y="124"/>
                  </a:lnTo>
                  <a:lnTo>
                    <a:pt x="277" y="125"/>
                  </a:lnTo>
                  <a:lnTo>
                    <a:pt x="295" y="125"/>
                  </a:lnTo>
                  <a:lnTo>
                    <a:pt x="314" y="125"/>
                  </a:lnTo>
                  <a:lnTo>
                    <a:pt x="332" y="124"/>
                  </a:lnTo>
                  <a:lnTo>
                    <a:pt x="350" y="121"/>
                  </a:lnTo>
                  <a:lnTo>
                    <a:pt x="367" y="119"/>
                  </a:lnTo>
                  <a:lnTo>
                    <a:pt x="383" y="116"/>
                  </a:lnTo>
                  <a:lnTo>
                    <a:pt x="400" y="112"/>
                  </a:lnTo>
                  <a:lnTo>
                    <a:pt x="415" y="107"/>
                  </a:lnTo>
                  <a:lnTo>
                    <a:pt x="431" y="102"/>
                  </a:lnTo>
                  <a:lnTo>
                    <a:pt x="445" y="96"/>
                  </a:lnTo>
                  <a:lnTo>
                    <a:pt x="460" y="90"/>
                  </a:lnTo>
                  <a:lnTo>
                    <a:pt x="473" y="82"/>
                  </a:lnTo>
                  <a:lnTo>
                    <a:pt x="487" y="75"/>
                  </a:lnTo>
                  <a:lnTo>
                    <a:pt x="498" y="67"/>
                  </a:lnTo>
                  <a:lnTo>
                    <a:pt x="510" y="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auto">
            <a:xfrm>
              <a:off x="-3098800" y="889000"/>
              <a:ext cx="469900" cy="222250"/>
            </a:xfrm>
            <a:custGeom>
              <a:avLst/>
              <a:gdLst>
                <a:gd name="T0" fmla="*/ 585 w 591"/>
                <a:gd name="T1" fmla="*/ 106 h 280"/>
                <a:gd name="T2" fmla="*/ 565 w 591"/>
                <a:gd name="T3" fmla="*/ 150 h 280"/>
                <a:gd name="T4" fmla="*/ 539 w 591"/>
                <a:gd name="T5" fmla="*/ 188 h 280"/>
                <a:gd name="T6" fmla="*/ 503 w 591"/>
                <a:gd name="T7" fmla="*/ 220 h 280"/>
                <a:gd name="T8" fmla="*/ 463 w 591"/>
                <a:gd name="T9" fmla="*/ 247 h 280"/>
                <a:gd name="T10" fmla="*/ 416 w 591"/>
                <a:gd name="T11" fmla="*/ 266 h 280"/>
                <a:gd name="T12" fmla="*/ 364 w 591"/>
                <a:gd name="T13" fmla="*/ 277 h 280"/>
                <a:gd name="T14" fmla="*/ 310 w 591"/>
                <a:gd name="T15" fmla="*/ 280 h 280"/>
                <a:gd name="T16" fmla="*/ 252 w 591"/>
                <a:gd name="T17" fmla="*/ 273 h 280"/>
                <a:gd name="T18" fmla="*/ 197 w 591"/>
                <a:gd name="T19" fmla="*/ 257 h 280"/>
                <a:gd name="T20" fmla="*/ 146 w 591"/>
                <a:gd name="T21" fmla="*/ 233 h 280"/>
                <a:gd name="T22" fmla="*/ 101 w 591"/>
                <a:gd name="T23" fmla="*/ 202 h 280"/>
                <a:gd name="T24" fmla="*/ 63 w 591"/>
                <a:gd name="T25" fmla="*/ 165 h 280"/>
                <a:gd name="T26" fmla="*/ 33 w 591"/>
                <a:gd name="T27" fmla="*/ 122 h 280"/>
                <a:gd name="T28" fmla="*/ 12 w 591"/>
                <a:gd name="T29" fmla="*/ 75 h 280"/>
                <a:gd name="T30" fmla="*/ 1 w 591"/>
                <a:gd name="T31" fmla="*/ 25 h 280"/>
                <a:gd name="T32" fmla="*/ 11 w 591"/>
                <a:gd name="T33" fmla="*/ 15 h 280"/>
                <a:gd name="T34" fmla="*/ 39 w 591"/>
                <a:gd name="T35" fmla="*/ 41 h 280"/>
                <a:gd name="T36" fmla="*/ 70 w 591"/>
                <a:gd name="T37" fmla="*/ 67 h 280"/>
                <a:gd name="T38" fmla="*/ 104 w 591"/>
                <a:gd name="T39" fmla="*/ 90 h 280"/>
                <a:gd name="T40" fmla="*/ 143 w 591"/>
                <a:gd name="T41" fmla="*/ 109 h 280"/>
                <a:gd name="T42" fmla="*/ 183 w 591"/>
                <a:gd name="T43" fmla="*/ 126 h 280"/>
                <a:gd name="T44" fmla="*/ 227 w 591"/>
                <a:gd name="T45" fmla="*/ 139 h 280"/>
                <a:gd name="T46" fmla="*/ 273 w 591"/>
                <a:gd name="T47" fmla="*/ 149 h 280"/>
                <a:gd name="T48" fmla="*/ 319 w 591"/>
                <a:gd name="T49" fmla="*/ 154 h 280"/>
                <a:gd name="T50" fmla="*/ 361 w 591"/>
                <a:gd name="T51" fmla="*/ 156 h 280"/>
                <a:gd name="T52" fmla="*/ 403 w 591"/>
                <a:gd name="T53" fmla="*/ 152 h 280"/>
                <a:gd name="T54" fmla="*/ 442 w 591"/>
                <a:gd name="T55" fmla="*/ 146 h 280"/>
                <a:gd name="T56" fmla="*/ 480 w 591"/>
                <a:gd name="T57" fmla="*/ 137 h 280"/>
                <a:gd name="T58" fmla="*/ 515 w 591"/>
                <a:gd name="T59" fmla="*/ 126 h 280"/>
                <a:gd name="T60" fmla="*/ 547 w 591"/>
                <a:gd name="T61" fmla="*/ 111 h 280"/>
                <a:gd name="T62" fmla="*/ 577 w 591"/>
                <a:gd name="T63" fmla="*/ 93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91" h="280">
                  <a:moveTo>
                    <a:pt x="591" y="83"/>
                  </a:moveTo>
                  <a:lnTo>
                    <a:pt x="585" y="106"/>
                  </a:lnTo>
                  <a:lnTo>
                    <a:pt x="577" y="128"/>
                  </a:lnTo>
                  <a:lnTo>
                    <a:pt x="565" y="150"/>
                  </a:lnTo>
                  <a:lnTo>
                    <a:pt x="553" y="169"/>
                  </a:lnTo>
                  <a:lnTo>
                    <a:pt x="539" y="188"/>
                  </a:lnTo>
                  <a:lnTo>
                    <a:pt x="522" y="205"/>
                  </a:lnTo>
                  <a:lnTo>
                    <a:pt x="503" y="220"/>
                  </a:lnTo>
                  <a:lnTo>
                    <a:pt x="484" y="234"/>
                  </a:lnTo>
                  <a:lnTo>
                    <a:pt x="463" y="247"/>
                  </a:lnTo>
                  <a:lnTo>
                    <a:pt x="440" y="257"/>
                  </a:lnTo>
                  <a:lnTo>
                    <a:pt x="416" y="266"/>
                  </a:lnTo>
                  <a:lnTo>
                    <a:pt x="390" y="272"/>
                  </a:lnTo>
                  <a:lnTo>
                    <a:pt x="364" y="277"/>
                  </a:lnTo>
                  <a:lnTo>
                    <a:pt x="337" y="280"/>
                  </a:lnTo>
                  <a:lnTo>
                    <a:pt x="310" y="280"/>
                  </a:lnTo>
                  <a:lnTo>
                    <a:pt x="281" y="278"/>
                  </a:lnTo>
                  <a:lnTo>
                    <a:pt x="252" y="273"/>
                  </a:lnTo>
                  <a:lnTo>
                    <a:pt x="223" y="266"/>
                  </a:lnTo>
                  <a:lnTo>
                    <a:pt x="197" y="257"/>
                  </a:lnTo>
                  <a:lnTo>
                    <a:pt x="170" y="247"/>
                  </a:lnTo>
                  <a:lnTo>
                    <a:pt x="146" y="233"/>
                  </a:lnTo>
                  <a:lnTo>
                    <a:pt x="123" y="219"/>
                  </a:lnTo>
                  <a:lnTo>
                    <a:pt x="101" y="202"/>
                  </a:lnTo>
                  <a:lnTo>
                    <a:pt x="81" y="183"/>
                  </a:lnTo>
                  <a:lnTo>
                    <a:pt x="63" y="165"/>
                  </a:lnTo>
                  <a:lnTo>
                    <a:pt x="47" y="144"/>
                  </a:lnTo>
                  <a:lnTo>
                    <a:pt x="33" y="122"/>
                  </a:lnTo>
                  <a:lnTo>
                    <a:pt x="22" y="99"/>
                  </a:lnTo>
                  <a:lnTo>
                    <a:pt x="12" y="75"/>
                  </a:lnTo>
                  <a:lnTo>
                    <a:pt x="5" y="51"/>
                  </a:lnTo>
                  <a:lnTo>
                    <a:pt x="1" y="25"/>
                  </a:lnTo>
                  <a:lnTo>
                    <a:pt x="0" y="0"/>
                  </a:lnTo>
                  <a:lnTo>
                    <a:pt x="11" y="15"/>
                  </a:lnTo>
                  <a:lnTo>
                    <a:pt x="24" y="29"/>
                  </a:lnTo>
                  <a:lnTo>
                    <a:pt x="39" y="41"/>
                  </a:lnTo>
                  <a:lnTo>
                    <a:pt x="54" y="54"/>
                  </a:lnTo>
                  <a:lnTo>
                    <a:pt x="70" y="67"/>
                  </a:lnTo>
                  <a:lnTo>
                    <a:pt x="86" y="78"/>
                  </a:lnTo>
                  <a:lnTo>
                    <a:pt x="104" y="90"/>
                  </a:lnTo>
                  <a:lnTo>
                    <a:pt x="123" y="100"/>
                  </a:lnTo>
                  <a:lnTo>
                    <a:pt x="143" y="109"/>
                  </a:lnTo>
                  <a:lnTo>
                    <a:pt x="162" y="118"/>
                  </a:lnTo>
                  <a:lnTo>
                    <a:pt x="183" y="126"/>
                  </a:lnTo>
                  <a:lnTo>
                    <a:pt x="205" y="132"/>
                  </a:lnTo>
                  <a:lnTo>
                    <a:pt x="227" y="139"/>
                  </a:lnTo>
                  <a:lnTo>
                    <a:pt x="250" y="144"/>
                  </a:lnTo>
                  <a:lnTo>
                    <a:pt x="273" y="149"/>
                  </a:lnTo>
                  <a:lnTo>
                    <a:pt x="297" y="152"/>
                  </a:lnTo>
                  <a:lnTo>
                    <a:pt x="319" y="154"/>
                  </a:lnTo>
                  <a:lnTo>
                    <a:pt x="340" y="156"/>
                  </a:lnTo>
                  <a:lnTo>
                    <a:pt x="361" y="156"/>
                  </a:lnTo>
                  <a:lnTo>
                    <a:pt x="382" y="154"/>
                  </a:lnTo>
                  <a:lnTo>
                    <a:pt x="403" y="152"/>
                  </a:lnTo>
                  <a:lnTo>
                    <a:pt x="422" y="150"/>
                  </a:lnTo>
                  <a:lnTo>
                    <a:pt x="442" y="146"/>
                  </a:lnTo>
                  <a:lnTo>
                    <a:pt x="462" y="143"/>
                  </a:lnTo>
                  <a:lnTo>
                    <a:pt x="480" y="137"/>
                  </a:lnTo>
                  <a:lnTo>
                    <a:pt x="497" y="132"/>
                  </a:lnTo>
                  <a:lnTo>
                    <a:pt x="515" y="126"/>
                  </a:lnTo>
                  <a:lnTo>
                    <a:pt x="532" y="119"/>
                  </a:lnTo>
                  <a:lnTo>
                    <a:pt x="547" y="111"/>
                  </a:lnTo>
                  <a:lnTo>
                    <a:pt x="563" y="103"/>
                  </a:lnTo>
                  <a:lnTo>
                    <a:pt x="577" y="93"/>
                  </a:lnTo>
                  <a:lnTo>
                    <a:pt x="591" y="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auto">
            <a:xfrm>
              <a:off x="-3544888" y="1085850"/>
              <a:ext cx="414337" cy="215900"/>
            </a:xfrm>
            <a:custGeom>
              <a:avLst/>
              <a:gdLst>
                <a:gd name="T0" fmla="*/ 465 w 523"/>
                <a:gd name="T1" fmla="*/ 129 h 271"/>
                <a:gd name="T2" fmla="*/ 446 w 523"/>
                <a:gd name="T3" fmla="*/ 134 h 271"/>
                <a:gd name="T4" fmla="*/ 427 w 523"/>
                <a:gd name="T5" fmla="*/ 137 h 271"/>
                <a:gd name="T6" fmla="*/ 406 w 523"/>
                <a:gd name="T7" fmla="*/ 140 h 271"/>
                <a:gd name="T8" fmla="*/ 386 w 523"/>
                <a:gd name="T9" fmla="*/ 143 h 271"/>
                <a:gd name="T10" fmla="*/ 364 w 523"/>
                <a:gd name="T11" fmla="*/ 144 h 271"/>
                <a:gd name="T12" fmla="*/ 344 w 523"/>
                <a:gd name="T13" fmla="*/ 144 h 271"/>
                <a:gd name="T14" fmla="*/ 322 w 523"/>
                <a:gd name="T15" fmla="*/ 144 h 271"/>
                <a:gd name="T16" fmla="*/ 300 w 523"/>
                <a:gd name="T17" fmla="*/ 143 h 271"/>
                <a:gd name="T18" fmla="*/ 276 w 523"/>
                <a:gd name="T19" fmla="*/ 140 h 271"/>
                <a:gd name="T20" fmla="*/ 253 w 523"/>
                <a:gd name="T21" fmla="*/ 137 h 271"/>
                <a:gd name="T22" fmla="*/ 230 w 523"/>
                <a:gd name="T23" fmla="*/ 132 h 271"/>
                <a:gd name="T24" fmla="*/ 208 w 523"/>
                <a:gd name="T25" fmla="*/ 127 h 271"/>
                <a:gd name="T26" fmla="*/ 186 w 523"/>
                <a:gd name="T27" fmla="*/ 121 h 271"/>
                <a:gd name="T28" fmla="*/ 165 w 523"/>
                <a:gd name="T29" fmla="*/ 113 h 271"/>
                <a:gd name="T30" fmla="*/ 145 w 523"/>
                <a:gd name="T31" fmla="*/ 105 h 271"/>
                <a:gd name="T32" fmla="*/ 126 w 523"/>
                <a:gd name="T33" fmla="*/ 96 h 271"/>
                <a:gd name="T34" fmla="*/ 106 w 523"/>
                <a:gd name="T35" fmla="*/ 86 h 271"/>
                <a:gd name="T36" fmla="*/ 89 w 523"/>
                <a:gd name="T37" fmla="*/ 76 h 271"/>
                <a:gd name="T38" fmla="*/ 72 w 523"/>
                <a:gd name="T39" fmla="*/ 64 h 271"/>
                <a:gd name="T40" fmla="*/ 56 w 523"/>
                <a:gd name="T41" fmla="*/ 53 h 271"/>
                <a:gd name="T42" fmla="*/ 41 w 523"/>
                <a:gd name="T43" fmla="*/ 40 h 271"/>
                <a:gd name="T44" fmla="*/ 26 w 523"/>
                <a:gd name="T45" fmla="*/ 28 h 271"/>
                <a:gd name="T46" fmla="*/ 13 w 523"/>
                <a:gd name="T47" fmla="*/ 14 h 271"/>
                <a:gd name="T48" fmla="*/ 0 w 523"/>
                <a:gd name="T49" fmla="*/ 0 h 271"/>
                <a:gd name="T50" fmla="*/ 3 w 523"/>
                <a:gd name="T51" fmla="*/ 25 h 271"/>
                <a:gd name="T52" fmla="*/ 7 w 523"/>
                <a:gd name="T53" fmla="*/ 51 h 271"/>
                <a:gd name="T54" fmla="*/ 14 w 523"/>
                <a:gd name="T55" fmla="*/ 75 h 271"/>
                <a:gd name="T56" fmla="*/ 23 w 523"/>
                <a:gd name="T57" fmla="*/ 98 h 271"/>
                <a:gd name="T58" fmla="*/ 36 w 523"/>
                <a:gd name="T59" fmla="*/ 121 h 271"/>
                <a:gd name="T60" fmla="*/ 50 w 523"/>
                <a:gd name="T61" fmla="*/ 142 h 271"/>
                <a:gd name="T62" fmla="*/ 67 w 523"/>
                <a:gd name="T63" fmla="*/ 162 h 271"/>
                <a:gd name="T64" fmla="*/ 86 w 523"/>
                <a:gd name="T65" fmla="*/ 181 h 271"/>
                <a:gd name="T66" fmla="*/ 105 w 523"/>
                <a:gd name="T67" fmla="*/ 198 h 271"/>
                <a:gd name="T68" fmla="*/ 127 w 523"/>
                <a:gd name="T69" fmla="*/ 214 h 271"/>
                <a:gd name="T70" fmla="*/ 151 w 523"/>
                <a:gd name="T71" fmla="*/ 228 h 271"/>
                <a:gd name="T72" fmla="*/ 175 w 523"/>
                <a:gd name="T73" fmla="*/ 241 h 271"/>
                <a:gd name="T74" fmla="*/ 202 w 523"/>
                <a:gd name="T75" fmla="*/ 251 h 271"/>
                <a:gd name="T76" fmla="*/ 230 w 523"/>
                <a:gd name="T77" fmla="*/ 259 h 271"/>
                <a:gd name="T78" fmla="*/ 257 w 523"/>
                <a:gd name="T79" fmla="*/ 266 h 271"/>
                <a:gd name="T80" fmla="*/ 287 w 523"/>
                <a:gd name="T81" fmla="*/ 270 h 271"/>
                <a:gd name="T82" fmla="*/ 304 w 523"/>
                <a:gd name="T83" fmla="*/ 271 h 271"/>
                <a:gd name="T84" fmla="*/ 322 w 523"/>
                <a:gd name="T85" fmla="*/ 271 h 271"/>
                <a:gd name="T86" fmla="*/ 339 w 523"/>
                <a:gd name="T87" fmla="*/ 271 h 271"/>
                <a:gd name="T88" fmla="*/ 355 w 523"/>
                <a:gd name="T89" fmla="*/ 268 h 271"/>
                <a:gd name="T90" fmla="*/ 371 w 523"/>
                <a:gd name="T91" fmla="*/ 266 h 271"/>
                <a:gd name="T92" fmla="*/ 387 w 523"/>
                <a:gd name="T93" fmla="*/ 264 h 271"/>
                <a:gd name="T94" fmla="*/ 404 w 523"/>
                <a:gd name="T95" fmla="*/ 259 h 271"/>
                <a:gd name="T96" fmla="*/ 419 w 523"/>
                <a:gd name="T97" fmla="*/ 255 h 271"/>
                <a:gd name="T98" fmla="*/ 433 w 523"/>
                <a:gd name="T99" fmla="*/ 250 h 271"/>
                <a:gd name="T100" fmla="*/ 448 w 523"/>
                <a:gd name="T101" fmla="*/ 243 h 271"/>
                <a:gd name="T102" fmla="*/ 462 w 523"/>
                <a:gd name="T103" fmla="*/ 237 h 271"/>
                <a:gd name="T104" fmla="*/ 475 w 523"/>
                <a:gd name="T105" fmla="*/ 229 h 271"/>
                <a:gd name="T106" fmla="*/ 488 w 523"/>
                <a:gd name="T107" fmla="*/ 221 h 271"/>
                <a:gd name="T108" fmla="*/ 500 w 523"/>
                <a:gd name="T109" fmla="*/ 213 h 271"/>
                <a:gd name="T110" fmla="*/ 512 w 523"/>
                <a:gd name="T111" fmla="*/ 204 h 271"/>
                <a:gd name="T112" fmla="*/ 523 w 523"/>
                <a:gd name="T113" fmla="*/ 193 h 271"/>
                <a:gd name="T114" fmla="*/ 465 w 523"/>
                <a:gd name="T115" fmla="*/ 129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23" h="271">
                  <a:moveTo>
                    <a:pt x="465" y="129"/>
                  </a:moveTo>
                  <a:lnTo>
                    <a:pt x="446" y="134"/>
                  </a:lnTo>
                  <a:lnTo>
                    <a:pt x="427" y="137"/>
                  </a:lnTo>
                  <a:lnTo>
                    <a:pt x="406" y="140"/>
                  </a:lnTo>
                  <a:lnTo>
                    <a:pt x="386" y="143"/>
                  </a:lnTo>
                  <a:lnTo>
                    <a:pt x="364" y="144"/>
                  </a:lnTo>
                  <a:lnTo>
                    <a:pt x="344" y="144"/>
                  </a:lnTo>
                  <a:lnTo>
                    <a:pt x="322" y="144"/>
                  </a:lnTo>
                  <a:lnTo>
                    <a:pt x="300" y="143"/>
                  </a:lnTo>
                  <a:lnTo>
                    <a:pt x="276" y="140"/>
                  </a:lnTo>
                  <a:lnTo>
                    <a:pt x="253" y="137"/>
                  </a:lnTo>
                  <a:lnTo>
                    <a:pt x="230" y="132"/>
                  </a:lnTo>
                  <a:lnTo>
                    <a:pt x="208" y="127"/>
                  </a:lnTo>
                  <a:lnTo>
                    <a:pt x="186" y="121"/>
                  </a:lnTo>
                  <a:lnTo>
                    <a:pt x="165" y="113"/>
                  </a:lnTo>
                  <a:lnTo>
                    <a:pt x="145" y="105"/>
                  </a:lnTo>
                  <a:lnTo>
                    <a:pt x="126" y="96"/>
                  </a:lnTo>
                  <a:lnTo>
                    <a:pt x="106" y="86"/>
                  </a:lnTo>
                  <a:lnTo>
                    <a:pt x="89" y="76"/>
                  </a:lnTo>
                  <a:lnTo>
                    <a:pt x="72" y="64"/>
                  </a:lnTo>
                  <a:lnTo>
                    <a:pt x="56" y="53"/>
                  </a:lnTo>
                  <a:lnTo>
                    <a:pt x="41" y="40"/>
                  </a:lnTo>
                  <a:lnTo>
                    <a:pt x="26" y="28"/>
                  </a:lnTo>
                  <a:lnTo>
                    <a:pt x="13" y="14"/>
                  </a:lnTo>
                  <a:lnTo>
                    <a:pt x="0" y="0"/>
                  </a:lnTo>
                  <a:lnTo>
                    <a:pt x="3" y="25"/>
                  </a:lnTo>
                  <a:lnTo>
                    <a:pt x="7" y="51"/>
                  </a:lnTo>
                  <a:lnTo>
                    <a:pt x="14" y="75"/>
                  </a:lnTo>
                  <a:lnTo>
                    <a:pt x="23" y="98"/>
                  </a:lnTo>
                  <a:lnTo>
                    <a:pt x="36" y="121"/>
                  </a:lnTo>
                  <a:lnTo>
                    <a:pt x="50" y="142"/>
                  </a:lnTo>
                  <a:lnTo>
                    <a:pt x="67" y="162"/>
                  </a:lnTo>
                  <a:lnTo>
                    <a:pt x="86" y="181"/>
                  </a:lnTo>
                  <a:lnTo>
                    <a:pt x="105" y="198"/>
                  </a:lnTo>
                  <a:lnTo>
                    <a:pt x="127" y="214"/>
                  </a:lnTo>
                  <a:lnTo>
                    <a:pt x="151" y="228"/>
                  </a:lnTo>
                  <a:lnTo>
                    <a:pt x="175" y="241"/>
                  </a:lnTo>
                  <a:lnTo>
                    <a:pt x="202" y="251"/>
                  </a:lnTo>
                  <a:lnTo>
                    <a:pt x="230" y="259"/>
                  </a:lnTo>
                  <a:lnTo>
                    <a:pt x="257" y="266"/>
                  </a:lnTo>
                  <a:lnTo>
                    <a:pt x="287" y="270"/>
                  </a:lnTo>
                  <a:lnTo>
                    <a:pt x="304" y="271"/>
                  </a:lnTo>
                  <a:lnTo>
                    <a:pt x="322" y="271"/>
                  </a:lnTo>
                  <a:lnTo>
                    <a:pt x="339" y="271"/>
                  </a:lnTo>
                  <a:lnTo>
                    <a:pt x="355" y="268"/>
                  </a:lnTo>
                  <a:lnTo>
                    <a:pt x="371" y="266"/>
                  </a:lnTo>
                  <a:lnTo>
                    <a:pt x="387" y="264"/>
                  </a:lnTo>
                  <a:lnTo>
                    <a:pt x="404" y="259"/>
                  </a:lnTo>
                  <a:lnTo>
                    <a:pt x="419" y="255"/>
                  </a:lnTo>
                  <a:lnTo>
                    <a:pt x="433" y="250"/>
                  </a:lnTo>
                  <a:lnTo>
                    <a:pt x="448" y="243"/>
                  </a:lnTo>
                  <a:lnTo>
                    <a:pt x="462" y="237"/>
                  </a:lnTo>
                  <a:lnTo>
                    <a:pt x="475" y="229"/>
                  </a:lnTo>
                  <a:lnTo>
                    <a:pt x="488" y="221"/>
                  </a:lnTo>
                  <a:lnTo>
                    <a:pt x="500" y="213"/>
                  </a:lnTo>
                  <a:lnTo>
                    <a:pt x="512" y="204"/>
                  </a:lnTo>
                  <a:lnTo>
                    <a:pt x="523" y="193"/>
                  </a:lnTo>
                  <a:lnTo>
                    <a:pt x="465" y="1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auto">
            <a:xfrm>
              <a:off x="-3562350" y="566738"/>
              <a:ext cx="723900" cy="495300"/>
            </a:xfrm>
            <a:custGeom>
              <a:avLst/>
              <a:gdLst>
                <a:gd name="T0" fmla="*/ 416 w 913"/>
                <a:gd name="T1" fmla="*/ 346 h 625"/>
                <a:gd name="T2" fmla="*/ 384 w 913"/>
                <a:gd name="T3" fmla="*/ 331 h 625"/>
                <a:gd name="T4" fmla="*/ 350 w 913"/>
                <a:gd name="T5" fmla="*/ 322 h 625"/>
                <a:gd name="T6" fmla="*/ 314 w 913"/>
                <a:gd name="T7" fmla="*/ 317 h 625"/>
                <a:gd name="T8" fmla="*/ 265 w 913"/>
                <a:gd name="T9" fmla="*/ 317 h 625"/>
                <a:gd name="T10" fmla="*/ 210 w 913"/>
                <a:gd name="T11" fmla="*/ 329 h 625"/>
                <a:gd name="T12" fmla="*/ 159 w 913"/>
                <a:gd name="T13" fmla="*/ 352 h 625"/>
                <a:gd name="T14" fmla="*/ 115 w 913"/>
                <a:gd name="T15" fmla="*/ 385 h 625"/>
                <a:gd name="T16" fmla="*/ 75 w 913"/>
                <a:gd name="T17" fmla="*/ 427 h 625"/>
                <a:gd name="T18" fmla="*/ 45 w 913"/>
                <a:gd name="T19" fmla="*/ 476 h 625"/>
                <a:gd name="T20" fmla="*/ 25 w 913"/>
                <a:gd name="T21" fmla="*/ 531 h 625"/>
                <a:gd name="T22" fmla="*/ 13 w 913"/>
                <a:gd name="T23" fmla="*/ 592 h 625"/>
                <a:gd name="T24" fmla="*/ 7 w 913"/>
                <a:gd name="T25" fmla="*/ 603 h 625"/>
                <a:gd name="T26" fmla="*/ 2 w 913"/>
                <a:gd name="T27" fmla="*/ 559 h 625"/>
                <a:gd name="T28" fmla="*/ 2 w 913"/>
                <a:gd name="T29" fmla="*/ 504 h 625"/>
                <a:gd name="T30" fmla="*/ 11 w 913"/>
                <a:gd name="T31" fmla="*/ 442 h 625"/>
                <a:gd name="T32" fmla="*/ 30 w 913"/>
                <a:gd name="T33" fmla="*/ 385 h 625"/>
                <a:gd name="T34" fmla="*/ 58 w 913"/>
                <a:gd name="T35" fmla="*/ 334 h 625"/>
                <a:gd name="T36" fmla="*/ 94 w 913"/>
                <a:gd name="T37" fmla="*/ 292 h 625"/>
                <a:gd name="T38" fmla="*/ 136 w 913"/>
                <a:gd name="T39" fmla="*/ 257 h 625"/>
                <a:gd name="T40" fmla="*/ 185 w 913"/>
                <a:gd name="T41" fmla="*/ 234 h 625"/>
                <a:gd name="T42" fmla="*/ 239 w 913"/>
                <a:gd name="T43" fmla="*/ 221 h 625"/>
                <a:gd name="T44" fmla="*/ 284 w 913"/>
                <a:gd name="T45" fmla="*/ 221 h 625"/>
                <a:gd name="T46" fmla="*/ 317 w 913"/>
                <a:gd name="T47" fmla="*/ 227 h 625"/>
                <a:gd name="T48" fmla="*/ 351 w 913"/>
                <a:gd name="T49" fmla="*/ 236 h 625"/>
                <a:gd name="T50" fmla="*/ 382 w 913"/>
                <a:gd name="T51" fmla="*/ 251 h 625"/>
                <a:gd name="T52" fmla="*/ 401 w 913"/>
                <a:gd name="T53" fmla="*/ 232 h 625"/>
                <a:gd name="T54" fmla="*/ 416 w 913"/>
                <a:gd name="T55" fmla="*/ 180 h 625"/>
                <a:gd name="T56" fmla="*/ 439 w 913"/>
                <a:gd name="T57" fmla="*/ 133 h 625"/>
                <a:gd name="T58" fmla="*/ 468 w 913"/>
                <a:gd name="T59" fmla="*/ 91 h 625"/>
                <a:gd name="T60" fmla="*/ 503 w 913"/>
                <a:gd name="T61" fmla="*/ 57 h 625"/>
                <a:gd name="T62" fmla="*/ 543 w 913"/>
                <a:gd name="T63" fmla="*/ 29 h 625"/>
                <a:gd name="T64" fmla="*/ 588 w 913"/>
                <a:gd name="T65" fmla="*/ 11 h 625"/>
                <a:gd name="T66" fmla="*/ 635 w 913"/>
                <a:gd name="T67" fmla="*/ 1 h 625"/>
                <a:gd name="T68" fmla="*/ 681 w 913"/>
                <a:gd name="T69" fmla="*/ 1 h 625"/>
                <a:gd name="T70" fmla="*/ 720 w 913"/>
                <a:gd name="T71" fmla="*/ 8 h 625"/>
                <a:gd name="T72" fmla="*/ 758 w 913"/>
                <a:gd name="T73" fmla="*/ 22 h 625"/>
                <a:gd name="T74" fmla="*/ 793 w 913"/>
                <a:gd name="T75" fmla="*/ 40 h 625"/>
                <a:gd name="T76" fmla="*/ 826 w 913"/>
                <a:gd name="T77" fmla="*/ 65 h 625"/>
                <a:gd name="T78" fmla="*/ 855 w 913"/>
                <a:gd name="T79" fmla="*/ 94 h 625"/>
                <a:gd name="T80" fmla="*/ 882 w 913"/>
                <a:gd name="T81" fmla="*/ 127 h 625"/>
                <a:gd name="T82" fmla="*/ 904 w 913"/>
                <a:gd name="T83" fmla="*/ 164 h 625"/>
                <a:gd name="T84" fmla="*/ 902 w 913"/>
                <a:gd name="T85" fmla="*/ 173 h 625"/>
                <a:gd name="T86" fmla="*/ 882 w 913"/>
                <a:gd name="T87" fmla="*/ 156 h 625"/>
                <a:gd name="T88" fmla="*/ 859 w 913"/>
                <a:gd name="T89" fmla="*/ 140 h 625"/>
                <a:gd name="T90" fmla="*/ 833 w 913"/>
                <a:gd name="T91" fmla="*/ 125 h 625"/>
                <a:gd name="T92" fmla="*/ 808 w 913"/>
                <a:gd name="T93" fmla="*/ 114 h 625"/>
                <a:gd name="T94" fmla="*/ 782 w 913"/>
                <a:gd name="T95" fmla="*/ 105 h 625"/>
                <a:gd name="T96" fmla="*/ 754 w 913"/>
                <a:gd name="T97" fmla="*/ 98 h 625"/>
                <a:gd name="T98" fmla="*/ 726 w 913"/>
                <a:gd name="T99" fmla="*/ 96 h 625"/>
                <a:gd name="T100" fmla="*/ 685 w 913"/>
                <a:gd name="T101" fmla="*/ 96 h 625"/>
                <a:gd name="T102" fmla="*/ 634 w 913"/>
                <a:gd name="T103" fmla="*/ 105 h 625"/>
                <a:gd name="T104" fmla="*/ 588 w 913"/>
                <a:gd name="T105" fmla="*/ 125 h 625"/>
                <a:gd name="T106" fmla="*/ 545 w 913"/>
                <a:gd name="T107" fmla="*/ 151 h 625"/>
                <a:gd name="T108" fmla="*/ 508 w 913"/>
                <a:gd name="T109" fmla="*/ 187 h 625"/>
                <a:gd name="T110" fmla="*/ 477 w 913"/>
                <a:gd name="T111" fmla="*/ 227 h 625"/>
                <a:gd name="T112" fmla="*/ 453 w 913"/>
                <a:gd name="T113" fmla="*/ 274 h 625"/>
                <a:gd name="T114" fmla="*/ 437 w 913"/>
                <a:gd name="T115" fmla="*/ 326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913" h="625">
                  <a:moveTo>
                    <a:pt x="432" y="354"/>
                  </a:moveTo>
                  <a:lnTo>
                    <a:pt x="416" y="346"/>
                  </a:lnTo>
                  <a:lnTo>
                    <a:pt x="400" y="338"/>
                  </a:lnTo>
                  <a:lnTo>
                    <a:pt x="384" y="331"/>
                  </a:lnTo>
                  <a:lnTo>
                    <a:pt x="367" y="326"/>
                  </a:lnTo>
                  <a:lnTo>
                    <a:pt x="350" y="322"/>
                  </a:lnTo>
                  <a:lnTo>
                    <a:pt x="331" y="318"/>
                  </a:lnTo>
                  <a:lnTo>
                    <a:pt x="314" y="317"/>
                  </a:lnTo>
                  <a:lnTo>
                    <a:pt x="295" y="316"/>
                  </a:lnTo>
                  <a:lnTo>
                    <a:pt x="265" y="317"/>
                  </a:lnTo>
                  <a:lnTo>
                    <a:pt x="238" y="322"/>
                  </a:lnTo>
                  <a:lnTo>
                    <a:pt x="210" y="329"/>
                  </a:lnTo>
                  <a:lnTo>
                    <a:pt x="184" y="339"/>
                  </a:lnTo>
                  <a:lnTo>
                    <a:pt x="159" y="352"/>
                  </a:lnTo>
                  <a:lnTo>
                    <a:pt x="136" y="367"/>
                  </a:lnTo>
                  <a:lnTo>
                    <a:pt x="115" y="385"/>
                  </a:lnTo>
                  <a:lnTo>
                    <a:pt x="94" y="405"/>
                  </a:lnTo>
                  <a:lnTo>
                    <a:pt x="75" y="427"/>
                  </a:lnTo>
                  <a:lnTo>
                    <a:pt x="59" y="451"/>
                  </a:lnTo>
                  <a:lnTo>
                    <a:pt x="45" y="476"/>
                  </a:lnTo>
                  <a:lnTo>
                    <a:pt x="34" y="504"/>
                  </a:lnTo>
                  <a:lnTo>
                    <a:pt x="25" y="531"/>
                  </a:lnTo>
                  <a:lnTo>
                    <a:pt x="18" y="561"/>
                  </a:lnTo>
                  <a:lnTo>
                    <a:pt x="13" y="592"/>
                  </a:lnTo>
                  <a:lnTo>
                    <a:pt x="12" y="625"/>
                  </a:lnTo>
                  <a:lnTo>
                    <a:pt x="7" y="603"/>
                  </a:lnTo>
                  <a:lnTo>
                    <a:pt x="5" y="581"/>
                  </a:lnTo>
                  <a:lnTo>
                    <a:pt x="2" y="559"/>
                  </a:lnTo>
                  <a:lnTo>
                    <a:pt x="0" y="536"/>
                  </a:lnTo>
                  <a:lnTo>
                    <a:pt x="2" y="504"/>
                  </a:lnTo>
                  <a:lnTo>
                    <a:pt x="5" y="473"/>
                  </a:lnTo>
                  <a:lnTo>
                    <a:pt x="11" y="442"/>
                  </a:lnTo>
                  <a:lnTo>
                    <a:pt x="19" y="413"/>
                  </a:lnTo>
                  <a:lnTo>
                    <a:pt x="30" y="385"/>
                  </a:lnTo>
                  <a:lnTo>
                    <a:pt x="43" y="359"/>
                  </a:lnTo>
                  <a:lnTo>
                    <a:pt x="58" y="334"/>
                  </a:lnTo>
                  <a:lnTo>
                    <a:pt x="75" y="312"/>
                  </a:lnTo>
                  <a:lnTo>
                    <a:pt x="94" y="292"/>
                  </a:lnTo>
                  <a:lnTo>
                    <a:pt x="115" y="273"/>
                  </a:lnTo>
                  <a:lnTo>
                    <a:pt x="136" y="257"/>
                  </a:lnTo>
                  <a:lnTo>
                    <a:pt x="161" y="244"/>
                  </a:lnTo>
                  <a:lnTo>
                    <a:pt x="185" y="234"/>
                  </a:lnTo>
                  <a:lnTo>
                    <a:pt x="211" y="226"/>
                  </a:lnTo>
                  <a:lnTo>
                    <a:pt x="239" y="221"/>
                  </a:lnTo>
                  <a:lnTo>
                    <a:pt x="267" y="220"/>
                  </a:lnTo>
                  <a:lnTo>
                    <a:pt x="284" y="221"/>
                  </a:lnTo>
                  <a:lnTo>
                    <a:pt x="301" y="224"/>
                  </a:lnTo>
                  <a:lnTo>
                    <a:pt x="317" y="227"/>
                  </a:lnTo>
                  <a:lnTo>
                    <a:pt x="335" y="231"/>
                  </a:lnTo>
                  <a:lnTo>
                    <a:pt x="351" y="236"/>
                  </a:lnTo>
                  <a:lnTo>
                    <a:pt x="367" y="243"/>
                  </a:lnTo>
                  <a:lnTo>
                    <a:pt x="382" y="251"/>
                  </a:lnTo>
                  <a:lnTo>
                    <a:pt x="397" y="259"/>
                  </a:lnTo>
                  <a:lnTo>
                    <a:pt x="401" y="232"/>
                  </a:lnTo>
                  <a:lnTo>
                    <a:pt x="408" y="205"/>
                  </a:lnTo>
                  <a:lnTo>
                    <a:pt x="416" y="180"/>
                  </a:lnTo>
                  <a:lnTo>
                    <a:pt x="427" y="156"/>
                  </a:lnTo>
                  <a:lnTo>
                    <a:pt x="439" y="133"/>
                  </a:lnTo>
                  <a:lnTo>
                    <a:pt x="453" y="112"/>
                  </a:lnTo>
                  <a:lnTo>
                    <a:pt x="468" y="91"/>
                  </a:lnTo>
                  <a:lnTo>
                    <a:pt x="485" y="73"/>
                  </a:lnTo>
                  <a:lnTo>
                    <a:pt x="503" y="57"/>
                  </a:lnTo>
                  <a:lnTo>
                    <a:pt x="522" y="42"/>
                  </a:lnTo>
                  <a:lnTo>
                    <a:pt x="543" y="29"/>
                  </a:lnTo>
                  <a:lnTo>
                    <a:pt x="565" y="19"/>
                  </a:lnTo>
                  <a:lnTo>
                    <a:pt x="588" y="11"/>
                  </a:lnTo>
                  <a:lnTo>
                    <a:pt x="611" y="5"/>
                  </a:lnTo>
                  <a:lnTo>
                    <a:pt x="635" y="1"/>
                  </a:lnTo>
                  <a:lnTo>
                    <a:pt x="661" y="0"/>
                  </a:lnTo>
                  <a:lnTo>
                    <a:pt x="681" y="1"/>
                  </a:lnTo>
                  <a:lnTo>
                    <a:pt x="701" y="4"/>
                  </a:lnTo>
                  <a:lnTo>
                    <a:pt x="720" y="8"/>
                  </a:lnTo>
                  <a:lnTo>
                    <a:pt x="740" y="14"/>
                  </a:lnTo>
                  <a:lnTo>
                    <a:pt x="758" y="22"/>
                  </a:lnTo>
                  <a:lnTo>
                    <a:pt x="776" y="30"/>
                  </a:lnTo>
                  <a:lnTo>
                    <a:pt x="793" y="40"/>
                  </a:lnTo>
                  <a:lnTo>
                    <a:pt x="810" y="52"/>
                  </a:lnTo>
                  <a:lnTo>
                    <a:pt x="826" y="65"/>
                  </a:lnTo>
                  <a:lnTo>
                    <a:pt x="841" y="79"/>
                  </a:lnTo>
                  <a:lnTo>
                    <a:pt x="855" y="94"/>
                  </a:lnTo>
                  <a:lnTo>
                    <a:pt x="869" y="110"/>
                  </a:lnTo>
                  <a:lnTo>
                    <a:pt x="882" y="127"/>
                  </a:lnTo>
                  <a:lnTo>
                    <a:pt x="893" y="145"/>
                  </a:lnTo>
                  <a:lnTo>
                    <a:pt x="904" y="164"/>
                  </a:lnTo>
                  <a:lnTo>
                    <a:pt x="913" y="183"/>
                  </a:lnTo>
                  <a:lnTo>
                    <a:pt x="902" y="173"/>
                  </a:lnTo>
                  <a:lnTo>
                    <a:pt x="892" y="164"/>
                  </a:lnTo>
                  <a:lnTo>
                    <a:pt x="882" y="156"/>
                  </a:lnTo>
                  <a:lnTo>
                    <a:pt x="870" y="147"/>
                  </a:lnTo>
                  <a:lnTo>
                    <a:pt x="859" y="140"/>
                  </a:lnTo>
                  <a:lnTo>
                    <a:pt x="846" y="132"/>
                  </a:lnTo>
                  <a:lnTo>
                    <a:pt x="833" y="125"/>
                  </a:lnTo>
                  <a:lnTo>
                    <a:pt x="821" y="119"/>
                  </a:lnTo>
                  <a:lnTo>
                    <a:pt x="808" y="114"/>
                  </a:lnTo>
                  <a:lnTo>
                    <a:pt x="795" y="108"/>
                  </a:lnTo>
                  <a:lnTo>
                    <a:pt x="782" y="105"/>
                  </a:lnTo>
                  <a:lnTo>
                    <a:pt x="768" y="102"/>
                  </a:lnTo>
                  <a:lnTo>
                    <a:pt x="754" y="98"/>
                  </a:lnTo>
                  <a:lnTo>
                    <a:pt x="740" y="97"/>
                  </a:lnTo>
                  <a:lnTo>
                    <a:pt x="726" y="96"/>
                  </a:lnTo>
                  <a:lnTo>
                    <a:pt x="711" y="95"/>
                  </a:lnTo>
                  <a:lnTo>
                    <a:pt x="685" y="96"/>
                  </a:lnTo>
                  <a:lnTo>
                    <a:pt x="659" y="99"/>
                  </a:lnTo>
                  <a:lnTo>
                    <a:pt x="634" y="105"/>
                  </a:lnTo>
                  <a:lnTo>
                    <a:pt x="610" y="114"/>
                  </a:lnTo>
                  <a:lnTo>
                    <a:pt x="588" y="125"/>
                  </a:lnTo>
                  <a:lnTo>
                    <a:pt x="566" y="137"/>
                  </a:lnTo>
                  <a:lnTo>
                    <a:pt x="545" y="151"/>
                  </a:lnTo>
                  <a:lnTo>
                    <a:pt x="526" y="168"/>
                  </a:lnTo>
                  <a:lnTo>
                    <a:pt x="508" y="187"/>
                  </a:lnTo>
                  <a:lnTo>
                    <a:pt x="492" y="206"/>
                  </a:lnTo>
                  <a:lnTo>
                    <a:pt x="477" y="227"/>
                  </a:lnTo>
                  <a:lnTo>
                    <a:pt x="465" y="250"/>
                  </a:lnTo>
                  <a:lnTo>
                    <a:pt x="453" y="274"/>
                  </a:lnTo>
                  <a:lnTo>
                    <a:pt x="444" y="300"/>
                  </a:lnTo>
                  <a:lnTo>
                    <a:pt x="437" y="326"/>
                  </a:lnTo>
                  <a:lnTo>
                    <a:pt x="432" y="35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auto">
            <a:xfrm>
              <a:off x="-3362325" y="242888"/>
              <a:ext cx="1514475" cy="944563"/>
            </a:xfrm>
            <a:custGeom>
              <a:avLst/>
              <a:gdLst>
                <a:gd name="T0" fmla="*/ 1661 w 1908"/>
                <a:gd name="T1" fmla="*/ 958 h 1192"/>
                <a:gd name="T2" fmla="*/ 1633 w 1908"/>
                <a:gd name="T3" fmla="*/ 934 h 1192"/>
                <a:gd name="T4" fmla="*/ 1592 w 1908"/>
                <a:gd name="T5" fmla="*/ 805 h 1192"/>
                <a:gd name="T6" fmla="*/ 1502 w 1908"/>
                <a:gd name="T7" fmla="*/ 711 h 1192"/>
                <a:gd name="T8" fmla="*/ 1378 w 1908"/>
                <a:gd name="T9" fmla="*/ 670 h 1192"/>
                <a:gd name="T10" fmla="*/ 1298 w 1908"/>
                <a:gd name="T11" fmla="*/ 677 h 1192"/>
                <a:gd name="T12" fmla="*/ 1244 w 1908"/>
                <a:gd name="T13" fmla="*/ 651 h 1192"/>
                <a:gd name="T14" fmla="*/ 1196 w 1908"/>
                <a:gd name="T15" fmla="*/ 563 h 1192"/>
                <a:gd name="T16" fmla="*/ 1117 w 1908"/>
                <a:gd name="T17" fmla="*/ 504 h 1192"/>
                <a:gd name="T18" fmla="*/ 1033 w 1908"/>
                <a:gd name="T19" fmla="*/ 483 h 1192"/>
                <a:gd name="T20" fmla="*/ 1011 w 1908"/>
                <a:gd name="T21" fmla="*/ 412 h 1192"/>
                <a:gd name="T22" fmla="*/ 951 w 1908"/>
                <a:gd name="T23" fmla="*/ 255 h 1192"/>
                <a:gd name="T24" fmla="*/ 830 w 1908"/>
                <a:gd name="T25" fmla="*/ 147 h 1192"/>
                <a:gd name="T26" fmla="*/ 677 w 1908"/>
                <a:gd name="T27" fmla="*/ 109 h 1192"/>
                <a:gd name="T28" fmla="*/ 554 w 1908"/>
                <a:gd name="T29" fmla="*/ 136 h 1192"/>
                <a:gd name="T30" fmla="*/ 451 w 1908"/>
                <a:gd name="T31" fmla="*/ 206 h 1192"/>
                <a:gd name="T32" fmla="*/ 380 w 1908"/>
                <a:gd name="T33" fmla="*/ 313 h 1192"/>
                <a:gd name="T34" fmla="*/ 326 w 1908"/>
                <a:gd name="T35" fmla="*/ 295 h 1192"/>
                <a:gd name="T36" fmla="*/ 243 w 1908"/>
                <a:gd name="T37" fmla="*/ 292 h 1192"/>
                <a:gd name="T38" fmla="*/ 131 w 1908"/>
                <a:gd name="T39" fmla="*/ 329 h 1192"/>
                <a:gd name="T40" fmla="*/ 45 w 1908"/>
                <a:gd name="T41" fmla="*/ 408 h 1192"/>
                <a:gd name="T42" fmla="*/ 0 w 1908"/>
                <a:gd name="T43" fmla="*/ 489 h 1192"/>
                <a:gd name="T44" fmla="*/ 9 w 1908"/>
                <a:gd name="T45" fmla="*/ 408 h 1192"/>
                <a:gd name="T46" fmla="*/ 78 w 1908"/>
                <a:gd name="T47" fmla="*/ 279 h 1192"/>
                <a:gd name="T48" fmla="*/ 195 w 1908"/>
                <a:gd name="T49" fmla="*/ 198 h 1192"/>
                <a:gd name="T50" fmla="*/ 320 w 1908"/>
                <a:gd name="T51" fmla="*/ 183 h 1192"/>
                <a:gd name="T52" fmla="*/ 377 w 1908"/>
                <a:gd name="T53" fmla="*/ 196 h 1192"/>
                <a:gd name="T54" fmla="*/ 436 w 1908"/>
                <a:gd name="T55" fmla="*/ 137 h 1192"/>
                <a:gd name="T56" fmla="*/ 528 w 1908"/>
                <a:gd name="T57" fmla="*/ 51 h 1192"/>
                <a:gd name="T58" fmla="*/ 644 w 1908"/>
                <a:gd name="T59" fmla="*/ 5 h 1192"/>
                <a:gd name="T60" fmla="*/ 787 w 1908"/>
                <a:gd name="T61" fmla="*/ 13 h 1192"/>
                <a:gd name="T62" fmla="*/ 926 w 1908"/>
                <a:gd name="T63" fmla="*/ 96 h 1192"/>
                <a:gd name="T64" fmla="*/ 1012 w 1908"/>
                <a:gd name="T65" fmla="*/ 236 h 1192"/>
                <a:gd name="T66" fmla="*/ 1038 w 1908"/>
                <a:gd name="T67" fmla="*/ 374 h 1192"/>
                <a:gd name="T68" fmla="*/ 1098 w 1908"/>
                <a:gd name="T69" fmla="*/ 382 h 1192"/>
                <a:gd name="T70" fmla="*/ 1184 w 1908"/>
                <a:gd name="T71" fmla="*/ 427 h 1192"/>
                <a:gd name="T72" fmla="*/ 1246 w 1908"/>
                <a:gd name="T73" fmla="*/ 505 h 1192"/>
                <a:gd name="T74" fmla="*/ 1286 w 1908"/>
                <a:gd name="T75" fmla="*/ 578 h 1192"/>
                <a:gd name="T76" fmla="*/ 1363 w 1908"/>
                <a:gd name="T77" fmla="*/ 560 h 1192"/>
                <a:gd name="T78" fmla="*/ 1472 w 1908"/>
                <a:gd name="T79" fmla="*/ 578 h 1192"/>
                <a:gd name="T80" fmla="*/ 1578 w 1908"/>
                <a:gd name="T81" fmla="*/ 652 h 1192"/>
                <a:gd name="T82" fmla="*/ 1640 w 1908"/>
                <a:gd name="T83" fmla="*/ 770 h 1192"/>
                <a:gd name="T84" fmla="*/ 1665 w 1908"/>
                <a:gd name="T85" fmla="*/ 851 h 1192"/>
                <a:gd name="T86" fmla="*/ 1699 w 1908"/>
                <a:gd name="T87" fmla="*/ 850 h 1192"/>
                <a:gd name="T88" fmla="*/ 1789 w 1908"/>
                <a:gd name="T89" fmla="*/ 875 h 1192"/>
                <a:gd name="T90" fmla="*/ 1867 w 1908"/>
                <a:gd name="T91" fmla="*/ 951 h 1192"/>
                <a:gd name="T92" fmla="*/ 1906 w 1908"/>
                <a:gd name="T93" fmla="*/ 1062 h 1192"/>
                <a:gd name="T94" fmla="*/ 1896 w 1908"/>
                <a:gd name="T95" fmla="*/ 1172 h 1192"/>
                <a:gd name="T96" fmla="*/ 1872 w 1908"/>
                <a:gd name="T97" fmla="*/ 1104 h 1192"/>
                <a:gd name="T98" fmla="*/ 1815 w 1908"/>
                <a:gd name="T99" fmla="*/ 1017 h 1192"/>
                <a:gd name="T100" fmla="*/ 1729 w 1908"/>
                <a:gd name="T101" fmla="*/ 965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908" h="1192">
                  <a:moveTo>
                    <a:pt x="1689" y="958"/>
                  </a:moveTo>
                  <a:lnTo>
                    <a:pt x="1682" y="958"/>
                  </a:lnTo>
                  <a:lnTo>
                    <a:pt x="1675" y="958"/>
                  </a:lnTo>
                  <a:lnTo>
                    <a:pt x="1668" y="958"/>
                  </a:lnTo>
                  <a:lnTo>
                    <a:pt x="1661" y="958"/>
                  </a:lnTo>
                  <a:lnTo>
                    <a:pt x="1654" y="959"/>
                  </a:lnTo>
                  <a:lnTo>
                    <a:pt x="1647" y="960"/>
                  </a:lnTo>
                  <a:lnTo>
                    <a:pt x="1641" y="961"/>
                  </a:lnTo>
                  <a:lnTo>
                    <a:pt x="1635" y="962"/>
                  </a:lnTo>
                  <a:lnTo>
                    <a:pt x="1633" y="934"/>
                  </a:lnTo>
                  <a:lnTo>
                    <a:pt x="1630" y="906"/>
                  </a:lnTo>
                  <a:lnTo>
                    <a:pt x="1623" y="879"/>
                  </a:lnTo>
                  <a:lnTo>
                    <a:pt x="1615" y="853"/>
                  </a:lnTo>
                  <a:lnTo>
                    <a:pt x="1605" y="829"/>
                  </a:lnTo>
                  <a:lnTo>
                    <a:pt x="1592" y="805"/>
                  </a:lnTo>
                  <a:lnTo>
                    <a:pt x="1577" y="783"/>
                  </a:lnTo>
                  <a:lnTo>
                    <a:pt x="1561" y="762"/>
                  </a:lnTo>
                  <a:lnTo>
                    <a:pt x="1542" y="744"/>
                  </a:lnTo>
                  <a:lnTo>
                    <a:pt x="1523" y="726"/>
                  </a:lnTo>
                  <a:lnTo>
                    <a:pt x="1502" y="711"/>
                  </a:lnTo>
                  <a:lnTo>
                    <a:pt x="1479" y="699"/>
                  </a:lnTo>
                  <a:lnTo>
                    <a:pt x="1455" y="687"/>
                  </a:lnTo>
                  <a:lnTo>
                    <a:pt x="1431" y="679"/>
                  </a:lnTo>
                  <a:lnTo>
                    <a:pt x="1404" y="673"/>
                  </a:lnTo>
                  <a:lnTo>
                    <a:pt x="1378" y="670"/>
                  </a:lnTo>
                  <a:lnTo>
                    <a:pt x="1362" y="669"/>
                  </a:lnTo>
                  <a:lnTo>
                    <a:pt x="1345" y="670"/>
                  </a:lnTo>
                  <a:lnTo>
                    <a:pt x="1329" y="671"/>
                  </a:lnTo>
                  <a:lnTo>
                    <a:pt x="1313" y="673"/>
                  </a:lnTo>
                  <a:lnTo>
                    <a:pt x="1298" y="677"/>
                  </a:lnTo>
                  <a:lnTo>
                    <a:pt x="1282" y="680"/>
                  </a:lnTo>
                  <a:lnTo>
                    <a:pt x="1268" y="686"/>
                  </a:lnTo>
                  <a:lnTo>
                    <a:pt x="1253" y="692"/>
                  </a:lnTo>
                  <a:lnTo>
                    <a:pt x="1250" y="671"/>
                  </a:lnTo>
                  <a:lnTo>
                    <a:pt x="1244" y="651"/>
                  </a:lnTo>
                  <a:lnTo>
                    <a:pt x="1237" y="632"/>
                  </a:lnTo>
                  <a:lnTo>
                    <a:pt x="1229" y="613"/>
                  </a:lnTo>
                  <a:lnTo>
                    <a:pt x="1219" y="595"/>
                  </a:lnTo>
                  <a:lnTo>
                    <a:pt x="1207" y="579"/>
                  </a:lnTo>
                  <a:lnTo>
                    <a:pt x="1196" y="563"/>
                  </a:lnTo>
                  <a:lnTo>
                    <a:pt x="1182" y="549"/>
                  </a:lnTo>
                  <a:lnTo>
                    <a:pt x="1167" y="535"/>
                  </a:lnTo>
                  <a:lnTo>
                    <a:pt x="1152" y="523"/>
                  </a:lnTo>
                  <a:lnTo>
                    <a:pt x="1135" y="513"/>
                  </a:lnTo>
                  <a:lnTo>
                    <a:pt x="1117" y="504"/>
                  </a:lnTo>
                  <a:lnTo>
                    <a:pt x="1099" y="496"/>
                  </a:lnTo>
                  <a:lnTo>
                    <a:pt x="1080" y="490"/>
                  </a:lnTo>
                  <a:lnTo>
                    <a:pt x="1061" y="485"/>
                  </a:lnTo>
                  <a:lnTo>
                    <a:pt x="1040" y="483"/>
                  </a:lnTo>
                  <a:lnTo>
                    <a:pt x="1033" y="483"/>
                  </a:lnTo>
                  <a:lnTo>
                    <a:pt x="1027" y="483"/>
                  </a:lnTo>
                  <a:lnTo>
                    <a:pt x="1021" y="483"/>
                  </a:lnTo>
                  <a:lnTo>
                    <a:pt x="1015" y="483"/>
                  </a:lnTo>
                  <a:lnTo>
                    <a:pt x="1015" y="447"/>
                  </a:lnTo>
                  <a:lnTo>
                    <a:pt x="1011" y="412"/>
                  </a:lnTo>
                  <a:lnTo>
                    <a:pt x="1006" y="378"/>
                  </a:lnTo>
                  <a:lnTo>
                    <a:pt x="995" y="345"/>
                  </a:lnTo>
                  <a:lnTo>
                    <a:pt x="984" y="314"/>
                  </a:lnTo>
                  <a:lnTo>
                    <a:pt x="969" y="284"/>
                  </a:lnTo>
                  <a:lnTo>
                    <a:pt x="951" y="255"/>
                  </a:lnTo>
                  <a:lnTo>
                    <a:pt x="931" y="228"/>
                  </a:lnTo>
                  <a:lnTo>
                    <a:pt x="909" y="205"/>
                  </a:lnTo>
                  <a:lnTo>
                    <a:pt x="885" y="182"/>
                  </a:lnTo>
                  <a:lnTo>
                    <a:pt x="858" y="164"/>
                  </a:lnTo>
                  <a:lnTo>
                    <a:pt x="830" y="147"/>
                  </a:lnTo>
                  <a:lnTo>
                    <a:pt x="801" y="133"/>
                  </a:lnTo>
                  <a:lnTo>
                    <a:pt x="769" y="121"/>
                  </a:lnTo>
                  <a:lnTo>
                    <a:pt x="737" y="114"/>
                  </a:lnTo>
                  <a:lnTo>
                    <a:pt x="704" y="110"/>
                  </a:lnTo>
                  <a:lnTo>
                    <a:pt x="677" y="109"/>
                  </a:lnTo>
                  <a:lnTo>
                    <a:pt x="652" y="111"/>
                  </a:lnTo>
                  <a:lnTo>
                    <a:pt x="627" y="114"/>
                  </a:lnTo>
                  <a:lnTo>
                    <a:pt x="602" y="119"/>
                  </a:lnTo>
                  <a:lnTo>
                    <a:pt x="578" y="127"/>
                  </a:lnTo>
                  <a:lnTo>
                    <a:pt x="554" y="136"/>
                  </a:lnTo>
                  <a:lnTo>
                    <a:pt x="532" y="147"/>
                  </a:lnTo>
                  <a:lnTo>
                    <a:pt x="510" y="159"/>
                  </a:lnTo>
                  <a:lnTo>
                    <a:pt x="489" y="173"/>
                  </a:lnTo>
                  <a:lnTo>
                    <a:pt x="470" y="189"/>
                  </a:lnTo>
                  <a:lnTo>
                    <a:pt x="451" y="206"/>
                  </a:lnTo>
                  <a:lnTo>
                    <a:pt x="434" y="225"/>
                  </a:lnTo>
                  <a:lnTo>
                    <a:pt x="419" y="245"/>
                  </a:lnTo>
                  <a:lnTo>
                    <a:pt x="404" y="266"/>
                  </a:lnTo>
                  <a:lnTo>
                    <a:pt x="392" y="288"/>
                  </a:lnTo>
                  <a:lnTo>
                    <a:pt x="380" y="313"/>
                  </a:lnTo>
                  <a:lnTo>
                    <a:pt x="370" y="308"/>
                  </a:lnTo>
                  <a:lnTo>
                    <a:pt x="359" y="304"/>
                  </a:lnTo>
                  <a:lnTo>
                    <a:pt x="348" y="301"/>
                  </a:lnTo>
                  <a:lnTo>
                    <a:pt x="337" y="298"/>
                  </a:lnTo>
                  <a:lnTo>
                    <a:pt x="326" y="295"/>
                  </a:lnTo>
                  <a:lnTo>
                    <a:pt x="314" y="293"/>
                  </a:lnTo>
                  <a:lnTo>
                    <a:pt x="303" y="292"/>
                  </a:lnTo>
                  <a:lnTo>
                    <a:pt x="291" y="291"/>
                  </a:lnTo>
                  <a:lnTo>
                    <a:pt x="267" y="289"/>
                  </a:lnTo>
                  <a:lnTo>
                    <a:pt x="243" y="292"/>
                  </a:lnTo>
                  <a:lnTo>
                    <a:pt x="219" y="295"/>
                  </a:lnTo>
                  <a:lnTo>
                    <a:pt x="196" y="301"/>
                  </a:lnTo>
                  <a:lnTo>
                    <a:pt x="174" y="308"/>
                  </a:lnTo>
                  <a:lnTo>
                    <a:pt x="152" y="317"/>
                  </a:lnTo>
                  <a:lnTo>
                    <a:pt x="131" y="329"/>
                  </a:lnTo>
                  <a:lnTo>
                    <a:pt x="112" y="341"/>
                  </a:lnTo>
                  <a:lnTo>
                    <a:pt x="93" y="356"/>
                  </a:lnTo>
                  <a:lnTo>
                    <a:pt x="76" y="372"/>
                  </a:lnTo>
                  <a:lnTo>
                    <a:pt x="60" y="390"/>
                  </a:lnTo>
                  <a:lnTo>
                    <a:pt x="45" y="408"/>
                  </a:lnTo>
                  <a:lnTo>
                    <a:pt x="31" y="428"/>
                  </a:lnTo>
                  <a:lnTo>
                    <a:pt x="19" y="448"/>
                  </a:lnTo>
                  <a:lnTo>
                    <a:pt x="9" y="472"/>
                  </a:lnTo>
                  <a:lnTo>
                    <a:pt x="0" y="495"/>
                  </a:lnTo>
                  <a:lnTo>
                    <a:pt x="0" y="489"/>
                  </a:lnTo>
                  <a:lnTo>
                    <a:pt x="0" y="482"/>
                  </a:lnTo>
                  <a:lnTo>
                    <a:pt x="0" y="476"/>
                  </a:lnTo>
                  <a:lnTo>
                    <a:pt x="0" y="470"/>
                  </a:lnTo>
                  <a:lnTo>
                    <a:pt x="3" y="439"/>
                  </a:lnTo>
                  <a:lnTo>
                    <a:pt x="9" y="408"/>
                  </a:lnTo>
                  <a:lnTo>
                    <a:pt x="18" y="379"/>
                  </a:lnTo>
                  <a:lnTo>
                    <a:pt x="30" y="352"/>
                  </a:lnTo>
                  <a:lnTo>
                    <a:pt x="44" y="325"/>
                  </a:lnTo>
                  <a:lnTo>
                    <a:pt x="60" y="301"/>
                  </a:lnTo>
                  <a:lnTo>
                    <a:pt x="78" y="279"/>
                  </a:lnTo>
                  <a:lnTo>
                    <a:pt x="98" y="258"/>
                  </a:lnTo>
                  <a:lnTo>
                    <a:pt x="120" y="240"/>
                  </a:lnTo>
                  <a:lnTo>
                    <a:pt x="143" y="224"/>
                  </a:lnTo>
                  <a:lnTo>
                    <a:pt x="168" y="210"/>
                  </a:lnTo>
                  <a:lnTo>
                    <a:pt x="195" y="198"/>
                  </a:lnTo>
                  <a:lnTo>
                    <a:pt x="221" y="190"/>
                  </a:lnTo>
                  <a:lnTo>
                    <a:pt x="250" y="185"/>
                  </a:lnTo>
                  <a:lnTo>
                    <a:pt x="279" y="182"/>
                  </a:lnTo>
                  <a:lnTo>
                    <a:pt x="309" y="182"/>
                  </a:lnTo>
                  <a:lnTo>
                    <a:pt x="320" y="183"/>
                  </a:lnTo>
                  <a:lnTo>
                    <a:pt x="332" y="185"/>
                  </a:lnTo>
                  <a:lnTo>
                    <a:pt x="343" y="187"/>
                  </a:lnTo>
                  <a:lnTo>
                    <a:pt x="355" y="189"/>
                  </a:lnTo>
                  <a:lnTo>
                    <a:pt x="365" y="193"/>
                  </a:lnTo>
                  <a:lnTo>
                    <a:pt x="377" y="196"/>
                  </a:lnTo>
                  <a:lnTo>
                    <a:pt x="387" y="200"/>
                  </a:lnTo>
                  <a:lnTo>
                    <a:pt x="397" y="204"/>
                  </a:lnTo>
                  <a:lnTo>
                    <a:pt x="409" y="181"/>
                  </a:lnTo>
                  <a:lnTo>
                    <a:pt x="422" y="158"/>
                  </a:lnTo>
                  <a:lnTo>
                    <a:pt x="436" y="137"/>
                  </a:lnTo>
                  <a:lnTo>
                    <a:pt x="451" y="117"/>
                  </a:lnTo>
                  <a:lnTo>
                    <a:pt x="469" y="98"/>
                  </a:lnTo>
                  <a:lnTo>
                    <a:pt x="487" y="81"/>
                  </a:lnTo>
                  <a:lnTo>
                    <a:pt x="507" y="65"/>
                  </a:lnTo>
                  <a:lnTo>
                    <a:pt x="528" y="51"/>
                  </a:lnTo>
                  <a:lnTo>
                    <a:pt x="549" y="38"/>
                  </a:lnTo>
                  <a:lnTo>
                    <a:pt x="571" y="27"/>
                  </a:lnTo>
                  <a:lnTo>
                    <a:pt x="595" y="18"/>
                  </a:lnTo>
                  <a:lnTo>
                    <a:pt x="620" y="11"/>
                  </a:lnTo>
                  <a:lnTo>
                    <a:pt x="644" y="5"/>
                  </a:lnTo>
                  <a:lnTo>
                    <a:pt x="669" y="1"/>
                  </a:lnTo>
                  <a:lnTo>
                    <a:pt x="695" y="0"/>
                  </a:lnTo>
                  <a:lnTo>
                    <a:pt x="721" y="1"/>
                  </a:lnTo>
                  <a:lnTo>
                    <a:pt x="754" y="6"/>
                  </a:lnTo>
                  <a:lnTo>
                    <a:pt x="787" y="13"/>
                  </a:lnTo>
                  <a:lnTo>
                    <a:pt x="818" y="24"/>
                  </a:lnTo>
                  <a:lnTo>
                    <a:pt x="848" y="38"/>
                  </a:lnTo>
                  <a:lnTo>
                    <a:pt x="875" y="54"/>
                  </a:lnTo>
                  <a:lnTo>
                    <a:pt x="902" y="74"/>
                  </a:lnTo>
                  <a:lnTo>
                    <a:pt x="926" y="96"/>
                  </a:lnTo>
                  <a:lnTo>
                    <a:pt x="948" y="120"/>
                  </a:lnTo>
                  <a:lnTo>
                    <a:pt x="969" y="147"/>
                  </a:lnTo>
                  <a:lnTo>
                    <a:pt x="986" y="174"/>
                  </a:lnTo>
                  <a:lnTo>
                    <a:pt x="1001" y="204"/>
                  </a:lnTo>
                  <a:lnTo>
                    <a:pt x="1012" y="236"/>
                  </a:lnTo>
                  <a:lnTo>
                    <a:pt x="1023" y="269"/>
                  </a:lnTo>
                  <a:lnTo>
                    <a:pt x="1029" y="303"/>
                  </a:lnTo>
                  <a:lnTo>
                    <a:pt x="1032" y="339"/>
                  </a:lnTo>
                  <a:lnTo>
                    <a:pt x="1032" y="375"/>
                  </a:lnTo>
                  <a:lnTo>
                    <a:pt x="1038" y="374"/>
                  </a:lnTo>
                  <a:lnTo>
                    <a:pt x="1045" y="374"/>
                  </a:lnTo>
                  <a:lnTo>
                    <a:pt x="1051" y="374"/>
                  </a:lnTo>
                  <a:lnTo>
                    <a:pt x="1057" y="375"/>
                  </a:lnTo>
                  <a:lnTo>
                    <a:pt x="1078" y="377"/>
                  </a:lnTo>
                  <a:lnTo>
                    <a:pt x="1098" y="382"/>
                  </a:lnTo>
                  <a:lnTo>
                    <a:pt x="1116" y="387"/>
                  </a:lnTo>
                  <a:lnTo>
                    <a:pt x="1135" y="395"/>
                  </a:lnTo>
                  <a:lnTo>
                    <a:pt x="1152" y="405"/>
                  </a:lnTo>
                  <a:lnTo>
                    <a:pt x="1169" y="415"/>
                  </a:lnTo>
                  <a:lnTo>
                    <a:pt x="1184" y="427"/>
                  </a:lnTo>
                  <a:lnTo>
                    <a:pt x="1199" y="440"/>
                  </a:lnTo>
                  <a:lnTo>
                    <a:pt x="1213" y="454"/>
                  </a:lnTo>
                  <a:lnTo>
                    <a:pt x="1224" y="470"/>
                  </a:lnTo>
                  <a:lnTo>
                    <a:pt x="1236" y="487"/>
                  </a:lnTo>
                  <a:lnTo>
                    <a:pt x="1246" y="505"/>
                  </a:lnTo>
                  <a:lnTo>
                    <a:pt x="1254" y="523"/>
                  </a:lnTo>
                  <a:lnTo>
                    <a:pt x="1261" y="543"/>
                  </a:lnTo>
                  <a:lnTo>
                    <a:pt x="1267" y="563"/>
                  </a:lnTo>
                  <a:lnTo>
                    <a:pt x="1271" y="583"/>
                  </a:lnTo>
                  <a:lnTo>
                    <a:pt x="1286" y="578"/>
                  </a:lnTo>
                  <a:lnTo>
                    <a:pt x="1299" y="572"/>
                  </a:lnTo>
                  <a:lnTo>
                    <a:pt x="1315" y="568"/>
                  </a:lnTo>
                  <a:lnTo>
                    <a:pt x="1330" y="565"/>
                  </a:lnTo>
                  <a:lnTo>
                    <a:pt x="1347" y="561"/>
                  </a:lnTo>
                  <a:lnTo>
                    <a:pt x="1363" y="560"/>
                  </a:lnTo>
                  <a:lnTo>
                    <a:pt x="1379" y="560"/>
                  </a:lnTo>
                  <a:lnTo>
                    <a:pt x="1395" y="560"/>
                  </a:lnTo>
                  <a:lnTo>
                    <a:pt x="1421" y="564"/>
                  </a:lnTo>
                  <a:lnTo>
                    <a:pt x="1448" y="570"/>
                  </a:lnTo>
                  <a:lnTo>
                    <a:pt x="1472" y="578"/>
                  </a:lnTo>
                  <a:lnTo>
                    <a:pt x="1496" y="589"/>
                  </a:lnTo>
                  <a:lnTo>
                    <a:pt x="1519" y="602"/>
                  </a:lnTo>
                  <a:lnTo>
                    <a:pt x="1540" y="617"/>
                  </a:lnTo>
                  <a:lnTo>
                    <a:pt x="1560" y="634"/>
                  </a:lnTo>
                  <a:lnTo>
                    <a:pt x="1578" y="652"/>
                  </a:lnTo>
                  <a:lnTo>
                    <a:pt x="1594" y="673"/>
                  </a:lnTo>
                  <a:lnTo>
                    <a:pt x="1609" y="696"/>
                  </a:lnTo>
                  <a:lnTo>
                    <a:pt x="1622" y="719"/>
                  </a:lnTo>
                  <a:lnTo>
                    <a:pt x="1632" y="744"/>
                  </a:lnTo>
                  <a:lnTo>
                    <a:pt x="1640" y="770"/>
                  </a:lnTo>
                  <a:lnTo>
                    <a:pt x="1647" y="797"/>
                  </a:lnTo>
                  <a:lnTo>
                    <a:pt x="1651" y="824"/>
                  </a:lnTo>
                  <a:lnTo>
                    <a:pt x="1652" y="853"/>
                  </a:lnTo>
                  <a:lnTo>
                    <a:pt x="1659" y="852"/>
                  </a:lnTo>
                  <a:lnTo>
                    <a:pt x="1665" y="851"/>
                  </a:lnTo>
                  <a:lnTo>
                    <a:pt x="1671" y="850"/>
                  </a:lnTo>
                  <a:lnTo>
                    <a:pt x="1678" y="850"/>
                  </a:lnTo>
                  <a:lnTo>
                    <a:pt x="1685" y="850"/>
                  </a:lnTo>
                  <a:lnTo>
                    <a:pt x="1692" y="850"/>
                  </a:lnTo>
                  <a:lnTo>
                    <a:pt x="1699" y="850"/>
                  </a:lnTo>
                  <a:lnTo>
                    <a:pt x="1706" y="850"/>
                  </a:lnTo>
                  <a:lnTo>
                    <a:pt x="1728" y="852"/>
                  </a:lnTo>
                  <a:lnTo>
                    <a:pt x="1750" y="858"/>
                  </a:lnTo>
                  <a:lnTo>
                    <a:pt x="1769" y="865"/>
                  </a:lnTo>
                  <a:lnTo>
                    <a:pt x="1789" y="875"/>
                  </a:lnTo>
                  <a:lnTo>
                    <a:pt x="1807" y="886"/>
                  </a:lnTo>
                  <a:lnTo>
                    <a:pt x="1825" y="900"/>
                  </a:lnTo>
                  <a:lnTo>
                    <a:pt x="1841" y="915"/>
                  </a:lnTo>
                  <a:lnTo>
                    <a:pt x="1855" y="933"/>
                  </a:lnTo>
                  <a:lnTo>
                    <a:pt x="1867" y="951"/>
                  </a:lnTo>
                  <a:lnTo>
                    <a:pt x="1879" y="971"/>
                  </a:lnTo>
                  <a:lnTo>
                    <a:pt x="1888" y="992"/>
                  </a:lnTo>
                  <a:lnTo>
                    <a:pt x="1896" y="1014"/>
                  </a:lnTo>
                  <a:lnTo>
                    <a:pt x="1902" y="1037"/>
                  </a:lnTo>
                  <a:lnTo>
                    <a:pt x="1906" y="1062"/>
                  </a:lnTo>
                  <a:lnTo>
                    <a:pt x="1908" y="1087"/>
                  </a:lnTo>
                  <a:lnTo>
                    <a:pt x="1908" y="1112"/>
                  </a:lnTo>
                  <a:lnTo>
                    <a:pt x="1905" y="1133"/>
                  </a:lnTo>
                  <a:lnTo>
                    <a:pt x="1902" y="1153"/>
                  </a:lnTo>
                  <a:lnTo>
                    <a:pt x="1896" y="1172"/>
                  </a:lnTo>
                  <a:lnTo>
                    <a:pt x="1890" y="1192"/>
                  </a:lnTo>
                  <a:lnTo>
                    <a:pt x="1888" y="1169"/>
                  </a:lnTo>
                  <a:lnTo>
                    <a:pt x="1885" y="1147"/>
                  </a:lnTo>
                  <a:lnTo>
                    <a:pt x="1880" y="1125"/>
                  </a:lnTo>
                  <a:lnTo>
                    <a:pt x="1872" y="1104"/>
                  </a:lnTo>
                  <a:lnTo>
                    <a:pt x="1864" y="1083"/>
                  </a:lnTo>
                  <a:lnTo>
                    <a:pt x="1853" y="1065"/>
                  </a:lnTo>
                  <a:lnTo>
                    <a:pt x="1842" y="1048"/>
                  </a:lnTo>
                  <a:lnTo>
                    <a:pt x="1829" y="1032"/>
                  </a:lnTo>
                  <a:lnTo>
                    <a:pt x="1815" y="1017"/>
                  </a:lnTo>
                  <a:lnTo>
                    <a:pt x="1800" y="1003"/>
                  </a:lnTo>
                  <a:lnTo>
                    <a:pt x="1783" y="990"/>
                  </a:lnTo>
                  <a:lnTo>
                    <a:pt x="1766" y="980"/>
                  </a:lnTo>
                  <a:lnTo>
                    <a:pt x="1747" y="972"/>
                  </a:lnTo>
                  <a:lnTo>
                    <a:pt x="1729" y="965"/>
                  </a:lnTo>
                  <a:lnTo>
                    <a:pt x="1709" y="960"/>
                  </a:lnTo>
                  <a:lnTo>
                    <a:pt x="1689" y="9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r"/>
              <a:endParaRPr lang="pt-BR"/>
            </a:p>
          </p:txBody>
        </p:sp>
      </p:grpSp>
      <p:sp>
        <p:nvSpPr>
          <p:cNvPr id="229" name="Título 1"/>
          <p:cNvSpPr txBox="1">
            <a:spLocks/>
          </p:cNvSpPr>
          <p:nvPr/>
        </p:nvSpPr>
        <p:spPr>
          <a:xfrm>
            <a:off x="2699792" y="2577450"/>
            <a:ext cx="4142001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err="1" smtClean="0">
                <a:solidFill>
                  <a:srgbClr val="00314B"/>
                </a:solidFill>
                <a:latin typeface="Century Gothic" pitchFamily="34" charset="0"/>
              </a:rPr>
              <a:t>Orientador</a:t>
            </a:r>
            <a:r>
              <a:rPr lang="en-US" sz="1600" dirty="0" smtClean="0">
                <a:solidFill>
                  <a:srgbClr val="00314B"/>
                </a:solidFill>
                <a:latin typeface="Century Gothic" pitchFamily="34" charset="0"/>
              </a:rPr>
              <a:t>: </a:t>
            </a:r>
            <a:endParaRPr lang="pt-BR" sz="1600" dirty="0">
              <a:solidFill>
                <a:srgbClr val="00314B"/>
              </a:solidFill>
              <a:latin typeface="Century Gothic" pitchFamily="34" charset="0"/>
            </a:endParaRPr>
          </a:p>
        </p:txBody>
      </p:sp>
      <p:sp>
        <p:nvSpPr>
          <p:cNvPr id="3107" name="CaixaDeTexto 3106"/>
          <p:cNvSpPr txBox="1"/>
          <p:nvPr/>
        </p:nvSpPr>
        <p:spPr>
          <a:xfrm>
            <a:off x="2605805" y="1223948"/>
            <a:ext cx="25250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400" dirty="0" smtClean="0">
                <a:latin typeface="Arial Black" panose="020B0A04020102020204" pitchFamily="34" charset="0"/>
              </a:rPr>
              <a:t>TÍTULO</a:t>
            </a:r>
            <a:endParaRPr lang="pt-BR" sz="4400" dirty="0">
              <a:latin typeface="Arial Black" panose="020B0A04020102020204" pitchFamily="34" charset="0"/>
            </a:endParaRPr>
          </a:p>
        </p:txBody>
      </p:sp>
      <p:sp>
        <p:nvSpPr>
          <p:cNvPr id="3108" name="CaixaDeTexto 3107"/>
          <p:cNvSpPr txBox="1"/>
          <p:nvPr/>
        </p:nvSpPr>
        <p:spPr>
          <a:xfrm>
            <a:off x="2660452" y="1781403"/>
            <a:ext cx="5430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600" dirty="0" smtClean="0">
                <a:solidFill>
                  <a:schemeClr val="accent6">
                    <a:lumMod val="75000"/>
                  </a:schemeClr>
                </a:solidFill>
                <a:latin typeface="Arial Black" panose="020B0A04020102020204" pitchFamily="34" charset="0"/>
              </a:rPr>
              <a:t>Subtítulo (se houver)</a:t>
            </a:r>
            <a:endParaRPr lang="pt-BR" sz="3600" dirty="0">
              <a:solidFill>
                <a:schemeClr val="accent6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224" name="Título 1"/>
          <p:cNvSpPr txBox="1">
            <a:spLocks/>
          </p:cNvSpPr>
          <p:nvPr/>
        </p:nvSpPr>
        <p:spPr>
          <a:xfrm>
            <a:off x="2699792" y="212475"/>
            <a:ext cx="4142001" cy="7143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 smtClean="0">
                <a:solidFill>
                  <a:srgbClr val="00314B"/>
                </a:solidFill>
                <a:latin typeface="Century Gothic" pitchFamily="34" charset="0"/>
              </a:rPr>
              <a:t>NOME DO AUTOR</a:t>
            </a:r>
            <a:endParaRPr lang="pt-BR" sz="1600" dirty="0">
              <a:solidFill>
                <a:srgbClr val="00314B"/>
              </a:solidFill>
              <a:latin typeface="Century Gothic" pitchFamily="34" charset="0"/>
            </a:endParaRPr>
          </a:p>
        </p:txBody>
      </p:sp>
      <p:pic>
        <p:nvPicPr>
          <p:cNvPr id="225" name="Picture 2" descr="I:\CCS\05 -Padrões\ifam-cmc-201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157" y="3363838"/>
            <a:ext cx="2294698" cy="62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9581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4.74205E-6 L -1.24687 -0.02625 " pathEditMode="relative" rAng="0" ptsTypes="AA">
                                      <p:cBhvr>
                                        <p:cTn id="6" dur="590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344" y="-132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8" dur="59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-4.25394E-6 L -0.84723 -0.01174 " pathEditMode="relative" rAng="0" ptsTypes="AA">
                                      <p:cBhvr>
                                        <p:cTn id="10" dur="59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361" y="-587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1.42107E-7 L -0.99531 -0.0034 " pathEditMode="relative" rAng="0" ptsTypes="AA">
                                      <p:cBhvr>
                                        <p:cTn id="12" dur="59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9757" y="-185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3053E-7 L -1.55278 -0.00618 " pathEditMode="relative" rAng="0" ptsTypes="AA">
                                      <p:cBhvr>
                                        <p:cTn id="14" dur="59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639" y="-30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1.77998E-6 L -1.4257 0.00463 " pathEditMode="relative" rAng="0" ptsTypes="AA">
                                      <p:cBhvr>
                                        <p:cTn id="16" dur="59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1285" y="21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7.41656E-7 L -1.47118 -0.00989 " pathEditMode="relative" rAng="0" ptsTypes="AA">
                                      <p:cBhvr>
                                        <p:cTn id="18" dur="59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559" y="-494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66873E-6 L -1.90486 -0.00154 " pathEditMode="relative" rAng="0" ptsTypes="AA">
                                      <p:cBhvr>
                                        <p:cTn id="20" dur="590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243" y="-93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35" presetClass="path" presetSubtype="0" accel="50000" decel="5000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1.94444E-6 -4.02967E-6 L -1.86927 0.01669 " pathEditMode="relative" rAng="0" ptsTypes="AA">
                                      <p:cBhvr>
                                        <p:cTn id="22" dur="590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472" y="834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22621E-6 L -2.05539 0.00464 " pathEditMode="relative" rAng="0" ptsTypes="AA">
                                      <p:cBhvr>
                                        <p:cTn id="24" dur="590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778" y="216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" grpId="0"/>
      <p:bldP spid="3107" grpId="0"/>
      <p:bldP spid="3108" grpId="0"/>
      <p:bldP spid="2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5" name="Grupo 34"/>
          <p:cNvGrpSpPr/>
          <p:nvPr/>
        </p:nvGrpSpPr>
        <p:grpSpPr>
          <a:xfrm>
            <a:off x="1284549" y="-1159445"/>
            <a:ext cx="7418661" cy="5680551"/>
            <a:chOff x="1691680" y="-884634"/>
            <a:chExt cx="7418661" cy="5680551"/>
          </a:xfrm>
        </p:grpSpPr>
        <p:pic>
          <p:nvPicPr>
            <p:cNvPr id="14" name="Picture 2" descr="C:\Users\1746218\Pictures\Sem título-2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44836" y="-884634"/>
              <a:ext cx="289278" cy="1530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:\Users\1746218\Pictures\Sem título-2.wm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6470" y="-884634"/>
              <a:ext cx="289278" cy="1530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" name="AutoShape 6"/>
            <p:cNvSpPr>
              <a:spLocks noChangeAspect="1" noChangeArrowheads="1" noTextEdit="1"/>
            </p:cNvSpPr>
            <p:nvPr/>
          </p:nvSpPr>
          <p:spPr bwMode="auto">
            <a:xfrm>
              <a:off x="1691680" y="519751"/>
              <a:ext cx="7418661" cy="42761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0" name="Freeform 8"/>
            <p:cNvSpPr>
              <a:spLocks noEditPoints="1"/>
            </p:cNvSpPr>
            <p:nvPr/>
          </p:nvSpPr>
          <p:spPr bwMode="auto">
            <a:xfrm>
              <a:off x="1691680" y="519751"/>
              <a:ext cx="7418661" cy="4276166"/>
            </a:xfrm>
            <a:custGeom>
              <a:avLst/>
              <a:gdLst>
                <a:gd name="T0" fmla="*/ 0 w 18504"/>
                <a:gd name="T1" fmla="*/ 0 h 11088"/>
                <a:gd name="T2" fmla="*/ 15830 w 18504"/>
                <a:gd name="T3" fmla="*/ 118 h 11088"/>
                <a:gd name="T4" fmla="*/ 15895 w 18504"/>
                <a:gd name="T5" fmla="*/ 140 h 11088"/>
                <a:gd name="T6" fmla="*/ 15952 w 18504"/>
                <a:gd name="T7" fmla="*/ 177 h 11088"/>
                <a:gd name="T8" fmla="*/ 15998 w 18504"/>
                <a:gd name="T9" fmla="*/ 224 h 11088"/>
                <a:gd name="T10" fmla="*/ 16031 w 18504"/>
                <a:gd name="T11" fmla="*/ 283 h 11088"/>
                <a:gd name="T12" fmla="*/ 16050 w 18504"/>
                <a:gd name="T13" fmla="*/ 349 h 11088"/>
                <a:gd name="T14" fmla="*/ 16052 w 18504"/>
                <a:gd name="T15" fmla="*/ 421 h 11088"/>
                <a:gd name="T16" fmla="*/ 16036 w 18504"/>
                <a:gd name="T17" fmla="*/ 489 h 11088"/>
                <a:gd name="T18" fmla="*/ 16006 w 18504"/>
                <a:gd name="T19" fmla="*/ 549 h 11088"/>
                <a:gd name="T20" fmla="*/ 15962 w 18504"/>
                <a:gd name="T21" fmla="*/ 600 h 11088"/>
                <a:gd name="T22" fmla="*/ 15907 w 18504"/>
                <a:gd name="T23" fmla="*/ 638 h 11088"/>
                <a:gd name="T24" fmla="*/ 15844 w 18504"/>
                <a:gd name="T25" fmla="*/ 664 h 11088"/>
                <a:gd name="T26" fmla="*/ 15774 w 18504"/>
                <a:gd name="T27" fmla="*/ 672 h 11088"/>
                <a:gd name="T28" fmla="*/ 15704 w 18504"/>
                <a:gd name="T29" fmla="*/ 664 h 11088"/>
                <a:gd name="T30" fmla="*/ 15641 w 18504"/>
                <a:gd name="T31" fmla="*/ 638 h 11088"/>
                <a:gd name="T32" fmla="*/ 15585 w 18504"/>
                <a:gd name="T33" fmla="*/ 600 h 11088"/>
                <a:gd name="T34" fmla="*/ 15541 w 18504"/>
                <a:gd name="T35" fmla="*/ 549 h 11088"/>
                <a:gd name="T36" fmla="*/ 15511 w 18504"/>
                <a:gd name="T37" fmla="*/ 489 h 11088"/>
                <a:gd name="T38" fmla="*/ 15495 w 18504"/>
                <a:gd name="T39" fmla="*/ 421 h 11088"/>
                <a:gd name="T40" fmla="*/ 15497 w 18504"/>
                <a:gd name="T41" fmla="*/ 349 h 11088"/>
                <a:gd name="T42" fmla="*/ 15516 w 18504"/>
                <a:gd name="T43" fmla="*/ 283 h 11088"/>
                <a:gd name="T44" fmla="*/ 15549 w 18504"/>
                <a:gd name="T45" fmla="*/ 224 h 11088"/>
                <a:gd name="T46" fmla="*/ 15595 w 18504"/>
                <a:gd name="T47" fmla="*/ 177 h 11088"/>
                <a:gd name="T48" fmla="*/ 15652 w 18504"/>
                <a:gd name="T49" fmla="*/ 140 h 11088"/>
                <a:gd name="T50" fmla="*/ 15717 w 18504"/>
                <a:gd name="T51" fmla="*/ 118 h 11088"/>
                <a:gd name="T52" fmla="*/ 1757 w 18504"/>
                <a:gd name="T53" fmla="*/ 133 h 11088"/>
                <a:gd name="T54" fmla="*/ 1827 w 18504"/>
                <a:gd name="T55" fmla="*/ 142 h 11088"/>
                <a:gd name="T56" fmla="*/ 1891 w 18504"/>
                <a:gd name="T57" fmla="*/ 167 h 11088"/>
                <a:gd name="T58" fmla="*/ 1945 w 18504"/>
                <a:gd name="T59" fmla="*/ 206 h 11088"/>
                <a:gd name="T60" fmla="*/ 1989 w 18504"/>
                <a:gd name="T61" fmla="*/ 257 h 11088"/>
                <a:gd name="T62" fmla="*/ 2020 w 18504"/>
                <a:gd name="T63" fmla="*/ 317 h 11088"/>
                <a:gd name="T64" fmla="*/ 2035 w 18504"/>
                <a:gd name="T65" fmla="*/ 385 h 11088"/>
                <a:gd name="T66" fmla="*/ 2033 w 18504"/>
                <a:gd name="T67" fmla="*/ 456 h 11088"/>
                <a:gd name="T68" fmla="*/ 2015 w 18504"/>
                <a:gd name="T69" fmla="*/ 523 h 11088"/>
                <a:gd name="T70" fmla="*/ 1981 w 18504"/>
                <a:gd name="T71" fmla="*/ 581 h 11088"/>
                <a:gd name="T72" fmla="*/ 1935 w 18504"/>
                <a:gd name="T73" fmla="*/ 629 h 11088"/>
                <a:gd name="T74" fmla="*/ 1878 w 18504"/>
                <a:gd name="T75" fmla="*/ 666 h 11088"/>
                <a:gd name="T76" fmla="*/ 1813 w 18504"/>
                <a:gd name="T77" fmla="*/ 687 h 11088"/>
                <a:gd name="T78" fmla="*/ 1743 w 18504"/>
                <a:gd name="T79" fmla="*/ 693 h 11088"/>
                <a:gd name="T80" fmla="*/ 1673 w 18504"/>
                <a:gd name="T81" fmla="*/ 681 h 11088"/>
                <a:gd name="T82" fmla="*/ 1612 w 18504"/>
                <a:gd name="T83" fmla="*/ 652 h 11088"/>
                <a:gd name="T84" fmla="*/ 1559 w 18504"/>
                <a:gd name="T85" fmla="*/ 612 h 11088"/>
                <a:gd name="T86" fmla="*/ 1517 w 18504"/>
                <a:gd name="T87" fmla="*/ 559 h 11088"/>
                <a:gd name="T88" fmla="*/ 1490 w 18504"/>
                <a:gd name="T89" fmla="*/ 496 h 11088"/>
                <a:gd name="T90" fmla="*/ 1477 w 18504"/>
                <a:gd name="T91" fmla="*/ 428 h 11088"/>
                <a:gd name="T92" fmla="*/ 1483 w 18504"/>
                <a:gd name="T93" fmla="*/ 357 h 11088"/>
                <a:gd name="T94" fmla="*/ 1505 w 18504"/>
                <a:gd name="T95" fmla="*/ 291 h 11088"/>
                <a:gd name="T96" fmla="*/ 1540 w 18504"/>
                <a:gd name="T97" fmla="*/ 235 h 11088"/>
                <a:gd name="T98" fmla="*/ 1589 w 18504"/>
                <a:gd name="T99" fmla="*/ 189 h 11088"/>
                <a:gd name="T100" fmla="*/ 1648 w 18504"/>
                <a:gd name="T101" fmla="*/ 155 h 11088"/>
                <a:gd name="T102" fmla="*/ 1714 w 18504"/>
                <a:gd name="T103" fmla="*/ 136 h 110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504" h="11088">
                  <a:moveTo>
                    <a:pt x="0" y="0"/>
                  </a:moveTo>
                  <a:lnTo>
                    <a:pt x="18504" y="0"/>
                  </a:lnTo>
                  <a:lnTo>
                    <a:pt x="18504" y="11088"/>
                  </a:lnTo>
                  <a:lnTo>
                    <a:pt x="0" y="11088"/>
                  </a:lnTo>
                  <a:lnTo>
                    <a:pt x="0" y="0"/>
                  </a:lnTo>
                  <a:close/>
                  <a:moveTo>
                    <a:pt x="15774" y="112"/>
                  </a:moveTo>
                  <a:lnTo>
                    <a:pt x="15787" y="113"/>
                  </a:lnTo>
                  <a:lnTo>
                    <a:pt x="15802" y="113"/>
                  </a:lnTo>
                  <a:lnTo>
                    <a:pt x="15816" y="116"/>
                  </a:lnTo>
                  <a:lnTo>
                    <a:pt x="15830" y="118"/>
                  </a:lnTo>
                  <a:lnTo>
                    <a:pt x="15844" y="121"/>
                  </a:lnTo>
                  <a:lnTo>
                    <a:pt x="15857" y="125"/>
                  </a:lnTo>
                  <a:lnTo>
                    <a:pt x="15869" y="130"/>
                  </a:lnTo>
                  <a:lnTo>
                    <a:pt x="15882" y="134"/>
                  </a:lnTo>
                  <a:lnTo>
                    <a:pt x="15895" y="140"/>
                  </a:lnTo>
                  <a:lnTo>
                    <a:pt x="15907" y="146"/>
                  </a:lnTo>
                  <a:lnTo>
                    <a:pt x="15919" y="153"/>
                  </a:lnTo>
                  <a:lnTo>
                    <a:pt x="15930" y="161"/>
                  </a:lnTo>
                  <a:lnTo>
                    <a:pt x="15941" y="168"/>
                  </a:lnTo>
                  <a:lnTo>
                    <a:pt x="15952" y="177"/>
                  </a:lnTo>
                  <a:lnTo>
                    <a:pt x="15962" y="185"/>
                  </a:lnTo>
                  <a:lnTo>
                    <a:pt x="15971" y="194"/>
                  </a:lnTo>
                  <a:lnTo>
                    <a:pt x="15981" y="205"/>
                  </a:lnTo>
                  <a:lnTo>
                    <a:pt x="15990" y="214"/>
                  </a:lnTo>
                  <a:lnTo>
                    <a:pt x="15998" y="224"/>
                  </a:lnTo>
                  <a:lnTo>
                    <a:pt x="16006" y="236"/>
                  </a:lnTo>
                  <a:lnTo>
                    <a:pt x="16013" y="248"/>
                  </a:lnTo>
                  <a:lnTo>
                    <a:pt x="16020" y="259"/>
                  </a:lnTo>
                  <a:lnTo>
                    <a:pt x="16026" y="271"/>
                  </a:lnTo>
                  <a:lnTo>
                    <a:pt x="16031" y="283"/>
                  </a:lnTo>
                  <a:lnTo>
                    <a:pt x="16036" y="296"/>
                  </a:lnTo>
                  <a:lnTo>
                    <a:pt x="16041" y="309"/>
                  </a:lnTo>
                  <a:lnTo>
                    <a:pt x="16044" y="323"/>
                  </a:lnTo>
                  <a:lnTo>
                    <a:pt x="16048" y="337"/>
                  </a:lnTo>
                  <a:lnTo>
                    <a:pt x="16050" y="349"/>
                  </a:lnTo>
                  <a:lnTo>
                    <a:pt x="16052" y="364"/>
                  </a:lnTo>
                  <a:lnTo>
                    <a:pt x="16053" y="378"/>
                  </a:lnTo>
                  <a:lnTo>
                    <a:pt x="16053" y="392"/>
                  </a:lnTo>
                  <a:lnTo>
                    <a:pt x="16053" y="407"/>
                  </a:lnTo>
                  <a:lnTo>
                    <a:pt x="16052" y="421"/>
                  </a:lnTo>
                  <a:lnTo>
                    <a:pt x="16050" y="435"/>
                  </a:lnTo>
                  <a:lnTo>
                    <a:pt x="16048" y="449"/>
                  </a:lnTo>
                  <a:lnTo>
                    <a:pt x="16044" y="463"/>
                  </a:lnTo>
                  <a:lnTo>
                    <a:pt x="16041" y="475"/>
                  </a:lnTo>
                  <a:lnTo>
                    <a:pt x="16036" y="489"/>
                  </a:lnTo>
                  <a:lnTo>
                    <a:pt x="16031" y="502"/>
                  </a:lnTo>
                  <a:lnTo>
                    <a:pt x="16026" y="514"/>
                  </a:lnTo>
                  <a:lnTo>
                    <a:pt x="16020" y="526"/>
                  </a:lnTo>
                  <a:lnTo>
                    <a:pt x="16013" y="538"/>
                  </a:lnTo>
                  <a:lnTo>
                    <a:pt x="16006" y="549"/>
                  </a:lnTo>
                  <a:lnTo>
                    <a:pt x="15998" y="560"/>
                  </a:lnTo>
                  <a:lnTo>
                    <a:pt x="15990" y="570"/>
                  </a:lnTo>
                  <a:lnTo>
                    <a:pt x="15981" y="581"/>
                  </a:lnTo>
                  <a:lnTo>
                    <a:pt x="15971" y="591"/>
                  </a:lnTo>
                  <a:lnTo>
                    <a:pt x="15962" y="600"/>
                  </a:lnTo>
                  <a:lnTo>
                    <a:pt x="15952" y="608"/>
                  </a:lnTo>
                  <a:lnTo>
                    <a:pt x="15941" y="617"/>
                  </a:lnTo>
                  <a:lnTo>
                    <a:pt x="15930" y="625"/>
                  </a:lnTo>
                  <a:lnTo>
                    <a:pt x="15919" y="632"/>
                  </a:lnTo>
                  <a:lnTo>
                    <a:pt x="15907" y="638"/>
                  </a:lnTo>
                  <a:lnTo>
                    <a:pt x="15895" y="645"/>
                  </a:lnTo>
                  <a:lnTo>
                    <a:pt x="15882" y="650"/>
                  </a:lnTo>
                  <a:lnTo>
                    <a:pt x="15869" y="656"/>
                  </a:lnTo>
                  <a:lnTo>
                    <a:pt x="15857" y="660"/>
                  </a:lnTo>
                  <a:lnTo>
                    <a:pt x="15844" y="664"/>
                  </a:lnTo>
                  <a:lnTo>
                    <a:pt x="15830" y="667"/>
                  </a:lnTo>
                  <a:lnTo>
                    <a:pt x="15816" y="670"/>
                  </a:lnTo>
                  <a:lnTo>
                    <a:pt x="15802" y="671"/>
                  </a:lnTo>
                  <a:lnTo>
                    <a:pt x="15787" y="672"/>
                  </a:lnTo>
                  <a:lnTo>
                    <a:pt x="15774" y="672"/>
                  </a:lnTo>
                  <a:lnTo>
                    <a:pt x="15760" y="672"/>
                  </a:lnTo>
                  <a:lnTo>
                    <a:pt x="15745" y="671"/>
                  </a:lnTo>
                  <a:lnTo>
                    <a:pt x="15731" y="670"/>
                  </a:lnTo>
                  <a:lnTo>
                    <a:pt x="15717" y="667"/>
                  </a:lnTo>
                  <a:lnTo>
                    <a:pt x="15704" y="664"/>
                  </a:lnTo>
                  <a:lnTo>
                    <a:pt x="15690" y="660"/>
                  </a:lnTo>
                  <a:lnTo>
                    <a:pt x="15678" y="656"/>
                  </a:lnTo>
                  <a:lnTo>
                    <a:pt x="15665" y="650"/>
                  </a:lnTo>
                  <a:lnTo>
                    <a:pt x="15652" y="645"/>
                  </a:lnTo>
                  <a:lnTo>
                    <a:pt x="15641" y="638"/>
                  </a:lnTo>
                  <a:lnTo>
                    <a:pt x="15628" y="632"/>
                  </a:lnTo>
                  <a:lnTo>
                    <a:pt x="15617" y="625"/>
                  </a:lnTo>
                  <a:lnTo>
                    <a:pt x="15606" y="617"/>
                  </a:lnTo>
                  <a:lnTo>
                    <a:pt x="15595" y="608"/>
                  </a:lnTo>
                  <a:lnTo>
                    <a:pt x="15585" y="600"/>
                  </a:lnTo>
                  <a:lnTo>
                    <a:pt x="15576" y="591"/>
                  </a:lnTo>
                  <a:lnTo>
                    <a:pt x="15566" y="581"/>
                  </a:lnTo>
                  <a:lnTo>
                    <a:pt x="15557" y="570"/>
                  </a:lnTo>
                  <a:lnTo>
                    <a:pt x="15549" y="560"/>
                  </a:lnTo>
                  <a:lnTo>
                    <a:pt x="15541" y="549"/>
                  </a:lnTo>
                  <a:lnTo>
                    <a:pt x="15534" y="538"/>
                  </a:lnTo>
                  <a:lnTo>
                    <a:pt x="15527" y="526"/>
                  </a:lnTo>
                  <a:lnTo>
                    <a:pt x="15521" y="514"/>
                  </a:lnTo>
                  <a:lnTo>
                    <a:pt x="15516" y="502"/>
                  </a:lnTo>
                  <a:lnTo>
                    <a:pt x="15511" y="489"/>
                  </a:lnTo>
                  <a:lnTo>
                    <a:pt x="15506" y="475"/>
                  </a:lnTo>
                  <a:lnTo>
                    <a:pt x="15503" y="463"/>
                  </a:lnTo>
                  <a:lnTo>
                    <a:pt x="15499" y="449"/>
                  </a:lnTo>
                  <a:lnTo>
                    <a:pt x="15497" y="435"/>
                  </a:lnTo>
                  <a:lnTo>
                    <a:pt x="15495" y="421"/>
                  </a:lnTo>
                  <a:lnTo>
                    <a:pt x="15494" y="407"/>
                  </a:lnTo>
                  <a:lnTo>
                    <a:pt x="15494" y="392"/>
                  </a:lnTo>
                  <a:lnTo>
                    <a:pt x="15494" y="378"/>
                  </a:lnTo>
                  <a:lnTo>
                    <a:pt x="15495" y="364"/>
                  </a:lnTo>
                  <a:lnTo>
                    <a:pt x="15497" y="349"/>
                  </a:lnTo>
                  <a:lnTo>
                    <a:pt x="15499" y="337"/>
                  </a:lnTo>
                  <a:lnTo>
                    <a:pt x="15503" y="323"/>
                  </a:lnTo>
                  <a:lnTo>
                    <a:pt x="15506" y="309"/>
                  </a:lnTo>
                  <a:lnTo>
                    <a:pt x="15511" y="296"/>
                  </a:lnTo>
                  <a:lnTo>
                    <a:pt x="15516" y="283"/>
                  </a:lnTo>
                  <a:lnTo>
                    <a:pt x="15521" y="271"/>
                  </a:lnTo>
                  <a:lnTo>
                    <a:pt x="15527" y="259"/>
                  </a:lnTo>
                  <a:lnTo>
                    <a:pt x="15534" y="248"/>
                  </a:lnTo>
                  <a:lnTo>
                    <a:pt x="15541" y="236"/>
                  </a:lnTo>
                  <a:lnTo>
                    <a:pt x="15549" y="224"/>
                  </a:lnTo>
                  <a:lnTo>
                    <a:pt x="15557" y="214"/>
                  </a:lnTo>
                  <a:lnTo>
                    <a:pt x="15566" y="205"/>
                  </a:lnTo>
                  <a:lnTo>
                    <a:pt x="15576" y="194"/>
                  </a:lnTo>
                  <a:lnTo>
                    <a:pt x="15585" y="185"/>
                  </a:lnTo>
                  <a:lnTo>
                    <a:pt x="15595" y="177"/>
                  </a:lnTo>
                  <a:lnTo>
                    <a:pt x="15606" y="168"/>
                  </a:lnTo>
                  <a:lnTo>
                    <a:pt x="15617" y="161"/>
                  </a:lnTo>
                  <a:lnTo>
                    <a:pt x="15628" y="153"/>
                  </a:lnTo>
                  <a:lnTo>
                    <a:pt x="15641" y="146"/>
                  </a:lnTo>
                  <a:lnTo>
                    <a:pt x="15652" y="140"/>
                  </a:lnTo>
                  <a:lnTo>
                    <a:pt x="15665" y="134"/>
                  </a:lnTo>
                  <a:lnTo>
                    <a:pt x="15678" y="130"/>
                  </a:lnTo>
                  <a:lnTo>
                    <a:pt x="15690" y="125"/>
                  </a:lnTo>
                  <a:lnTo>
                    <a:pt x="15704" y="121"/>
                  </a:lnTo>
                  <a:lnTo>
                    <a:pt x="15717" y="118"/>
                  </a:lnTo>
                  <a:lnTo>
                    <a:pt x="15731" y="116"/>
                  </a:lnTo>
                  <a:lnTo>
                    <a:pt x="15745" y="113"/>
                  </a:lnTo>
                  <a:lnTo>
                    <a:pt x="15760" y="113"/>
                  </a:lnTo>
                  <a:lnTo>
                    <a:pt x="15774" y="112"/>
                  </a:lnTo>
                  <a:close/>
                  <a:moveTo>
                    <a:pt x="1757" y="133"/>
                  </a:moveTo>
                  <a:lnTo>
                    <a:pt x="1772" y="134"/>
                  </a:lnTo>
                  <a:lnTo>
                    <a:pt x="1786" y="134"/>
                  </a:lnTo>
                  <a:lnTo>
                    <a:pt x="1800" y="136"/>
                  </a:lnTo>
                  <a:lnTo>
                    <a:pt x="1813" y="139"/>
                  </a:lnTo>
                  <a:lnTo>
                    <a:pt x="1827" y="142"/>
                  </a:lnTo>
                  <a:lnTo>
                    <a:pt x="1840" y="146"/>
                  </a:lnTo>
                  <a:lnTo>
                    <a:pt x="1853" y="150"/>
                  </a:lnTo>
                  <a:lnTo>
                    <a:pt x="1865" y="155"/>
                  </a:lnTo>
                  <a:lnTo>
                    <a:pt x="1878" y="161"/>
                  </a:lnTo>
                  <a:lnTo>
                    <a:pt x="1891" y="167"/>
                  </a:lnTo>
                  <a:lnTo>
                    <a:pt x="1902" y="174"/>
                  </a:lnTo>
                  <a:lnTo>
                    <a:pt x="1914" y="182"/>
                  </a:lnTo>
                  <a:lnTo>
                    <a:pt x="1924" y="189"/>
                  </a:lnTo>
                  <a:lnTo>
                    <a:pt x="1935" y="197"/>
                  </a:lnTo>
                  <a:lnTo>
                    <a:pt x="1945" y="206"/>
                  </a:lnTo>
                  <a:lnTo>
                    <a:pt x="1954" y="215"/>
                  </a:lnTo>
                  <a:lnTo>
                    <a:pt x="1964" y="226"/>
                  </a:lnTo>
                  <a:lnTo>
                    <a:pt x="1973" y="235"/>
                  </a:lnTo>
                  <a:lnTo>
                    <a:pt x="1981" y="245"/>
                  </a:lnTo>
                  <a:lnTo>
                    <a:pt x="1989" y="257"/>
                  </a:lnTo>
                  <a:lnTo>
                    <a:pt x="1996" y="268"/>
                  </a:lnTo>
                  <a:lnTo>
                    <a:pt x="2003" y="280"/>
                  </a:lnTo>
                  <a:lnTo>
                    <a:pt x="2009" y="291"/>
                  </a:lnTo>
                  <a:lnTo>
                    <a:pt x="2015" y="304"/>
                  </a:lnTo>
                  <a:lnTo>
                    <a:pt x="2020" y="317"/>
                  </a:lnTo>
                  <a:lnTo>
                    <a:pt x="2024" y="330"/>
                  </a:lnTo>
                  <a:lnTo>
                    <a:pt x="2029" y="344"/>
                  </a:lnTo>
                  <a:lnTo>
                    <a:pt x="2031" y="357"/>
                  </a:lnTo>
                  <a:lnTo>
                    <a:pt x="2033" y="370"/>
                  </a:lnTo>
                  <a:lnTo>
                    <a:pt x="2035" y="385"/>
                  </a:lnTo>
                  <a:lnTo>
                    <a:pt x="2037" y="399"/>
                  </a:lnTo>
                  <a:lnTo>
                    <a:pt x="2037" y="413"/>
                  </a:lnTo>
                  <a:lnTo>
                    <a:pt x="2037" y="428"/>
                  </a:lnTo>
                  <a:lnTo>
                    <a:pt x="2035" y="442"/>
                  </a:lnTo>
                  <a:lnTo>
                    <a:pt x="2033" y="456"/>
                  </a:lnTo>
                  <a:lnTo>
                    <a:pt x="2031" y="470"/>
                  </a:lnTo>
                  <a:lnTo>
                    <a:pt x="2029" y="483"/>
                  </a:lnTo>
                  <a:lnTo>
                    <a:pt x="2024" y="496"/>
                  </a:lnTo>
                  <a:lnTo>
                    <a:pt x="2020" y="510"/>
                  </a:lnTo>
                  <a:lnTo>
                    <a:pt x="2015" y="523"/>
                  </a:lnTo>
                  <a:lnTo>
                    <a:pt x="2009" y="534"/>
                  </a:lnTo>
                  <a:lnTo>
                    <a:pt x="2003" y="547"/>
                  </a:lnTo>
                  <a:lnTo>
                    <a:pt x="1996" y="559"/>
                  </a:lnTo>
                  <a:lnTo>
                    <a:pt x="1989" y="570"/>
                  </a:lnTo>
                  <a:lnTo>
                    <a:pt x="1981" y="581"/>
                  </a:lnTo>
                  <a:lnTo>
                    <a:pt x="1973" y="591"/>
                  </a:lnTo>
                  <a:lnTo>
                    <a:pt x="1964" y="601"/>
                  </a:lnTo>
                  <a:lnTo>
                    <a:pt x="1954" y="612"/>
                  </a:lnTo>
                  <a:lnTo>
                    <a:pt x="1945" y="621"/>
                  </a:lnTo>
                  <a:lnTo>
                    <a:pt x="1935" y="629"/>
                  </a:lnTo>
                  <a:lnTo>
                    <a:pt x="1924" y="637"/>
                  </a:lnTo>
                  <a:lnTo>
                    <a:pt x="1914" y="645"/>
                  </a:lnTo>
                  <a:lnTo>
                    <a:pt x="1902" y="652"/>
                  </a:lnTo>
                  <a:lnTo>
                    <a:pt x="1891" y="659"/>
                  </a:lnTo>
                  <a:lnTo>
                    <a:pt x="1878" y="666"/>
                  </a:lnTo>
                  <a:lnTo>
                    <a:pt x="1865" y="671"/>
                  </a:lnTo>
                  <a:lnTo>
                    <a:pt x="1853" y="677"/>
                  </a:lnTo>
                  <a:lnTo>
                    <a:pt x="1840" y="681"/>
                  </a:lnTo>
                  <a:lnTo>
                    <a:pt x="1827" y="685"/>
                  </a:lnTo>
                  <a:lnTo>
                    <a:pt x="1813" y="687"/>
                  </a:lnTo>
                  <a:lnTo>
                    <a:pt x="1800" y="691"/>
                  </a:lnTo>
                  <a:lnTo>
                    <a:pt x="1786" y="692"/>
                  </a:lnTo>
                  <a:lnTo>
                    <a:pt x="1772" y="693"/>
                  </a:lnTo>
                  <a:lnTo>
                    <a:pt x="1757" y="693"/>
                  </a:lnTo>
                  <a:lnTo>
                    <a:pt x="1743" y="693"/>
                  </a:lnTo>
                  <a:lnTo>
                    <a:pt x="1728" y="692"/>
                  </a:lnTo>
                  <a:lnTo>
                    <a:pt x="1714" y="691"/>
                  </a:lnTo>
                  <a:lnTo>
                    <a:pt x="1700" y="687"/>
                  </a:lnTo>
                  <a:lnTo>
                    <a:pt x="1687" y="685"/>
                  </a:lnTo>
                  <a:lnTo>
                    <a:pt x="1673" y="681"/>
                  </a:lnTo>
                  <a:lnTo>
                    <a:pt x="1661" y="677"/>
                  </a:lnTo>
                  <a:lnTo>
                    <a:pt x="1648" y="671"/>
                  </a:lnTo>
                  <a:lnTo>
                    <a:pt x="1635" y="666"/>
                  </a:lnTo>
                  <a:lnTo>
                    <a:pt x="1624" y="659"/>
                  </a:lnTo>
                  <a:lnTo>
                    <a:pt x="1612" y="652"/>
                  </a:lnTo>
                  <a:lnTo>
                    <a:pt x="1601" y="645"/>
                  </a:lnTo>
                  <a:lnTo>
                    <a:pt x="1589" y="637"/>
                  </a:lnTo>
                  <a:lnTo>
                    <a:pt x="1579" y="629"/>
                  </a:lnTo>
                  <a:lnTo>
                    <a:pt x="1568" y="621"/>
                  </a:lnTo>
                  <a:lnTo>
                    <a:pt x="1559" y="612"/>
                  </a:lnTo>
                  <a:lnTo>
                    <a:pt x="1550" y="601"/>
                  </a:lnTo>
                  <a:lnTo>
                    <a:pt x="1540" y="591"/>
                  </a:lnTo>
                  <a:lnTo>
                    <a:pt x="1532" y="581"/>
                  </a:lnTo>
                  <a:lnTo>
                    <a:pt x="1524" y="570"/>
                  </a:lnTo>
                  <a:lnTo>
                    <a:pt x="1517" y="559"/>
                  </a:lnTo>
                  <a:lnTo>
                    <a:pt x="1510" y="547"/>
                  </a:lnTo>
                  <a:lnTo>
                    <a:pt x="1505" y="534"/>
                  </a:lnTo>
                  <a:lnTo>
                    <a:pt x="1499" y="523"/>
                  </a:lnTo>
                  <a:lnTo>
                    <a:pt x="1494" y="510"/>
                  </a:lnTo>
                  <a:lnTo>
                    <a:pt x="1490" y="496"/>
                  </a:lnTo>
                  <a:lnTo>
                    <a:pt x="1486" y="483"/>
                  </a:lnTo>
                  <a:lnTo>
                    <a:pt x="1483" y="470"/>
                  </a:lnTo>
                  <a:lnTo>
                    <a:pt x="1480" y="456"/>
                  </a:lnTo>
                  <a:lnTo>
                    <a:pt x="1478" y="442"/>
                  </a:lnTo>
                  <a:lnTo>
                    <a:pt x="1477" y="428"/>
                  </a:lnTo>
                  <a:lnTo>
                    <a:pt x="1477" y="413"/>
                  </a:lnTo>
                  <a:lnTo>
                    <a:pt x="1477" y="399"/>
                  </a:lnTo>
                  <a:lnTo>
                    <a:pt x="1478" y="385"/>
                  </a:lnTo>
                  <a:lnTo>
                    <a:pt x="1480" y="370"/>
                  </a:lnTo>
                  <a:lnTo>
                    <a:pt x="1483" y="357"/>
                  </a:lnTo>
                  <a:lnTo>
                    <a:pt x="1486" y="344"/>
                  </a:lnTo>
                  <a:lnTo>
                    <a:pt x="1490" y="330"/>
                  </a:lnTo>
                  <a:lnTo>
                    <a:pt x="1494" y="317"/>
                  </a:lnTo>
                  <a:lnTo>
                    <a:pt x="1499" y="304"/>
                  </a:lnTo>
                  <a:lnTo>
                    <a:pt x="1505" y="291"/>
                  </a:lnTo>
                  <a:lnTo>
                    <a:pt x="1510" y="280"/>
                  </a:lnTo>
                  <a:lnTo>
                    <a:pt x="1517" y="268"/>
                  </a:lnTo>
                  <a:lnTo>
                    <a:pt x="1524" y="257"/>
                  </a:lnTo>
                  <a:lnTo>
                    <a:pt x="1532" y="245"/>
                  </a:lnTo>
                  <a:lnTo>
                    <a:pt x="1540" y="235"/>
                  </a:lnTo>
                  <a:lnTo>
                    <a:pt x="1550" y="226"/>
                  </a:lnTo>
                  <a:lnTo>
                    <a:pt x="1559" y="215"/>
                  </a:lnTo>
                  <a:lnTo>
                    <a:pt x="1568" y="206"/>
                  </a:lnTo>
                  <a:lnTo>
                    <a:pt x="1579" y="197"/>
                  </a:lnTo>
                  <a:lnTo>
                    <a:pt x="1589" y="189"/>
                  </a:lnTo>
                  <a:lnTo>
                    <a:pt x="1601" y="182"/>
                  </a:lnTo>
                  <a:lnTo>
                    <a:pt x="1612" y="174"/>
                  </a:lnTo>
                  <a:lnTo>
                    <a:pt x="1624" y="167"/>
                  </a:lnTo>
                  <a:lnTo>
                    <a:pt x="1635" y="161"/>
                  </a:lnTo>
                  <a:lnTo>
                    <a:pt x="1648" y="155"/>
                  </a:lnTo>
                  <a:lnTo>
                    <a:pt x="1661" y="150"/>
                  </a:lnTo>
                  <a:lnTo>
                    <a:pt x="1673" y="146"/>
                  </a:lnTo>
                  <a:lnTo>
                    <a:pt x="1687" y="142"/>
                  </a:lnTo>
                  <a:lnTo>
                    <a:pt x="1700" y="139"/>
                  </a:lnTo>
                  <a:lnTo>
                    <a:pt x="1714" y="136"/>
                  </a:lnTo>
                  <a:lnTo>
                    <a:pt x="1728" y="134"/>
                  </a:lnTo>
                  <a:lnTo>
                    <a:pt x="1743" y="134"/>
                  </a:lnTo>
                  <a:lnTo>
                    <a:pt x="1757" y="133"/>
                  </a:lnTo>
                  <a:close/>
                </a:path>
              </a:pathLst>
            </a:custGeom>
            <a:solidFill>
              <a:srgbClr val="4E5A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sp>
          <p:nvSpPr>
            <p:cNvPr id="21" name="Rectangle 9"/>
            <p:cNvSpPr>
              <a:spLocks noChangeArrowheads="1"/>
            </p:cNvSpPr>
            <p:nvPr/>
          </p:nvSpPr>
          <p:spPr bwMode="auto">
            <a:xfrm>
              <a:off x="1827993" y="699542"/>
              <a:ext cx="7146034" cy="3954454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t-BR"/>
            </a:p>
          </p:txBody>
        </p:sp>
        <p:pic>
          <p:nvPicPr>
            <p:cNvPr id="17" name="Imagem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18028" y="421893"/>
              <a:ext cx="217720" cy="237354"/>
            </a:xfrm>
            <a:prstGeom prst="rect">
              <a:avLst/>
            </a:prstGeom>
          </p:spPr>
        </p:pic>
        <p:pic>
          <p:nvPicPr>
            <p:cNvPr id="18" name="Imagem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6393" y="421893"/>
              <a:ext cx="217720" cy="237354"/>
            </a:xfrm>
            <a:prstGeom prst="rect">
              <a:avLst/>
            </a:prstGeom>
          </p:spPr>
        </p:pic>
      </p:grpSp>
      <p:grpSp>
        <p:nvGrpSpPr>
          <p:cNvPr id="24" name="Grupo 23"/>
          <p:cNvGrpSpPr/>
          <p:nvPr/>
        </p:nvGrpSpPr>
        <p:grpSpPr>
          <a:xfrm>
            <a:off x="1691680" y="600879"/>
            <a:ext cx="1117519" cy="3643331"/>
            <a:chOff x="2048256" y="644081"/>
            <a:chExt cx="1443624" cy="4117345"/>
          </a:xfrm>
          <a:solidFill>
            <a:schemeClr val="accent6">
              <a:lumMod val="75000"/>
            </a:schemeClr>
          </a:solidFill>
        </p:grpSpPr>
        <p:sp>
          <p:nvSpPr>
            <p:cNvPr id="26" name="Retângulo 25"/>
            <p:cNvSpPr/>
            <p:nvPr/>
          </p:nvSpPr>
          <p:spPr>
            <a:xfrm flipV="1">
              <a:off x="2048256" y="1180857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7" name="Retângulo 26"/>
            <p:cNvSpPr/>
            <p:nvPr/>
          </p:nvSpPr>
          <p:spPr>
            <a:xfrm flipV="1">
              <a:off x="2048256" y="1718809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8" name="Retângulo 27"/>
            <p:cNvSpPr/>
            <p:nvPr/>
          </p:nvSpPr>
          <p:spPr>
            <a:xfrm flipV="1">
              <a:off x="2048256" y="644081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29" name="Retângulo 28"/>
            <p:cNvSpPr/>
            <p:nvPr/>
          </p:nvSpPr>
          <p:spPr>
            <a:xfrm flipV="1">
              <a:off x="2048256" y="2288445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0" name="Retângulo 29"/>
            <p:cNvSpPr/>
            <p:nvPr/>
          </p:nvSpPr>
          <p:spPr>
            <a:xfrm flipV="1">
              <a:off x="2048256" y="2776705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1" name="Retângulo 30"/>
            <p:cNvSpPr/>
            <p:nvPr/>
          </p:nvSpPr>
          <p:spPr>
            <a:xfrm flipV="1">
              <a:off x="2048256" y="3346341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2" name="Retângulo 31"/>
            <p:cNvSpPr/>
            <p:nvPr/>
          </p:nvSpPr>
          <p:spPr>
            <a:xfrm flipV="1">
              <a:off x="2048256" y="3915977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3" name="Retângulo 32"/>
            <p:cNvSpPr/>
            <p:nvPr/>
          </p:nvSpPr>
          <p:spPr>
            <a:xfrm flipV="1">
              <a:off x="2048256" y="4404236"/>
              <a:ext cx="1443624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pt-B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pt-BR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5" name="Título 1"/>
          <p:cNvSpPr txBox="1">
            <a:spLocks/>
          </p:cNvSpPr>
          <p:nvPr/>
        </p:nvSpPr>
        <p:spPr>
          <a:xfrm>
            <a:off x="2883047" y="555526"/>
            <a:ext cx="3926346" cy="362065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INTRODUÇÃO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OBJETIVOS</a:t>
            </a:r>
            <a:endParaRPr lang="en-US" b="1" dirty="0"/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JUSTIFICATIVA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FUNDAMENTAÇÃO TEÓRICA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METODOLOGIA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RESULTADOS</a:t>
            </a:r>
            <a:endParaRPr lang="en-US" b="1" dirty="0"/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CONSIDERAÇÕES FINAIS</a:t>
            </a:r>
          </a:p>
          <a:p>
            <a:pPr marL="514350" indent="-514350" algn="l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 smtClean="0"/>
              <a:t>REFERÊNCIAS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869002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21 -0.55563 L 3.05556E-6 4.1285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277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6" name="Grupo 55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51" name="Grupo 50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33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4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6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7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38" name="Imagem 37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39" name="Imagem 38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55" name="CaixaDeTexto 54"/>
            <p:cNvSpPr txBox="1"/>
            <p:nvPr/>
          </p:nvSpPr>
          <p:spPr>
            <a:xfrm>
              <a:off x="3416879" y="381893"/>
              <a:ext cx="396826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Introdução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3" name="Subtítulo 2"/>
          <p:cNvSpPr txBox="1">
            <a:spLocks/>
          </p:cNvSpPr>
          <p:nvPr/>
        </p:nvSpPr>
        <p:spPr>
          <a:xfrm>
            <a:off x="2160650" y="1131590"/>
            <a:ext cx="6480720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Esta pesquisa ...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malesuada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Observação: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insira pouco texto. Evite ficar lendo slides. Lembre-se de que eles são apenas um suporte para sua apresentação. Se possível, converta informação textual em visual.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21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-0.56584 L 5E-6 4.841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" y="282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Grupo 32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35" name="Grupo 34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36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3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8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39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40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41" name="Imagem 40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42" name="Imagem 4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43" name="CaixaDeTexto 42"/>
            <p:cNvSpPr txBox="1"/>
            <p:nvPr/>
          </p:nvSpPr>
          <p:spPr>
            <a:xfrm>
              <a:off x="3416879" y="381893"/>
              <a:ext cx="396826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>
                  <a:solidFill>
                    <a:srgbClr val="F8F8F8"/>
                  </a:solidFill>
                  <a:latin typeface="Century Gothic" panose="020B0502020202020204" pitchFamily="34" charset="0"/>
                </a:rPr>
                <a:t>O</a:t>
              </a:r>
              <a:r>
                <a:rPr lang="pt-BR" sz="2400" b="1" dirty="0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bjetivos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47" name="Subtítulo 2"/>
          <p:cNvSpPr txBox="1">
            <a:spLocks/>
          </p:cNvSpPr>
          <p:nvPr/>
        </p:nvSpPr>
        <p:spPr>
          <a:xfrm>
            <a:off x="1979712" y="1059582"/>
            <a:ext cx="6480721" cy="3429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3000" b="1" dirty="0" smtClean="0">
              <a:latin typeface="+mj-lt"/>
            </a:endParaRP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1;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2;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3;</a:t>
            </a:r>
          </a:p>
          <a:p>
            <a:pPr>
              <a:buClr>
                <a:schemeClr val="accent6">
                  <a:lumMod val="75000"/>
                </a:schemeClr>
              </a:buClr>
            </a:pPr>
            <a:r>
              <a:rPr lang="pt-BR" sz="3000" b="1" dirty="0" smtClean="0">
                <a:latin typeface="+mj-lt"/>
              </a:rPr>
              <a:t>Tópico 4.</a:t>
            </a: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 smtClean="0">
              <a:latin typeface="+mj-lt"/>
            </a:endParaRPr>
          </a:p>
          <a:p>
            <a:endParaRPr lang="pt-B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14366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99 -0.55165 L 5E-6 4.8412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" y="275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8" name="Grupo 17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6" name="Grupo 5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13" name="Imagem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14" name="CaixaDeTexto 13"/>
            <p:cNvSpPr txBox="1"/>
            <p:nvPr/>
          </p:nvSpPr>
          <p:spPr>
            <a:xfrm>
              <a:off x="3416879" y="381893"/>
              <a:ext cx="396826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Justificativas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7" name="Subtítulo 2"/>
          <p:cNvSpPr txBox="1">
            <a:spLocks/>
          </p:cNvSpPr>
          <p:nvPr/>
        </p:nvSpPr>
        <p:spPr>
          <a:xfrm>
            <a:off x="2111284" y="1131590"/>
            <a:ext cx="6579452" cy="2695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 importância da pesquisa ...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Observação: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insira pouco texto. Evite ficar lendo slides. Lembre-se de que eles são apenas um suporte para sua apresentação. Se possível, converta informação textual em visual.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62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25007 L -4.44444E-6 -4.36941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upo 16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6" name="Grupo 5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13" name="Imagem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14" name="CaixaDeTexto 13"/>
            <p:cNvSpPr txBox="1"/>
            <p:nvPr/>
          </p:nvSpPr>
          <p:spPr>
            <a:xfrm>
              <a:off x="3416879" y="381893"/>
              <a:ext cx="396826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Fundamentação </a:t>
              </a:r>
              <a:r>
                <a:rPr lang="pt-BR" sz="2400" b="1" dirty="0" err="1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téorica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Subtítulo 2"/>
          <p:cNvSpPr txBox="1">
            <a:spLocks/>
          </p:cNvSpPr>
          <p:nvPr/>
        </p:nvSpPr>
        <p:spPr>
          <a:xfrm>
            <a:off x="2227074" y="1742455"/>
            <a:ext cx="6316166" cy="27015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Insira citações,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malesuada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ctr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78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82 -0.25779 L -0.00399 0.0077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13259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7" name="Grupo 16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6" name="Grupo 5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13" name="Imagem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14" name="CaixaDeTexto 13"/>
            <p:cNvSpPr txBox="1"/>
            <p:nvPr/>
          </p:nvSpPr>
          <p:spPr>
            <a:xfrm>
              <a:off x="3416879" y="381893"/>
              <a:ext cx="3968262" cy="46166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400" b="1" dirty="0" smtClean="0">
                  <a:solidFill>
                    <a:srgbClr val="F8F8F8"/>
                  </a:solidFill>
                  <a:latin typeface="Century Gothic" panose="020B0502020202020204" pitchFamily="34" charset="0"/>
                </a:rPr>
                <a:t>Metodologia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6" name="Subtítulo 2"/>
          <p:cNvSpPr txBox="1">
            <a:spLocks/>
          </p:cNvSpPr>
          <p:nvPr/>
        </p:nvSpPr>
        <p:spPr>
          <a:xfrm>
            <a:off x="2246470" y="1419622"/>
            <a:ext cx="6267056" cy="23762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Passo-a-passo...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Lorem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ipsum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dolor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consectetuer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adipiscing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elit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Maecenas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porttitor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congue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massa.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Fusce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posuere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sed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pulvinar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ultricies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purus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libero,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sit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amet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magna </a:t>
            </a:r>
            <a:r>
              <a:rPr kumimoji="0" lang="pt-BR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eros</a:t>
            </a: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quis urna.</a:t>
            </a:r>
          </a:p>
          <a:p>
            <a:pPr marL="0" marR="0" lvl="0" indent="0" algn="just" defTabSz="914400" rtl="0" eaLnBrk="1" fontAlgn="auto" latinLnBrk="0" hangingPunct="1">
              <a:lnSpc>
                <a:spcPts val="3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t-BR" sz="20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Observação: </a:t>
            </a:r>
            <a:r>
              <a:rPr kumimoji="0" lang="pt-BR" sz="2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Se possível, faça um esquema ou quadro explicativo da metodologia utilizada.</a:t>
            </a:r>
            <a:endParaRPr kumimoji="0" lang="pt-BR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45577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0.25007 L -1.94444E-6 -4.80728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R\Documents\projeto\edi.e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4016" y="4011910"/>
            <a:ext cx="9324528" cy="1193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upo 23"/>
          <p:cNvGrpSpPr/>
          <p:nvPr/>
        </p:nvGrpSpPr>
        <p:grpSpPr>
          <a:xfrm>
            <a:off x="1691680" y="-884634"/>
            <a:ext cx="7418661" cy="5680551"/>
            <a:chOff x="1691680" y="-884634"/>
            <a:chExt cx="7418661" cy="5680551"/>
          </a:xfrm>
        </p:grpSpPr>
        <p:grpSp>
          <p:nvGrpSpPr>
            <p:cNvPr id="6" name="Grupo 5"/>
            <p:cNvGrpSpPr/>
            <p:nvPr/>
          </p:nvGrpSpPr>
          <p:grpSpPr>
            <a:xfrm>
              <a:off x="1691680" y="-884634"/>
              <a:ext cx="7418661" cy="5680551"/>
              <a:chOff x="1691680" y="-884634"/>
              <a:chExt cx="7418661" cy="5680551"/>
            </a:xfrm>
          </p:grpSpPr>
          <p:pic>
            <p:nvPicPr>
              <p:cNvPr id="7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844836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8" name="Picture 2" descr="C:\Users\1746218\Pictures\Sem título-2.wmf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46470" y="-884634"/>
                <a:ext cx="289278" cy="153006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AutoShape 6"/>
              <p:cNvSpPr>
                <a:spLocks noChangeAspect="1" noChangeArrowheads="1" noTextEdit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0" name="Freeform 8"/>
              <p:cNvSpPr>
                <a:spLocks noEditPoints="1"/>
              </p:cNvSpPr>
              <p:nvPr/>
            </p:nvSpPr>
            <p:spPr bwMode="auto">
              <a:xfrm>
                <a:off x="1691680" y="519751"/>
                <a:ext cx="7418661" cy="4276166"/>
              </a:xfrm>
              <a:custGeom>
                <a:avLst/>
                <a:gdLst>
                  <a:gd name="T0" fmla="*/ 0 w 18504"/>
                  <a:gd name="T1" fmla="*/ 0 h 11088"/>
                  <a:gd name="T2" fmla="*/ 15830 w 18504"/>
                  <a:gd name="T3" fmla="*/ 118 h 11088"/>
                  <a:gd name="T4" fmla="*/ 15895 w 18504"/>
                  <a:gd name="T5" fmla="*/ 140 h 11088"/>
                  <a:gd name="T6" fmla="*/ 15952 w 18504"/>
                  <a:gd name="T7" fmla="*/ 177 h 11088"/>
                  <a:gd name="T8" fmla="*/ 15998 w 18504"/>
                  <a:gd name="T9" fmla="*/ 224 h 11088"/>
                  <a:gd name="T10" fmla="*/ 16031 w 18504"/>
                  <a:gd name="T11" fmla="*/ 283 h 11088"/>
                  <a:gd name="T12" fmla="*/ 16050 w 18504"/>
                  <a:gd name="T13" fmla="*/ 349 h 11088"/>
                  <a:gd name="T14" fmla="*/ 16052 w 18504"/>
                  <a:gd name="T15" fmla="*/ 421 h 11088"/>
                  <a:gd name="T16" fmla="*/ 16036 w 18504"/>
                  <a:gd name="T17" fmla="*/ 489 h 11088"/>
                  <a:gd name="T18" fmla="*/ 16006 w 18504"/>
                  <a:gd name="T19" fmla="*/ 549 h 11088"/>
                  <a:gd name="T20" fmla="*/ 15962 w 18504"/>
                  <a:gd name="T21" fmla="*/ 600 h 11088"/>
                  <a:gd name="T22" fmla="*/ 15907 w 18504"/>
                  <a:gd name="T23" fmla="*/ 638 h 11088"/>
                  <a:gd name="T24" fmla="*/ 15844 w 18504"/>
                  <a:gd name="T25" fmla="*/ 664 h 11088"/>
                  <a:gd name="T26" fmla="*/ 15774 w 18504"/>
                  <a:gd name="T27" fmla="*/ 672 h 11088"/>
                  <a:gd name="T28" fmla="*/ 15704 w 18504"/>
                  <a:gd name="T29" fmla="*/ 664 h 11088"/>
                  <a:gd name="T30" fmla="*/ 15641 w 18504"/>
                  <a:gd name="T31" fmla="*/ 638 h 11088"/>
                  <a:gd name="T32" fmla="*/ 15585 w 18504"/>
                  <a:gd name="T33" fmla="*/ 600 h 11088"/>
                  <a:gd name="T34" fmla="*/ 15541 w 18504"/>
                  <a:gd name="T35" fmla="*/ 549 h 11088"/>
                  <a:gd name="T36" fmla="*/ 15511 w 18504"/>
                  <a:gd name="T37" fmla="*/ 489 h 11088"/>
                  <a:gd name="T38" fmla="*/ 15495 w 18504"/>
                  <a:gd name="T39" fmla="*/ 421 h 11088"/>
                  <a:gd name="T40" fmla="*/ 15497 w 18504"/>
                  <a:gd name="T41" fmla="*/ 349 h 11088"/>
                  <a:gd name="T42" fmla="*/ 15516 w 18504"/>
                  <a:gd name="T43" fmla="*/ 283 h 11088"/>
                  <a:gd name="T44" fmla="*/ 15549 w 18504"/>
                  <a:gd name="T45" fmla="*/ 224 h 11088"/>
                  <a:gd name="T46" fmla="*/ 15595 w 18504"/>
                  <a:gd name="T47" fmla="*/ 177 h 11088"/>
                  <a:gd name="T48" fmla="*/ 15652 w 18504"/>
                  <a:gd name="T49" fmla="*/ 140 h 11088"/>
                  <a:gd name="T50" fmla="*/ 15717 w 18504"/>
                  <a:gd name="T51" fmla="*/ 118 h 11088"/>
                  <a:gd name="T52" fmla="*/ 1757 w 18504"/>
                  <a:gd name="T53" fmla="*/ 133 h 11088"/>
                  <a:gd name="T54" fmla="*/ 1827 w 18504"/>
                  <a:gd name="T55" fmla="*/ 142 h 11088"/>
                  <a:gd name="T56" fmla="*/ 1891 w 18504"/>
                  <a:gd name="T57" fmla="*/ 167 h 11088"/>
                  <a:gd name="T58" fmla="*/ 1945 w 18504"/>
                  <a:gd name="T59" fmla="*/ 206 h 11088"/>
                  <a:gd name="T60" fmla="*/ 1989 w 18504"/>
                  <a:gd name="T61" fmla="*/ 257 h 11088"/>
                  <a:gd name="T62" fmla="*/ 2020 w 18504"/>
                  <a:gd name="T63" fmla="*/ 317 h 11088"/>
                  <a:gd name="T64" fmla="*/ 2035 w 18504"/>
                  <a:gd name="T65" fmla="*/ 385 h 11088"/>
                  <a:gd name="T66" fmla="*/ 2033 w 18504"/>
                  <a:gd name="T67" fmla="*/ 456 h 11088"/>
                  <a:gd name="T68" fmla="*/ 2015 w 18504"/>
                  <a:gd name="T69" fmla="*/ 523 h 11088"/>
                  <a:gd name="T70" fmla="*/ 1981 w 18504"/>
                  <a:gd name="T71" fmla="*/ 581 h 11088"/>
                  <a:gd name="T72" fmla="*/ 1935 w 18504"/>
                  <a:gd name="T73" fmla="*/ 629 h 11088"/>
                  <a:gd name="T74" fmla="*/ 1878 w 18504"/>
                  <a:gd name="T75" fmla="*/ 666 h 11088"/>
                  <a:gd name="T76" fmla="*/ 1813 w 18504"/>
                  <a:gd name="T77" fmla="*/ 687 h 11088"/>
                  <a:gd name="T78" fmla="*/ 1743 w 18504"/>
                  <a:gd name="T79" fmla="*/ 693 h 11088"/>
                  <a:gd name="T80" fmla="*/ 1673 w 18504"/>
                  <a:gd name="T81" fmla="*/ 681 h 11088"/>
                  <a:gd name="T82" fmla="*/ 1612 w 18504"/>
                  <a:gd name="T83" fmla="*/ 652 h 11088"/>
                  <a:gd name="T84" fmla="*/ 1559 w 18504"/>
                  <a:gd name="T85" fmla="*/ 612 h 11088"/>
                  <a:gd name="T86" fmla="*/ 1517 w 18504"/>
                  <a:gd name="T87" fmla="*/ 559 h 11088"/>
                  <a:gd name="T88" fmla="*/ 1490 w 18504"/>
                  <a:gd name="T89" fmla="*/ 496 h 11088"/>
                  <a:gd name="T90" fmla="*/ 1477 w 18504"/>
                  <a:gd name="T91" fmla="*/ 428 h 11088"/>
                  <a:gd name="T92" fmla="*/ 1483 w 18504"/>
                  <a:gd name="T93" fmla="*/ 357 h 11088"/>
                  <a:gd name="T94" fmla="*/ 1505 w 18504"/>
                  <a:gd name="T95" fmla="*/ 291 h 11088"/>
                  <a:gd name="T96" fmla="*/ 1540 w 18504"/>
                  <a:gd name="T97" fmla="*/ 235 h 11088"/>
                  <a:gd name="T98" fmla="*/ 1589 w 18504"/>
                  <a:gd name="T99" fmla="*/ 189 h 11088"/>
                  <a:gd name="T100" fmla="*/ 1648 w 18504"/>
                  <a:gd name="T101" fmla="*/ 155 h 11088"/>
                  <a:gd name="T102" fmla="*/ 1714 w 18504"/>
                  <a:gd name="T103" fmla="*/ 136 h 1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18504" h="11088">
                    <a:moveTo>
                      <a:pt x="0" y="0"/>
                    </a:moveTo>
                    <a:lnTo>
                      <a:pt x="18504" y="0"/>
                    </a:lnTo>
                    <a:lnTo>
                      <a:pt x="18504" y="11088"/>
                    </a:lnTo>
                    <a:lnTo>
                      <a:pt x="0" y="11088"/>
                    </a:lnTo>
                    <a:lnTo>
                      <a:pt x="0" y="0"/>
                    </a:lnTo>
                    <a:close/>
                    <a:moveTo>
                      <a:pt x="15774" y="112"/>
                    </a:moveTo>
                    <a:lnTo>
                      <a:pt x="15787" y="113"/>
                    </a:lnTo>
                    <a:lnTo>
                      <a:pt x="15802" y="113"/>
                    </a:lnTo>
                    <a:lnTo>
                      <a:pt x="15816" y="116"/>
                    </a:lnTo>
                    <a:lnTo>
                      <a:pt x="15830" y="118"/>
                    </a:lnTo>
                    <a:lnTo>
                      <a:pt x="15844" y="121"/>
                    </a:lnTo>
                    <a:lnTo>
                      <a:pt x="15857" y="125"/>
                    </a:lnTo>
                    <a:lnTo>
                      <a:pt x="15869" y="130"/>
                    </a:lnTo>
                    <a:lnTo>
                      <a:pt x="15882" y="134"/>
                    </a:lnTo>
                    <a:lnTo>
                      <a:pt x="15895" y="140"/>
                    </a:lnTo>
                    <a:lnTo>
                      <a:pt x="15907" y="146"/>
                    </a:lnTo>
                    <a:lnTo>
                      <a:pt x="15919" y="153"/>
                    </a:lnTo>
                    <a:lnTo>
                      <a:pt x="15930" y="161"/>
                    </a:lnTo>
                    <a:lnTo>
                      <a:pt x="15941" y="168"/>
                    </a:lnTo>
                    <a:lnTo>
                      <a:pt x="15952" y="177"/>
                    </a:lnTo>
                    <a:lnTo>
                      <a:pt x="15962" y="185"/>
                    </a:lnTo>
                    <a:lnTo>
                      <a:pt x="15971" y="194"/>
                    </a:lnTo>
                    <a:lnTo>
                      <a:pt x="15981" y="205"/>
                    </a:lnTo>
                    <a:lnTo>
                      <a:pt x="15990" y="214"/>
                    </a:lnTo>
                    <a:lnTo>
                      <a:pt x="15998" y="224"/>
                    </a:lnTo>
                    <a:lnTo>
                      <a:pt x="16006" y="236"/>
                    </a:lnTo>
                    <a:lnTo>
                      <a:pt x="16013" y="248"/>
                    </a:lnTo>
                    <a:lnTo>
                      <a:pt x="16020" y="259"/>
                    </a:lnTo>
                    <a:lnTo>
                      <a:pt x="16026" y="271"/>
                    </a:lnTo>
                    <a:lnTo>
                      <a:pt x="16031" y="283"/>
                    </a:lnTo>
                    <a:lnTo>
                      <a:pt x="16036" y="296"/>
                    </a:lnTo>
                    <a:lnTo>
                      <a:pt x="16041" y="309"/>
                    </a:lnTo>
                    <a:lnTo>
                      <a:pt x="16044" y="323"/>
                    </a:lnTo>
                    <a:lnTo>
                      <a:pt x="16048" y="337"/>
                    </a:lnTo>
                    <a:lnTo>
                      <a:pt x="16050" y="349"/>
                    </a:lnTo>
                    <a:lnTo>
                      <a:pt x="16052" y="364"/>
                    </a:lnTo>
                    <a:lnTo>
                      <a:pt x="16053" y="378"/>
                    </a:lnTo>
                    <a:lnTo>
                      <a:pt x="16053" y="392"/>
                    </a:lnTo>
                    <a:lnTo>
                      <a:pt x="16053" y="407"/>
                    </a:lnTo>
                    <a:lnTo>
                      <a:pt x="16052" y="421"/>
                    </a:lnTo>
                    <a:lnTo>
                      <a:pt x="16050" y="435"/>
                    </a:lnTo>
                    <a:lnTo>
                      <a:pt x="16048" y="449"/>
                    </a:lnTo>
                    <a:lnTo>
                      <a:pt x="16044" y="463"/>
                    </a:lnTo>
                    <a:lnTo>
                      <a:pt x="16041" y="475"/>
                    </a:lnTo>
                    <a:lnTo>
                      <a:pt x="16036" y="489"/>
                    </a:lnTo>
                    <a:lnTo>
                      <a:pt x="16031" y="502"/>
                    </a:lnTo>
                    <a:lnTo>
                      <a:pt x="16026" y="514"/>
                    </a:lnTo>
                    <a:lnTo>
                      <a:pt x="16020" y="526"/>
                    </a:lnTo>
                    <a:lnTo>
                      <a:pt x="16013" y="538"/>
                    </a:lnTo>
                    <a:lnTo>
                      <a:pt x="16006" y="549"/>
                    </a:lnTo>
                    <a:lnTo>
                      <a:pt x="15998" y="560"/>
                    </a:lnTo>
                    <a:lnTo>
                      <a:pt x="15990" y="570"/>
                    </a:lnTo>
                    <a:lnTo>
                      <a:pt x="15981" y="581"/>
                    </a:lnTo>
                    <a:lnTo>
                      <a:pt x="15971" y="591"/>
                    </a:lnTo>
                    <a:lnTo>
                      <a:pt x="15962" y="600"/>
                    </a:lnTo>
                    <a:lnTo>
                      <a:pt x="15952" y="608"/>
                    </a:lnTo>
                    <a:lnTo>
                      <a:pt x="15941" y="617"/>
                    </a:lnTo>
                    <a:lnTo>
                      <a:pt x="15930" y="625"/>
                    </a:lnTo>
                    <a:lnTo>
                      <a:pt x="15919" y="632"/>
                    </a:lnTo>
                    <a:lnTo>
                      <a:pt x="15907" y="638"/>
                    </a:lnTo>
                    <a:lnTo>
                      <a:pt x="15895" y="645"/>
                    </a:lnTo>
                    <a:lnTo>
                      <a:pt x="15882" y="650"/>
                    </a:lnTo>
                    <a:lnTo>
                      <a:pt x="15869" y="656"/>
                    </a:lnTo>
                    <a:lnTo>
                      <a:pt x="15857" y="660"/>
                    </a:lnTo>
                    <a:lnTo>
                      <a:pt x="15844" y="664"/>
                    </a:lnTo>
                    <a:lnTo>
                      <a:pt x="15830" y="667"/>
                    </a:lnTo>
                    <a:lnTo>
                      <a:pt x="15816" y="670"/>
                    </a:lnTo>
                    <a:lnTo>
                      <a:pt x="15802" y="671"/>
                    </a:lnTo>
                    <a:lnTo>
                      <a:pt x="15787" y="672"/>
                    </a:lnTo>
                    <a:lnTo>
                      <a:pt x="15774" y="672"/>
                    </a:lnTo>
                    <a:lnTo>
                      <a:pt x="15760" y="672"/>
                    </a:lnTo>
                    <a:lnTo>
                      <a:pt x="15745" y="671"/>
                    </a:lnTo>
                    <a:lnTo>
                      <a:pt x="15731" y="670"/>
                    </a:lnTo>
                    <a:lnTo>
                      <a:pt x="15717" y="667"/>
                    </a:lnTo>
                    <a:lnTo>
                      <a:pt x="15704" y="664"/>
                    </a:lnTo>
                    <a:lnTo>
                      <a:pt x="15690" y="660"/>
                    </a:lnTo>
                    <a:lnTo>
                      <a:pt x="15678" y="656"/>
                    </a:lnTo>
                    <a:lnTo>
                      <a:pt x="15665" y="650"/>
                    </a:lnTo>
                    <a:lnTo>
                      <a:pt x="15652" y="645"/>
                    </a:lnTo>
                    <a:lnTo>
                      <a:pt x="15641" y="638"/>
                    </a:lnTo>
                    <a:lnTo>
                      <a:pt x="15628" y="632"/>
                    </a:lnTo>
                    <a:lnTo>
                      <a:pt x="15617" y="625"/>
                    </a:lnTo>
                    <a:lnTo>
                      <a:pt x="15606" y="617"/>
                    </a:lnTo>
                    <a:lnTo>
                      <a:pt x="15595" y="608"/>
                    </a:lnTo>
                    <a:lnTo>
                      <a:pt x="15585" y="600"/>
                    </a:lnTo>
                    <a:lnTo>
                      <a:pt x="15576" y="591"/>
                    </a:lnTo>
                    <a:lnTo>
                      <a:pt x="15566" y="581"/>
                    </a:lnTo>
                    <a:lnTo>
                      <a:pt x="15557" y="570"/>
                    </a:lnTo>
                    <a:lnTo>
                      <a:pt x="15549" y="560"/>
                    </a:lnTo>
                    <a:lnTo>
                      <a:pt x="15541" y="549"/>
                    </a:lnTo>
                    <a:lnTo>
                      <a:pt x="15534" y="538"/>
                    </a:lnTo>
                    <a:lnTo>
                      <a:pt x="15527" y="526"/>
                    </a:lnTo>
                    <a:lnTo>
                      <a:pt x="15521" y="514"/>
                    </a:lnTo>
                    <a:lnTo>
                      <a:pt x="15516" y="502"/>
                    </a:lnTo>
                    <a:lnTo>
                      <a:pt x="15511" y="489"/>
                    </a:lnTo>
                    <a:lnTo>
                      <a:pt x="15506" y="475"/>
                    </a:lnTo>
                    <a:lnTo>
                      <a:pt x="15503" y="463"/>
                    </a:lnTo>
                    <a:lnTo>
                      <a:pt x="15499" y="449"/>
                    </a:lnTo>
                    <a:lnTo>
                      <a:pt x="15497" y="435"/>
                    </a:lnTo>
                    <a:lnTo>
                      <a:pt x="15495" y="421"/>
                    </a:lnTo>
                    <a:lnTo>
                      <a:pt x="15494" y="407"/>
                    </a:lnTo>
                    <a:lnTo>
                      <a:pt x="15494" y="392"/>
                    </a:lnTo>
                    <a:lnTo>
                      <a:pt x="15494" y="378"/>
                    </a:lnTo>
                    <a:lnTo>
                      <a:pt x="15495" y="364"/>
                    </a:lnTo>
                    <a:lnTo>
                      <a:pt x="15497" y="349"/>
                    </a:lnTo>
                    <a:lnTo>
                      <a:pt x="15499" y="337"/>
                    </a:lnTo>
                    <a:lnTo>
                      <a:pt x="15503" y="323"/>
                    </a:lnTo>
                    <a:lnTo>
                      <a:pt x="15506" y="309"/>
                    </a:lnTo>
                    <a:lnTo>
                      <a:pt x="15511" y="296"/>
                    </a:lnTo>
                    <a:lnTo>
                      <a:pt x="15516" y="283"/>
                    </a:lnTo>
                    <a:lnTo>
                      <a:pt x="15521" y="271"/>
                    </a:lnTo>
                    <a:lnTo>
                      <a:pt x="15527" y="259"/>
                    </a:lnTo>
                    <a:lnTo>
                      <a:pt x="15534" y="248"/>
                    </a:lnTo>
                    <a:lnTo>
                      <a:pt x="15541" y="236"/>
                    </a:lnTo>
                    <a:lnTo>
                      <a:pt x="15549" y="224"/>
                    </a:lnTo>
                    <a:lnTo>
                      <a:pt x="15557" y="214"/>
                    </a:lnTo>
                    <a:lnTo>
                      <a:pt x="15566" y="205"/>
                    </a:lnTo>
                    <a:lnTo>
                      <a:pt x="15576" y="194"/>
                    </a:lnTo>
                    <a:lnTo>
                      <a:pt x="15585" y="185"/>
                    </a:lnTo>
                    <a:lnTo>
                      <a:pt x="15595" y="177"/>
                    </a:lnTo>
                    <a:lnTo>
                      <a:pt x="15606" y="168"/>
                    </a:lnTo>
                    <a:lnTo>
                      <a:pt x="15617" y="161"/>
                    </a:lnTo>
                    <a:lnTo>
                      <a:pt x="15628" y="153"/>
                    </a:lnTo>
                    <a:lnTo>
                      <a:pt x="15641" y="146"/>
                    </a:lnTo>
                    <a:lnTo>
                      <a:pt x="15652" y="140"/>
                    </a:lnTo>
                    <a:lnTo>
                      <a:pt x="15665" y="134"/>
                    </a:lnTo>
                    <a:lnTo>
                      <a:pt x="15678" y="130"/>
                    </a:lnTo>
                    <a:lnTo>
                      <a:pt x="15690" y="125"/>
                    </a:lnTo>
                    <a:lnTo>
                      <a:pt x="15704" y="121"/>
                    </a:lnTo>
                    <a:lnTo>
                      <a:pt x="15717" y="118"/>
                    </a:lnTo>
                    <a:lnTo>
                      <a:pt x="15731" y="116"/>
                    </a:lnTo>
                    <a:lnTo>
                      <a:pt x="15745" y="113"/>
                    </a:lnTo>
                    <a:lnTo>
                      <a:pt x="15760" y="113"/>
                    </a:lnTo>
                    <a:lnTo>
                      <a:pt x="15774" y="112"/>
                    </a:lnTo>
                    <a:close/>
                    <a:moveTo>
                      <a:pt x="1757" y="133"/>
                    </a:moveTo>
                    <a:lnTo>
                      <a:pt x="1772" y="134"/>
                    </a:lnTo>
                    <a:lnTo>
                      <a:pt x="1786" y="134"/>
                    </a:lnTo>
                    <a:lnTo>
                      <a:pt x="1800" y="136"/>
                    </a:lnTo>
                    <a:lnTo>
                      <a:pt x="1813" y="139"/>
                    </a:lnTo>
                    <a:lnTo>
                      <a:pt x="1827" y="142"/>
                    </a:lnTo>
                    <a:lnTo>
                      <a:pt x="1840" y="146"/>
                    </a:lnTo>
                    <a:lnTo>
                      <a:pt x="1853" y="150"/>
                    </a:lnTo>
                    <a:lnTo>
                      <a:pt x="1865" y="155"/>
                    </a:lnTo>
                    <a:lnTo>
                      <a:pt x="1878" y="161"/>
                    </a:lnTo>
                    <a:lnTo>
                      <a:pt x="1891" y="167"/>
                    </a:lnTo>
                    <a:lnTo>
                      <a:pt x="1902" y="174"/>
                    </a:lnTo>
                    <a:lnTo>
                      <a:pt x="1914" y="182"/>
                    </a:lnTo>
                    <a:lnTo>
                      <a:pt x="1924" y="189"/>
                    </a:lnTo>
                    <a:lnTo>
                      <a:pt x="1935" y="197"/>
                    </a:lnTo>
                    <a:lnTo>
                      <a:pt x="1945" y="206"/>
                    </a:lnTo>
                    <a:lnTo>
                      <a:pt x="1954" y="215"/>
                    </a:lnTo>
                    <a:lnTo>
                      <a:pt x="1964" y="226"/>
                    </a:lnTo>
                    <a:lnTo>
                      <a:pt x="1973" y="235"/>
                    </a:lnTo>
                    <a:lnTo>
                      <a:pt x="1981" y="245"/>
                    </a:lnTo>
                    <a:lnTo>
                      <a:pt x="1989" y="257"/>
                    </a:lnTo>
                    <a:lnTo>
                      <a:pt x="1996" y="268"/>
                    </a:lnTo>
                    <a:lnTo>
                      <a:pt x="2003" y="280"/>
                    </a:lnTo>
                    <a:lnTo>
                      <a:pt x="2009" y="291"/>
                    </a:lnTo>
                    <a:lnTo>
                      <a:pt x="2015" y="304"/>
                    </a:lnTo>
                    <a:lnTo>
                      <a:pt x="2020" y="317"/>
                    </a:lnTo>
                    <a:lnTo>
                      <a:pt x="2024" y="330"/>
                    </a:lnTo>
                    <a:lnTo>
                      <a:pt x="2029" y="344"/>
                    </a:lnTo>
                    <a:lnTo>
                      <a:pt x="2031" y="357"/>
                    </a:lnTo>
                    <a:lnTo>
                      <a:pt x="2033" y="370"/>
                    </a:lnTo>
                    <a:lnTo>
                      <a:pt x="2035" y="385"/>
                    </a:lnTo>
                    <a:lnTo>
                      <a:pt x="2037" y="399"/>
                    </a:lnTo>
                    <a:lnTo>
                      <a:pt x="2037" y="413"/>
                    </a:lnTo>
                    <a:lnTo>
                      <a:pt x="2037" y="428"/>
                    </a:lnTo>
                    <a:lnTo>
                      <a:pt x="2035" y="442"/>
                    </a:lnTo>
                    <a:lnTo>
                      <a:pt x="2033" y="456"/>
                    </a:lnTo>
                    <a:lnTo>
                      <a:pt x="2031" y="470"/>
                    </a:lnTo>
                    <a:lnTo>
                      <a:pt x="2029" y="483"/>
                    </a:lnTo>
                    <a:lnTo>
                      <a:pt x="2024" y="496"/>
                    </a:lnTo>
                    <a:lnTo>
                      <a:pt x="2020" y="510"/>
                    </a:lnTo>
                    <a:lnTo>
                      <a:pt x="2015" y="523"/>
                    </a:lnTo>
                    <a:lnTo>
                      <a:pt x="2009" y="534"/>
                    </a:lnTo>
                    <a:lnTo>
                      <a:pt x="2003" y="547"/>
                    </a:lnTo>
                    <a:lnTo>
                      <a:pt x="1996" y="559"/>
                    </a:lnTo>
                    <a:lnTo>
                      <a:pt x="1989" y="570"/>
                    </a:lnTo>
                    <a:lnTo>
                      <a:pt x="1981" y="581"/>
                    </a:lnTo>
                    <a:lnTo>
                      <a:pt x="1973" y="591"/>
                    </a:lnTo>
                    <a:lnTo>
                      <a:pt x="1964" y="601"/>
                    </a:lnTo>
                    <a:lnTo>
                      <a:pt x="1954" y="612"/>
                    </a:lnTo>
                    <a:lnTo>
                      <a:pt x="1945" y="621"/>
                    </a:lnTo>
                    <a:lnTo>
                      <a:pt x="1935" y="629"/>
                    </a:lnTo>
                    <a:lnTo>
                      <a:pt x="1924" y="637"/>
                    </a:lnTo>
                    <a:lnTo>
                      <a:pt x="1914" y="645"/>
                    </a:lnTo>
                    <a:lnTo>
                      <a:pt x="1902" y="652"/>
                    </a:lnTo>
                    <a:lnTo>
                      <a:pt x="1891" y="659"/>
                    </a:lnTo>
                    <a:lnTo>
                      <a:pt x="1878" y="666"/>
                    </a:lnTo>
                    <a:lnTo>
                      <a:pt x="1865" y="671"/>
                    </a:lnTo>
                    <a:lnTo>
                      <a:pt x="1853" y="677"/>
                    </a:lnTo>
                    <a:lnTo>
                      <a:pt x="1840" y="681"/>
                    </a:lnTo>
                    <a:lnTo>
                      <a:pt x="1827" y="685"/>
                    </a:lnTo>
                    <a:lnTo>
                      <a:pt x="1813" y="687"/>
                    </a:lnTo>
                    <a:lnTo>
                      <a:pt x="1800" y="691"/>
                    </a:lnTo>
                    <a:lnTo>
                      <a:pt x="1786" y="692"/>
                    </a:lnTo>
                    <a:lnTo>
                      <a:pt x="1772" y="693"/>
                    </a:lnTo>
                    <a:lnTo>
                      <a:pt x="1757" y="693"/>
                    </a:lnTo>
                    <a:lnTo>
                      <a:pt x="1743" y="693"/>
                    </a:lnTo>
                    <a:lnTo>
                      <a:pt x="1728" y="692"/>
                    </a:lnTo>
                    <a:lnTo>
                      <a:pt x="1714" y="691"/>
                    </a:lnTo>
                    <a:lnTo>
                      <a:pt x="1700" y="687"/>
                    </a:lnTo>
                    <a:lnTo>
                      <a:pt x="1687" y="685"/>
                    </a:lnTo>
                    <a:lnTo>
                      <a:pt x="1673" y="681"/>
                    </a:lnTo>
                    <a:lnTo>
                      <a:pt x="1661" y="677"/>
                    </a:lnTo>
                    <a:lnTo>
                      <a:pt x="1648" y="671"/>
                    </a:lnTo>
                    <a:lnTo>
                      <a:pt x="1635" y="666"/>
                    </a:lnTo>
                    <a:lnTo>
                      <a:pt x="1624" y="659"/>
                    </a:lnTo>
                    <a:lnTo>
                      <a:pt x="1612" y="652"/>
                    </a:lnTo>
                    <a:lnTo>
                      <a:pt x="1601" y="645"/>
                    </a:lnTo>
                    <a:lnTo>
                      <a:pt x="1589" y="637"/>
                    </a:lnTo>
                    <a:lnTo>
                      <a:pt x="1579" y="629"/>
                    </a:lnTo>
                    <a:lnTo>
                      <a:pt x="1568" y="621"/>
                    </a:lnTo>
                    <a:lnTo>
                      <a:pt x="1559" y="612"/>
                    </a:lnTo>
                    <a:lnTo>
                      <a:pt x="1550" y="601"/>
                    </a:lnTo>
                    <a:lnTo>
                      <a:pt x="1540" y="591"/>
                    </a:lnTo>
                    <a:lnTo>
                      <a:pt x="1532" y="581"/>
                    </a:lnTo>
                    <a:lnTo>
                      <a:pt x="1524" y="570"/>
                    </a:lnTo>
                    <a:lnTo>
                      <a:pt x="1517" y="559"/>
                    </a:lnTo>
                    <a:lnTo>
                      <a:pt x="1510" y="547"/>
                    </a:lnTo>
                    <a:lnTo>
                      <a:pt x="1505" y="534"/>
                    </a:lnTo>
                    <a:lnTo>
                      <a:pt x="1499" y="523"/>
                    </a:lnTo>
                    <a:lnTo>
                      <a:pt x="1494" y="510"/>
                    </a:lnTo>
                    <a:lnTo>
                      <a:pt x="1490" y="496"/>
                    </a:lnTo>
                    <a:lnTo>
                      <a:pt x="1486" y="483"/>
                    </a:lnTo>
                    <a:lnTo>
                      <a:pt x="1483" y="470"/>
                    </a:lnTo>
                    <a:lnTo>
                      <a:pt x="1480" y="456"/>
                    </a:lnTo>
                    <a:lnTo>
                      <a:pt x="1478" y="442"/>
                    </a:lnTo>
                    <a:lnTo>
                      <a:pt x="1477" y="428"/>
                    </a:lnTo>
                    <a:lnTo>
                      <a:pt x="1477" y="413"/>
                    </a:lnTo>
                    <a:lnTo>
                      <a:pt x="1477" y="399"/>
                    </a:lnTo>
                    <a:lnTo>
                      <a:pt x="1478" y="385"/>
                    </a:lnTo>
                    <a:lnTo>
                      <a:pt x="1480" y="370"/>
                    </a:lnTo>
                    <a:lnTo>
                      <a:pt x="1483" y="357"/>
                    </a:lnTo>
                    <a:lnTo>
                      <a:pt x="1486" y="344"/>
                    </a:lnTo>
                    <a:lnTo>
                      <a:pt x="1490" y="330"/>
                    </a:lnTo>
                    <a:lnTo>
                      <a:pt x="1494" y="317"/>
                    </a:lnTo>
                    <a:lnTo>
                      <a:pt x="1499" y="304"/>
                    </a:lnTo>
                    <a:lnTo>
                      <a:pt x="1505" y="291"/>
                    </a:lnTo>
                    <a:lnTo>
                      <a:pt x="1510" y="280"/>
                    </a:lnTo>
                    <a:lnTo>
                      <a:pt x="1517" y="268"/>
                    </a:lnTo>
                    <a:lnTo>
                      <a:pt x="1524" y="257"/>
                    </a:lnTo>
                    <a:lnTo>
                      <a:pt x="1532" y="245"/>
                    </a:lnTo>
                    <a:lnTo>
                      <a:pt x="1540" y="235"/>
                    </a:lnTo>
                    <a:lnTo>
                      <a:pt x="1550" y="226"/>
                    </a:lnTo>
                    <a:lnTo>
                      <a:pt x="1559" y="215"/>
                    </a:lnTo>
                    <a:lnTo>
                      <a:pt x="1568" y="206"/>
                    </a:lnTo>
                    <a:lnTo>
                      <a:pt x="1579" y="197"/>
                    </a:lnTo>
                    <a:lnTo>
                      <a:pt x="1589" y="189"/>
                    </a:lnTo>
                    <a:lnTo>
                      <a:pt x="1601" y="182"/>
                    </a:lnTo>
                    <a:lnTo>
                      <a:pt x="1612" y="174"/>
                    </a:lnTo>
                    <a:lnTo>
                      <a:pt x="1624" y="167"/>
                    </a:lnTo>
                    <a:lnTo>
                      <a:pt x="1635" y="161"/>
                    </a:lnTo>
                    <a:lnTo>
                      <a:pt x="1648" y="155"/>
                    </a:lnTo>
                    <a:lnTo>
                      <a:pt x="1661" y="150"/>
                    </a:lnTo>
                    <a:lnTo>
                      <a:pt x="1673" y="146"/>
                    </a:lnTo>
                    <a:lnTo>
                      <a:pt x="1687" y="142"/>
                    </a:lnTo>
                    <a:lnTo>
                      <a:pt x="1700" y="139"/>
                    </a:lnTo>
                    <a:lnTo>
                      <a:pt x="1714" y="136"/>
                    </a:lnTo>
                    <a:lnTo>
                      <a:pt x="1728" y="134"/>
                    </a:lnTo>
                    <a:lnTo>
                      <a:pt x="1743" y="134"/>
                    </a:lnTo>
                    <a:lnTo>
                      <a:pt x="1757" y="133"/>
                    </a:lnTo>
                    <a:close/>
                  </a:path>
                </a:pathLst>
              </a:custGeom>
              <a:solidFill>
                <a:srgbClr val="4E5A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1827993" y="699542"/>
                <a:ext cx="7146034" cy="3954454"/>
              </a:xfrm>
              <a:prstGeom prst="rect">
                <a:avLst/>
              </a:prstGeom>
              <a:solidFill>
                <a:srgbClr val="FEFEF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pt-BR"/>
              </a:p>
            </p:txBody>
          </p:sp>
          <p:pic>
            <p:nvPicPr>
              <p:cNvPr id="12" name="Imagem 11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318028" y="421893"/>
                <a:ext cx="217720" cy="237354"/>
              </a:xfrm>
              <a:prstGeom prst="rect">
                <a:avLst/>
              </a:prstGeom>
            </p:spPr>
          </p:pic>
          <p:pic>
            <p:nvPicPr>
              <p:cNvPr id="13" name="Imagem 12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916393" y="421893"/>
                <a:ext cx="217720" cy="237354"/>
              </a:xfrm>
              <a:prstGeom prst="rect">
                <a:avLst/>
              </a:prstGeom>
            </p:spPr>
          </p:pic>
        </p:grpSp>
        <p:sp>
          <p:nvSpPr>
            <p:cNvPr id="14" name="CaixaDeTexto 13"/>
            <p:cNvSpPr txBox="1"/>
            <p:nvPr/>
          </p:nvSpPr>
          <p:spPr>
            <a:xfrm>
              <a:off x="3416879" y="381893"/>
              <a:ext cx="3968262" cy="477054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2500" b="1" dirty="0">
                  <a:solidFill>
                    <a:prstClr val="white"/>
                  </a:solidFill>
                  <a:latin typeface="Century Gothic" pitchFamily="34" charset="0"/>
                </a:rPr>
                <a:t>Resultados</a:t>
              </a:r>
              <a:endParaRPr lang="pt-BR" sz="2400" b="1" dirty="0">
                <a:solidFill>
                  <a:srgbClr val="F8F8F8"/>
                </a:solidFill>
                <a:latin typeface="Century Gothic" panose="020B0502020202020204" pitchFamily="34" charset="0"/>
              </a:endParaRPr>
            </a:p>
          </p:txBody>
        </p:sp>
      </p:grpSp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831687674"/>
              </p:ext>
            </p:extLst>
          </p:nvPr>
        </p:nvGraphicFramePr>
        <p:xfrm>
          <a:off x="2843808" y="1707654"/>
          <a:ext cx="590465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2" name="Retângulo 21"/>
          <p:cNvSpPr/>
          <p:nvPr/>
        </p:nvSpPr>
        <p:spPr>
          <a:xfrm>
            <a:off x="1929902" y="4276952"/>
            <a:ext cx="20778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4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rPr>
              <a:t>FONTE: </a:t>
            </a:r>
            <a:r>
              <a:rPr lang="pt-BR" sz="140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Century Gothic" pitchFamily="34" charset="0"/>
              </a:rPr>
              <a:t>Elaborado por</a:t>
            </a:r>
            <a:endParaRPr lang="pt-BR" sz="1400" dirty="0">
              <a:solidFill>
                <a:prstClr val="black">
                  <a:lumMod val="65000"/>
                  <a:lumOff val="35000"/>
                </a:prstClr>
              </a:solidFill>
              <a:latin typeface="Century Gothic" pitchFamily="34" charset="0"/>
            </a:endParaRPr>
          </a:p>
        </p:txBody>
      </p:sp>
      <p:sp>
        <p:nvSpPr>
          <p:cNvPr id="23" name="Retângulo 22"/>
          <p:cNvSpPr/>
          <p:nvPr/>
        </p:nvSpPr>
        <p:spPr>
          <a:xfrm>
            <a:off x="1929902" y="978863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93763" marR="0" lvl="0" indent="-893763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314B"/>
                </a:solidFill>
                <a:effectLst/>
                <a:uLnTx/>
                <a:uFillTx/>
              </a:rPr>
              <a:t>Gráfico 1: </a:t>
            </a:r>
            <a:r>
              <a:rPr kumimoji="0" lang="pt-BR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</a:rPr>
              <a:t>Título do gráfico. Se possível, utilize gráficos, tabelas, quadros, figuras para apresentar resultados.</a:t>
            </a:r>
          </a:p>
        </p:txBody>
      </p:sp>
    </p:spTree>
    <p:extLst>
      <p:ext uri="{BB962C8B-B14F-4D97-AF65-F5344CB8AC3E}">
        <p14:creationId xmlns:p14="http://schemas.microsoft.com/office/powerpoint/2010/main" val="3497926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25008 L -4.44444E-6 1.67129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488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1" grpId="0">
        <p:bldAsOne/>
      </p:bldGraphic>
      <p:bldP spid="22" grpId="0"/>
      <p:bldP spid="2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 do Office">
  <a:themeElements>
    <a:clrScheme name="edificios">
      <a:dk1>
        <a:srgbClr val="04203A"/>
      </a:dk1>
      <a:lt1>
        <a:srgbClr val="C9FAFC"/>
      </a:lt1>
      <a:dk2>
        <a:srgbClr val="04203A"/>
      </a:dk2>
      <a:lt2>
        <a:srgbClr val="0F6FC6"/>
      </a:lt2>
      <a:accent1>
        <a:srgbClr val="0F6FC6"/>
      </a:accent1>
      <a:accent2>
        <a:srgbClr val="009DD9"/>
      </a:accent2>
      <a:accent3>
        <a:srgbClr val="04203A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apital Próprio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353</Words>
  <Application>Microsoft Office PowerPoint</Application>
  <PresentationFormat>Apresentação na tela (16:9)</PresentationFormat>
  <Paragraphs>55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 Ramos</dc:creator>
  <cp:lastModifiedBy>Erlison Soares Lima</cp:lastModifiedBy>
  <cp:revision>42</cp:revision>
  <dcterms:created xsi:type="dcterms:W3CDTF">2016-03-12T15:40:51Z</dcterms:created>
  <dcterms:modified xsi:type="dcterms:W3CDTF">2016-06-20T18:23:42Z</dcterms:modified>
</cp:coreProperties>
</file>