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15" r:id="rId2"/>
    <p:sldId id="321" r:id="rId3"/>
    <p:sldId id="322" r:id="rId4"/>
    <p:sldId id="329" r:id="rId5"/>
    <p:sldId id="323" r:id="rId6"/>
    <p:sldId id="336" r:id="rId7"/>
    <p:sldId id="337" r:id="rId8"/>
    <p:sldId id="334" r:id="rId9"/>
    <p:sldId id="373" r:id="rId10"/>
    <p:sldId id="374" r:id="rId11"/>
    <p:sldId id="379" r:id="rId12"/>
    <p:sldId id="380" r:id="rId13"/>
    <p:sldId id="382" r:id="rId14"/>
    <p:sldId id="357" r:id="rId15"/>
    <p:sldId id="361" r:id="rId16"/>
    <p:sldId id="347" r:id="rId17"/>
    <p:sldId id="421" r:id="rId18"/>
    <p:sldId id="422" r:id="rId19"/>
    <p:sldId id="423" r:id="rId20"/>
    <p:sldId id="424" r:id="rId21"/>
    <p:sldId id="389" r:id="rId22"/>
    <p:sldId id="385" r:id="rId23"/>
    <p:sldId id="342" r:id="rId24"/>
    <p:sldId id="348" r:id="rId25"/>
    <p:sldId id="397" r:id="rId26"/>
    <p:sldId id="335" r:id="rId27"/>
    <p:sldId id="325" r:id="rId28"/>
    <p:sldId id="300" r:id="rId29"/>
    <p:sldId id="338" r:id="rId30"/>
    <p:sldId id="406" r:id="rId31"/>
    <p:sldId id="429" r:id="rId32"/>
    <p:sldId id="413" r:id="rId33"/>
    <p:sldId id="395" r:id="rId34"/>
    <p:sldId id="428" r:id="rId3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99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46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0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7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4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00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77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77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17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7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0628-607D-4B54-BA71-E28E547CC5FF}" type="datetimeFigureOut">
              <a:rPr lang="pt-BR" smtClean="0"/>
              <a:t>20/06/2016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5D37-CB56-4F13-BCFD-21FC8A6A94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3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64764" y="2697917"/>
            <a:ext cx="15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Defesa de TCC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563888" y="1203598"/>
            <a:ext cx="3159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5500" dirty="0" smtClean="0">
                <a:solidFill>
                  <a:schemeClr val="bg1"/>
                </a:solidFill>
                <a:latin typeface="Rockwell" pitchFamily="18" charset="0"/>
              </a:rPr>
              <a:t>Nome</a:t>
            </a:r>
            <a:endParaRPr lang="pt-BR" sz="5500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r">
              <a:lnSpc>
                <a:spcPct val="80000"/>
              </a:lnSpc>
            </a:pPr>
            <a:r>
              <a:rPr lang="pt-BR" sz="5500" dirty="0" smtClean="0">
                <a:solidFill>
                  <a:schemeClr val="bg1"/>
                </a:solidFill>
                <a:latin typeface="Rockwell" pitchFamily="18" charset="0"/>
              </a:rPr>
              <a:t>do Curso</a:t>
            </a:r>
            <a:endParaRPr lang="pt-BR" sz="5500" dirty="0">
              <a:solidFill>
                <a:schemeClr val="bg1"/>
              </a:solidFill>
              <a:latin typeface="Rockwell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4067771" y="3795589"/>
            <a:ext cx="2510010" cy="687390"/>
            <a:chOff x="5795963" y="4011613"/>
            <a:chExt cx="2510010" cy="687390"/>
          </a:xfrm>
        </p:grpSpPr>
        <p:grpSp>
          <p:nvGrpSpPr>
            <p:cNvPr id="56" name="Grupo 55"/>
            <p:cNvGrpSpPr/>
            <p:nvPr/>
          </p:nvGrpSpPr>
          <p:grpSpPr>
            <a:xfrm>
              <a:off x="5796136" y="4011613"/>
              <a:ext cx="2509837" cy="687390"/>
              <a:chOff x="5795963" y="4011613"/>
              <a:chExt cx="2509837" cy="687390"/>
            </a:xfrm>
          </p:grpSpPr>
          <p:grpSp>
            <p:nvGrpSpPr>
              <p:cNvPr id="2" name="Group 4"/>
              <p:cNvGrpSpPr>
                <a:grpSpLocks noChangeAspect="1"/>
              </p:cNvGrpSpPr>
              <p:nvPr/>
            </p:nvGrpSpPr>
            <p:grpSpPr bwMode="auto">
              <a:xfrm>
                <a:off x="6364288" y="4178303"/>
                <a:ext cx="1941512" cy="520700"/>
                <a:chOff x="4009" y="2632"/>
                <a:chExt cx="1223" cy="328"/>
              </a:xfrm>
              <a:solidFill>
                <a:schemeClr val="bg1"/>
              </a:solidFill>
            </p:grpSpPr>
            <p:sp>
              <p:nvSpPr>
                <p:cNvPr id="4" name="Rectangle 5"/>
                <p:cNvSpPr>
                  <a:spLocks noChangeArrowheads="1"/>
                </p:cNvSpPr>
                <p:nvPr/>
              </p:nvSpPr>
              <p:spPr bwMode="auto">
                <a:xfrm>
                  <a:off x="4018" y="2634"/>
                  <a:ext cx="18" cy="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" name="Freeform 6"/>
                <p:cNvSpPr>
                  <a:spLocks/>
                </p:cNvSpPr>
                <p:nvPr/>
              </p:nvSpPr>
              <p:spPr bwMode="auto">
                <a:xfrm>
                  <a:off x="4059" y="2634"/>
                  <a:ext cx="78" cy="88"/>
                </a:xfrm>
                <a:custGeom>
                  <a:avLst/>
                  <a:gdLst>
                    <a:gd name="T0" fmla="*/ 863 w 863"/>
                    <a:gd name="T1" fmla="*/ 971 h 971"/>
                    <a:gd name="T2" fmla="*/ 601 w 863"/>
                    <a:gd name="T3" fmla="*/ 971 h 971"/>
                    <a:gd name="T4" fmla="*/ 177 w 863"/>
                    <a:gd name="T5" fmla="*/ 237 h 971"/>
                    <a:gd name="T6" fmla="*/ 172 w 863"/>
                    <a:gd name="T7" fmla="*/ 237 h 971"/>
                    <a:gd name="T8" fmla="*/ 175 w 863"/>
                    <a:gd name="T9" fmla="*/ 283 h 971"/>
                    <a:gd name="T10" fmla="*/ 177 w 863"/>
                    <a:gd name="T11" fmla="*/ 327 h 971"/>
                    <a:gd name="T12" fmla="*/ 179 w 863"/>
                    <a:gd name="T13" fmla="*/ 367 h 971"/>
                    <a:gd name="T14" fmla="*/ 181 w 863"/>
                    <a:gd name="T15" fmla="*/ 404 h 971"/>
                    <a:gd name="T16" fmla="*/ 182 w 863"/>
                    <a:gd name="T17" fmla="*/ 437 h 971"/>
                    <a:gd name="T18" fmla="*/ 183 w 863"/>
                    <a:gd name="T19" fmla="*/ 466 h 971"/>
                    <a:gd name="T20" fmla="*/ 183 w 863"/>
                    <a:gd name="T21" fmla="*/ 492 h 971"/>
                    <a:gd name="T22" fmla="*/ 183 w 863"/>
                    <a:gd name="T23" fmla="*/ 515 h 971"/>
                    <a:gd name="T24" fmla="*/ 185 w 863"/>
                    <a:gd name="T25" fmla="*/ 971 h 971"/>
                    <a:gd name="T26" fmla="*/ 0 w 863"/>
                    <a:gd name="T27" fmla="*/ 971 h 971"/>
                    <a:gd name="T28" fmla="*/ 0 w 863"/>
                    <a:gd name="T29" fmla="*/ 0 h 971"/>
                    <a:gd name="T30" fmla="*/ 260 w 863"/>
                    <a:gd name="T31" fmla="*/ 0 h 971"/>
                    <a:gd name="T32" fmla="*/ 682 w 863"/>
                    <a:gd name="T33" fmla="*/ 728 h 971"/>
                    <a:gd name="T34" fmla="*/ 688 w 863"/>
                    <a:gd name="T35" fmla="*/ 728 h 971"/>
                    <a:gd name="T36" fmla="*/ 685 w 863"/>
                    <a:gd name="T37" fmla="*/ 682 h 971"/>
                    <a:gd name="T38" fmla="*/ 682 w 863"/>
                    <a:gd name="T39" fmla="*/ 640 h 971"/>
                    <a:gd name="T40" fmla="*/ 681 w 863"/>
                    <a:gd name="T41" fmla="*/ 602 h 971"/>
                    <a:gd name="T42" fmla="*/ 680 w 863"/>
                    <a:gd name="T43" fmla="*/ 566 h 971"/>
                    <a:gd name="T44" fmla="*/ 679 w 863"/>
                    <a:gd name="T45" fmla="*/ 534 h 971"/>
                    <a:gd name="T46" fmla="*/ 678 w 863"/>
                    <a:gd name="T47" fmla="*/ 506 h 971"/>
                    <a:gd name="T48" fmla="*/ 677 w 863"/>
                    <a:gd name="T49" fmla="*/ 481 h 971"/>
                    <a:gd name="T50" fmla="*/ 677 w 863"/>
                    <a:gd name="T51" fmla="*/ 460 h 971"/>
                    <a:gd name="T52" fmla="*/ 677 w 863"/>
                    <a:gd name="T53" fmla="*/ 0 h 971"/>
                    <a:gd name="T54" fmla="*/ 863 w 863"/>
                    <a:gd name="T55" fmla="*/ 0 h 971"/>
                    <a:gd name="T56" fmla="*/ 863 w 863"/>
                    <a:gd name="T5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3" h="971">
                      <a:moveTo>
                        <a:pt x="863" y="971"/>
                      </a:moveTo>
                      <a:lnTo>
                        <a:pt x="601" y="971"/>
                      </a:lnTo>
                      <a:lnTo>
                        <a:pt x="177" y="237"/>
                      </a:lnTo>
                      <a:lnTo>
                        <a:pt x="172" y="237"/>
                      </a:lnTo>
                      <a:lnTo>
                        <a:pt x="175" y="283"/>
                      </a:lnTo>
                      <a:lnTo>
                        <a:pt x="177" y="327"/>
                      </a:lnTo>
                      <a:lnTo>
                        <a:pt x="179" y="367"/>
                      </a:lnTo>
                      <a:lnTo>
                        <a:pt x="181" y="404"/>
                      </a:lnTo>
                      <a:lnTo>
                        <a:pt x="182" y="437"/>
                      </a:lnTo>
                      <a:lnTo>
                        <a:pt x="183" y="466"/>
                      </a:lnTo>
                      <a:lnTo>
                        <a:pt x="183" y="492"/>
                      </a:lnTo>
                      <a:lnTo>
                        <a:pt x="183" y="515"/>
                      </a:lnTo>
                      <a:lnTo>
                        <a:pt x="185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682" y="728"/>
                      </a:lnTo>
                      <a:lnTo>
                        <a:pt x="688" y="728"/>
                      </a:lnTo>
                      <a:lnTo>
                        <a:pt x="685" y="682"/>
                      </a:lnTo>
                      <a:lnTo>
                        <a:pt x="682" y="640"/>
                      </a:lnTo>
                      <a:lnTo>
                        <a:pt x="681" y="602"/>
                      </a:lnTo>
                      <a:lnTo>
                        <a:pt x="680" y="566"/>
                      </a:lnTo>
                      <a:lnTo>
                        <a:pt x="679" y="534"/>
                      </a:lnTo>
                      <a:lnTo>
                        <a:pt x="678" y="506"/>
                      </a:lnTo>
                      <a:lnTo>
                        <a:pt x="677" y="481"/>
                      </a:lnTo>
                      <a:lnTo>
                        <a:pt x="677" y="460"/>
                      </a:lnTo>
                      <a:lnTo>
                        <a:pt x="677" y="0"/>
                      </a:lnTo>
                      <a:lnTo>
                        <a:pt x="863" y="0"/>
                      </a:lnTo>
                      <a:lnTo>
                        <a:pt x="863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4154" y="2633"/>
                  <a:ext cx="58" cy="90"/>
                </a:xfrm>
                <a:custGeom>
                  <a:avLst/>
                  <a:gdLst>
                    <a:gd name="T0" fmla="*/ 631 w 635"/>
                    <a:gd name="T1" fmla="*/ 762 h 998"/>
                    <a:gd name="T2" fmla="*/ 616 w 635"/>
                    <a:gd name="T3" fmla="*/ 819 h 998"/>
                    <a:gd name="T4" fmla="*/ 590 w 635"/>
                    <a:gd name="T5" fmla="*/ 870 h 998"/>
                    <a:gd name="T6" fmla="*/ 551 w 635"/>
                    <a:gd name="T7" fmla="*/ 912 h 998"/>
                    <a:gd name="T8" fmla="*/ 501 w 635"/>
                    <a:gd name="T9" fmla="*/ 948 h 998"/>
                    <a:gd name="T10" fmla="*/ 442 w 635"/>
                    <a:gd name="T11" fmla="*/ 974 h 998"/>
                    <a:gd name="T12" fmla="*/ 374 w 635"/>
                    <a:gd name="T13" fmla="*/ 990 h 998"/>
                    <a:gd name="T14" fmla="*/ 297 w 635"/>
                    <a:gd name="T15" fmla="*/ 998 h 998"/>
                    <a:gd name="T16" fmla="*/ 164 w 635"/>
                    <a:gd name="T17" fmla="*/ 989 h 998"/>
                    <a:gd name="T18" fmla="*/ 30 w 635"/>
                    <a:gd name="T19" fmla="*/ 953 h 998"/>
                    <a:gd name="T20" fmla="*/ 48 w 635"/>
                    <a:gd name="T21" fmla="*/ 769 h 998"/>
                    <a:gd name="T22" fmla="*/ 130 w 635"/>
                    <a:gd name="T23" fmla="*/ 799 h 998"/>
                    <a:gd name="T24" fmla="*/ 232 w 635"/>
                    <a:gd name="T25" fmla="*/ 823 h 998"/>
                    <a:gd name="T26" fmla="*/ 324 w 635"/>
                    <a:gd name="T27" fmla="*/ 826 h 998"/>
                    <a:gd name="T28" fmla="*/ 376 w 635"/>
                    <a:gd name="T29" fmla="*/ 813 h 998"/>
                    <a:gd name="T30" fmla="*/ 412 w 635"/>
                    <a:gd name="T31" fmla="*/ 787 h 998"/>
                    <a:gd name="T32" fmla="*/ 430 w 635"/>
                    <a:gd name="T33" fmla="*/ 749 h 998"/>
                    <a:gd name="T34" fmla="*/ 428 w 635"/>
                    <a:gd name="T35" fmla="*/ 698 h 998"/>
                    <a:gd name="T36" fmla="*/ 397 w 635"/>
                    <a:gd name="T37" fmla="*/ 653 h 998"/>
                    <a:gd name="T38" fmla="*/ 322 w 635"/>
                    <a:gd name="T39" fmla="*/ 605 h 998"/>
                    <a:gd name="T40" fmla="*/ 165 w 635"/>
                    <a:gd name="T41" fmla="*/ 524 h 998"/>
                    <a:gd name="T42" fmla="*/ 109 w 635"/>
                    <a:gd name="T43" fmla="*/ 485 h 998"/>
                    <a:gd name="T44" fmla="*/ 68 w 635"/>
                    <a:gd name="T45" fmla="*/ 443 h 998"/>
                    <a:gd name="T46" fmla="*/ 38 w 635"/>
                    <a:gd name="T47" fmla="*/ 395 h 998"/>
                    <a:gd name="T48" fmla="*/ 17 w 635"/>
                    <a:gd name="T49" fmla="*/ 340 h 998"/>
                    <a:gd name="T50" fmla="*/ 11 w 635"/>
                    <a:gd name="T51" fmla="*/ 276 h 998"/>
                    <a:gd name="T52" fmla="*/ 16 w 635"/>
                    <a:gd name="T53" fmla="*/ 215 h 998"/>
                    <a:gd name="T54" fmla="*/ 32 w 635"/>
                    <a:gd name="T55" fmla="*/ 161 h 998"/>
                    <a:gd name="T56" fmla="*/ 61 w 635"/>
                    <a:gd name="T57" fmla="*/ 114 h 998"/>
                    <a:gd name="T58" fmla="*/ 99 w 635"/>
                    <a:gd name="T59" fmla="*/ 74 h 998"/>
                    <a:gd name="T60" fmla="*/ 147 w 635"/>
                    <a:gd name="T61" fmla="*/ 41 h 998"/>
                    <a:gd name="T62" fmla="*/ 203 w 635"/>
                    <a:gd name="T63" fmla="*/ 18 h 998"/>
                    <a:gd name="T64" fmla="*/ 267 w 635"/>
                    <a:gd name="T65" fmla="*/ 4 h 998"/>
                    <a:gd name="T66" fmla="*/ 341 w 635"/>
                    <a:gd name="T67" fmla="*/ 0 h 998"/>
                    <a:gd name="T68" fmla="*/ 415 w 635"/>
                    <a:gd name="T69" fmla="*/ 4 h 998"/>
                    <a:gd name="T70" fmla="*/ 486 w 635"/>
                    <a:gd name="T71" fmla="*/ 17 h 998"/>
                    <a:gd name="T72" fmla="*/ 630 w 635"/>
                    <a:gd name="T73" fmla="*/ 68 h 998"/>
                    <a:gd name="T74" fmla="*/ 462 w 635"/>
                    <a:gd name="T75" fmla="*/ 191 h 998"/>
                    <a:gd name="T76" fmla="*/ 359 w 635"/>
                    <a:gd name="T77" fmla="*/ 172 h 998"/>
                    <a:gd name="T78" fmla="*/ 294 w 635"/>
                    <a:gd name="T79" fmla="*/ 175 h 998"/>
                    <a:gd name="T80" fmla="*/ 252 w 635"/>
                    <a:gd name="T81" fmla="*/ 192 h 998"/>
                    <a:gd name="T82" fmla="*/ 225 w 635"/>
                    <a:gd name="T83" fmla="*/ 222 h 998"/>
                    <a:gd name="T84" fmla="*/ 213 w 635"/>
                    <a:gd name="T85" fmla="*/ 258 h 998"/>
                    <a:gd name="T86" fmla="*/ 221 w 635"/>
                    <a:gd name="T87" fmla="*/ 306 h 998"/>
                    <a:gd name="T88" fmla="*/ 253 w 635"/>
                    <a:gd name="T89" fmla="*/ 346 h 998"/>
                    <a:gd name="T90" fmla="*/ 350 w 635"/>
                    <a:gd name="T91" fmla="*/ 402 h 998"/>
                    <a:gd name="T92" fmla="*/ 487 w 635"/>
                    <a:gd name="T93" fmla="*/ 473 h 998"/>
                    <a:gd name="T94" fmla="*/ 569 w 635"/>
                    <a:gd name="T95" fmla="*/ 539 h 998"/>
                    <a:gd name="T96" fmla="*/ 615 w 635"/>
                    <a:gd name="T97" fmla="*/ 608 h 998"/>
                    <a:gd name="T98" fmla="*/ 634 w 635"/>
                    <a:gd name="T99" fmla="*/ 692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5" h="998">
                      <a:moveTo>
                        <a:pt x="635" y="715"/>
                      </a:moveTo>
                      <a:lnTo>
                        <a:pt x="635" y="731"/>
                      </a:lnTo>
                      <a:lnTo>
                        <a:pt x="634" y="747"/>
                      </a:lnTo>
                      <a:lnTo>
                        <a:pt x="631" y="762"/>
                      </a:lnTo>
                      <a:lnTo>
                        <a:pt x="628" y="778"/>
                      </a:lnTo>
                      <a:lnTo>
                        <a:pt x="625" y="792"/>
                      </a:lnTo>
                      <a:lnTo>
                        <a:pt x="622" y="806"/>
                      </a:lnTo>
                      <a:lnTo>
                        <a:pt x="616" y="819"/>
                      </a:lnTo>
                      <a:lnTo>
                        <a:pt x="611" y="833"/>
                      </a:lnTo>
                      <a:lnTo>
                        <a:pt x="604" y="845"/>
                      </a:lnTo>
                      <a:lnTo>
                        <a:pt x="598" y="858"/>
                      </a:lnTo>
                      <a:lnTo>
                        <a:pt x="590" y="870"/>
                      </a:lnTo>
                      <a:lnTo>
                        <a:pt x="581" y="881"/>
                      </a:lnTo>
                      <a:lnTo>
                        <a:pt x="572" y="892"/>
                      </a:lnTo>
                      <a:lnTo>
                        <a:pt x="562" y="902"/>
                      </a:lnTo>
                      <a:lnTo>
                        <a:pt x="551" y="912"/>
                      </a:lnTo>
                      <a:lnTo>
                        <a:pt x="540" y="922"/>
                      </a:lnTo>
                      <a:lnTo>
                        <a:pt x="527" y="932"/>
                      </a:lnTo>
                      <a:lnTo>
                        <a:pt x="515" y="940"/>
                      </a:lnTo>
                      <a:lnTo>
                        <a:pt x="501" y="948"/>
                      </a:lnTo>
                      <a:lnTo>
                        <a:pt x="488" y="956"/>
                      </a:lnTo>
                      <a:lnTo>
                        <a:pt x="473" y="962"/>
                      </a:lnTo>
                      <a:lnTo>
                        <a:pt x="457" y="969"/>
                      </a:lnTo>
                      <a:lnTo>
                        <a:pt x="442" y="974"/>
                      </a:lnTo>
                      <a:lnTo>
                        <a:pt x="426" y="978"/>
                      </a:lnTo>
                      <a:lnTo>
                        <a:pt x="410" y="984"/>
                      </a:lnTo>
                      <a:lnTo>
                        <a:pt x="392" y="987"/>
                      </a:lnTo>
                      <a:lnTo>
                        <a:pt x="374" y="990"/>
                      </a:lnTo>
                      <a:lnTo>
                        <a:pt x="355" y="994"/>
                      </a:lnTo>
                      <a:lnTo>
                        <a:pt x="337" y="995"/>
                      </a:lnTo>
                      <a:lnTo>
                        <a:pt x="316" y="997"/>
                      </a:lnTo>
                      <a:lnTo>
                        <a:pt x="297" y="998"/>
                      </a:lnTo>
                      <a:lnTo>
                        <a:pt x="276" y="998"/>
                      </a:lnTo>
                      <a:lnTo>
                        <a:pt x="237" y="997"/>
                      </a:lnTo>
                      <a:lnTo>
                        <a:pt x="200" y="994"/>
                      </a:lnTo>
                      <a:lnTo>
                        <a:pt x="164" y="989"/>
                      </a:lnTo>
                      <a:lnTo>
                        <a:pt x="129" y="983"/>
                      </a:lnTo>
                      <a:lnTo>
                        <a:pt x="94" y="975"/>
                      </a:lnTo>
                      <a:lnTo>
                        <a:pt x="62" y="965"/>
                      </a:lnTo>
                      <a:lnTo>
                        <a:pt x="30" y="953"/>
                      </a:lnTo>
                      <a:lnTo>
                        <a:pt x="0" y="939"/>
                      </a:lnTo>
                      <a:lnTo>
                        <a:pt x="0" y="748"/>
                      </a:lnTo>
                      <a:lnTo>
                        <a:pt x="24" y="759"/>
                      </a:lnTo>
                      <a:lnTo>
                        <a:pt x="48" y="769"/>
                      </a:lnTo>
                      <a:lnTo>
                        <a:pt x="69" y="778"/>
                      </a:lnTo>
                      <a:lnTo>
                        <a:pt x="91" y="785"/>
                      </a:lnTo>
                      <a:lnTo>
                        <a:pt x="111" y="793"/>
                      </a:lnTo>
                      <a:lnTo>
                        <a:pt x="130" y="799"/>
                      </a:lnTo>
                      <a:lnTo>
                        <a:pt x="149" y="805"/>
                      </a:lnTo>
                      <a:lnTo>
                        <a:pt x="166" y="810"/>
                      </a:lnTo>
                      <a:lnTo>
                        <a:pt x="200" y="818"/>
                      </a:lnTo>
                      <a:lnTo>
                        <a:pt x="232" y="823"/>
                      </a:lnTo>
                      <a:lnTo>
                        <a:pt x="263" y="826"/>
                      </a:lnTo>
                      <a:lnTo>
                        <a:pt x="291" y="827"/>
                      </a:lnTo>
                      <a:lnTo>
                        <a:pt x="307" y="827"/>
                      </a:lnTo>
                      <a:lnTo>
                        <a:pt x="324" y="826"/>
                      </a:lnTo>
                      <a:lnTo>
                        <a:pt x="338" y="824"/>
                      </a:lnTo>
                      <a:lnTo>
                        <a:pt x="352" y="821"/>
                      </a:lnTo>
                      <a:lnTo>
                        <a:pt x="364" y="818"/>
                      </a:lnTo>
                      <a:lnTo>
                        <a:pt x="376" y="813"/>
                      </a:lnTo>
                      <a:lnTo>
                        <a:pt x="386" y="808"/>
                      </a:lnTo>
                      <a:lnTo>
                        <a:pt x="396" y="802"/>
                      </a:lnTo>
                      <a:lnTo>
                        <a:pt x="404" y="795"/>
                      </a:lnTo>
                      <a:lnTo>
                        <a:pt x="412" y="787"/>
                      </a:lnTo>
                      <a:lnTo>
                        <a:pt x="418" y="779"/>
                      </a:lnTo>
                      <a:lnTo>
                        <a:pt x="423" y="770"/>
                      </a:lnTo>
                      <a:lnTo>
                        <a:pt x="427" y="760"/>
                      </a:lnTo>
                      <a:lnTo>
                        <a:pt x="430" y="749"/>
                      </a:lnTo>
                      <a:lnTo>
                        <a:pt x="431" y="737"/>
                      </a:lnTo>
                      <a:lnTo>
                        <a:pt x="432" y="725"/>
                      </a:lnTo>
                      <a:lnTo>
                        <a:pt x="431" y="711"/>
                      </a:lnTo>
                      <a:lnTo>
                        <a:pt x="428" y="698"/>
                      </a:lnTo>
                      <a:lnTo>
                        <a:pt x="423" y="685"/>
                      </a:lnTo>
                      <a:lnTo>
                        <a:pt x="416" y="674"/>
                      </a:lnTo>
                      <a:lnTo>
                        <a:pt x="407" y="663"/>
                      </a:lnTo>
                      <a:lnTo>
                        <a:pt x="397" y="653"/>
                      </a:lnTo>
                      <a:lnTo>
                        <a:pt x="384" y="642"/>
                      </a:lnTo>
                      <a:lnTo>
                        <a:pt x="369" y="631"/>
                      </a:lnTo>
                      <a:lnTo>
                        <a:pt x="350" y="619"/>
                      </a:lnTo>
                      <a:lnTo>
                        <a:pt x="322" y="605"/>
                      </a:lnTo>
                      <a:lnTo>
                        <a:pt x="287" y="586"/>
                      </a:lnTo>
                      <a:lnTo>
                        <a:pt x="243" y="566"/>
                      </a:lnTo>
                      <a:lnTo>
                        <a:pt x="201" y="545"/>
                      </a:lnTo>
                      <a:lnTo>
                        <a:pt x="165" y="524"/>
                      </a:lnTo>
                      <a:lnTo>
                        <a:pt x="149" y="515"/>
                      </a:lnTo>
                      <a:lnTo>
                        <a:pt x="134" y="505"/>
                      </a:lnTo>
                      <a:lnTo>
                        <a:pt x="121" y="495"/>
                      </a:lnTo>
                      <a:lnTo>
                        <a:pt x="109" y="485"/>
                      </a:lnTo>
                      <a:lnTo>
                        <a:pt x="98" y="476"/>
                      </a:lnTo>
                      <a:lnTo>
                        <a:pt x="88" y="465"/>
                      </a:lnTo>
                      <a:lnTo>
                        <a:pt x="78" y="455"/>
                      </a:lnTo>
                      <a:lnTo>
                        <a:pt x="68" y="443"/>
                      </a:lnTo>
                      <a:lnTo>
                        <a:pt x="61" y="432"/>
                      </a:lnTo>
                      <a:lnTo>
                        <a:pt x="52" y="420"/>
                      </a:lnTo>
                      <a:lnTo>
                        <a:pt x="44" y="408"/>
                      </a:lnTo>
                      <a:lnTo>
                        <a:pt x="38" y="395"/>
                      </a:lnTo>
                      <a:lnTo>
                        <a:pt x="31" y="382"/>
                      </a:lnTo>
                      <a:lnTo>
                        <a:pt x="26" y="369"/>
                      </a:lnTo>
                      <a:lnTo>
                        <a:pt x="22" y="355"/>
                      </a:lnTo>
                      <a:lnTo>
                        <a:pt x="17" y="340"/>
                      </a:lnTo>
                      <a:lnTo>
                        <a:pt x="15" y="325"/>
                      </a:lnTo>
                      <a:lnTo>
                        <a:pt x="13" y="309"/>
                      </a:lnTo>
                      <a:lnTo>
                        <a:pt x="12" y="293"/>
                      </a:lnTo>
                      <a:lnTo>
                        <a:pt x="11" y="276"/>
                      </a:lnTo>
                      <a:lnTo>
                        <a:pt x="12" y="261"/>
                      </a:lnTo>
                      <a:lnTo>
                        <a:pt x="13" y="244"/>
                      </a:lnTo>
                      <a:lnTo>
                        <a:pt x="14" y="229"/>
                      </a:lnTo>
                      <a:lnTo>
                        <a:pt x="16" y="215"/>
                      </a:lnTo>
                      <a:lnTo>
                        <a:pt x="19" y="201"/>
                      </a:lnTo>
                      <a:lnTo>
                        <a:pt x="24" y="187"/>
                      </a:lnTo>
                      <a:lnTo>
                        <a:pt x="28" y="174"/>
                      </a:lnTo>
                      <a:lnTo>
                        <a:pt x="32" y="161"/>
                      </a:lnTo>
                      <a:lnTo>
                        <a:pt x="39" y="149"/>
                      </a:lnTo>
                      <a:lnTo>
                        <a:pt x="46" y="137"/>
                      </a:lnTo>
                      <a:lnTo>
                        <a:pt x="52" y="125"/>
                      </a:lnTo>
                      <a:lnTo>
                        <a:pt x="61" y="114"/>
                      </a:lnTo>
                      <a:lnTo>
                        <a:pt x="69" y="103"/>
                      </a:lnTo>
                      <a:lnTo>
                        <a:pt x="78" y="92"/>
                      </a:lnTo>
                      <a:lnTo>
                        <a:pt x="88" y="83"/>
                      </a:lnTo>
                      <a:lnTo>
                        <a:pt x="99" y="74"/>
                      </a:lnTo>
                      <a:lnTo>
                        <a:pt x="110" y="64"/>
                      </a:lnTo>
                      <a:lnTo>
                        <a:pt x="122" y="56"/>
                      </a:lnTo>
                      <a:lnTo>
                        <a:pt x="134" y="48"/>
                      </a:lnTo>
                      <a:lnTo>
                        <a:pt x="147" y="41"/>
                      </a:lnTo>
                      <a:lnTo>
                        <a:pt x="160" y="35"/>
                      </a:lnTo>
                      <a:lnTo>
                        <a:pt x="174" y="28"/>
                      </a:lnTo>
                      <a:lnTo>
                        <a:pt x="188" y="23"/>
                      </a:lnTo>
                      <a:lnTo>
                        <a:pt x="203" y="18"/>
                      </a:lnTo>
                      <a:lnTo>
                        <a:pt x="218" y="14"/>
                      </a:lnTo>
                      <a:lnTo>
                        <a:pt x="235" y="10"/>
                      </a:lnTo>
                      <a:lnTo>
                        <a:pt x="251" y="6"/>
                      </a:lnTo>
                      <a:lnTo>
                        <a:pt x="267" y="4"/>
                      </a:lnTo>
                      <a:lnTo>
                        <a:pt x="285" y="2"/>
                      </a:lnTo>
                      <a:lnTo>
                        <a:pt x="303" y="1"/>
                      </a:lnTo>
                      <a:lnTo>
                        <a:pt x="322" y="0"/>
                      </a:lnTo>
                      <a:lnTo>
                        <a:pt x="341" y="0"/>
                      </a:lnTo>
                      <a:lnTo>
                        <a:pt x="360" y="0"/>
                      </a:lnTo>
                      <a:lnTo>
                        <a:pt x="378" y="1"/>
                      </a:lnTo>
                      <a:lnTo>
                        <a:pt x="397" y="2"/>
                      </a:lnTo>
                      <a:lnTo>
                        <a:pt x="415" y="4"/>
                      </a:lnTo>
                      <a:lnTo>
                        <a:pt x="432" y="6"/>
                      </a:lnTo>
                      <a:lnTo>
                        <a:pt x="451" y="10"/>
                      </a:lnTo>
                      <a:lnTo>
                        <a:pt x="468" y="13"/>
                      </a:lnTo>
                      <a:lnTo>
                        <a:pt x="486" y="17"/>
                      </a:lnTo>
                      <a:lnTo>
                        <a:pt x="521" y="27"/>
                      </a:lnTo>
                      <a:lnTo>
                        <a:pt x="556" y="39"/>
                      </a:lnTo>
                      <a:lnTo>
                        <a:pt x="592" y="53"/>
                      </a:lnTo>
                      <a:lnTo>
                        <a:pt x="630" y="68"/>
                      </a:lnTo>
                      <a:lnTo>
                        <a:pt x="563" y="228"/>
                      </a:lnTo>
                      <a:lnTo>
                        <a:pt x="526" y="214"/>
                      </a:lnTo>
                      <a:lnTo>
                        <a:pt x="492" y="201"/>
                      </a:lnTo>
                      <a:lnTo>
                        <a:pt x="462" y="191"/>
                      </a:lnTo>
                      <a:lnTo>
                        <a:pt x="435" y="183"/>
                      </a:lnTo>
                      <a:lnTo>
                        <a:pt x="409" y="178"/>
                      </a:lnTo>
                      <a:lnTo>
                        <a:pt x="384" y="174"/>
                      </a:lnTo>
                      <a:lnTo>
                        <a:pt x="359" y="172"/>
                      </a:lnTo>
                      <a:lnTo>
                        <a:pt x="335" y="172"/>
                      </a:lnTo>
                      <a:lnTo>
                        <a:pt x="319" y="172"/>
                      </a:lnTo>
                      <a:lnTo>
                        <a:pt x="306" y="173"/>
                      </a:lnTo>
                      <a:lnTo>
                        <a:pt x="294" y="175"/>
                      </a:lnTo>
                      <a:lnTo>
                        <a:pt x="282" y="178"/>
                      </a:lnTo>
                      <a:lnTo>
                        <a:pt x="272" y="181"/>
                      </a:lnTo>
                      <a:lnTo>
                        <a:pt x="262" y="187"/>
                      </a:lnTo>
                      <a:lnTo>
                        <a:pt x="252" y="192"/>
                      </a:lnTo>
                      <a:lnTo>
                        <a:pt x="244" y="199"/>
                      </a:lnTo>
                      <a:lnTo>
                        <a:pt x="237" y="205"/>
                      </a:lnTo>
                      <a:lnTo>
                        <a:pt x="230" y="213"/>
                      </a:lnTo>
                      <a:lnTo>
                        <a:pt x="225" y="222"/>
                      </a:lnTo>
                      <a:lnTo>
                        <a:pt x="221" y="229"/>
                      </a:lnTo>
                      <a:lnTo>
                        <a:pt x="217" y="239"/>
                      </a:lnTo>
                      <a:lnTo>
                        <a:pt x="215" y="249"/>
                      </a:lnTo>
                      <a:lnTo>
                        <a:pt x="213" y="258"/>
                      </a:lnTo>
                      <a:lnTo>
                        <a:pt x="213" y="269"/>
                      </a:lnTo>
                      <a:lnTo>
                        <a:pt x="214" y="282"/>
                      </a:lnTo>
                      <a:lnTo>
                        <a:pt x="216" y="295"/>
                      </a:lnTo>
                      <a:lnTo>
                        <a:pt x="221" y="306"/>
                      </a:lnTo>
                      <a:lnTo>
                        <a:pt x="226" y="317"/>
                      </a:lnTo>
                      <a:lnTo>
                        <a:pt x="232" y="327"/>
                      </a:lnTo>
                      <a:lnTo>
                        <a:pt x="242" y="337"/>
                      </a:lnTo>
                      <a:lnTo>
                        <a:pt x="253" y="346"/>
                      </a:lnTo>
                      <a:lnTo>
                        <a:pt x="266" y="356"/>
                      </a:lnTo>
                      <a:lnTo>
                        <a:pt x="285" y="367"/>
                      </a:lnTo>
                      <a:lnTo>
                        <a:pt x="312" y="382"/>
                      </a:lnTo>
                      <a:lnTo>
                        <a:pt x="350" y="402"/>
                      </a:lnTo>
                      <a:lnTo>
                        <a:pt x="397" y="423"/>
                      </a:lnTo>
                      <a:lnTo>
                        <a:pt x="429" y="440"/>
                      </a:lnTo>
                      <a:lnTo>
                        <a:pt x="460" y="456"/>
                      </a:lnTo>
                      <a:lnTo>
                        <a:pt x="487" y="473"/>
                      </a:lnTo>
                      <a:lnTo>
                        <a:pt x="512" y="490"/>
                      </a:lnTo>
                      <a:lnTo>
                        <a:pt x="534" y="506"/>
                      </a:lnTo>
                      <a:lnTo>
                        <a:pt x="553" y="522"/>
                      </a:lnTo>
                      <a:lnTo>
                        <a:pt x="569" y="539"/>
                      </a:lnTo>
                      <a:lnTo>
                        <a:pt x="584" y="555"/>
                      </a:lnTo>
                      <a:lnTo>
                        <a:pt x="596" y="571"/>
                      </a:lnTo>
                      <a:lnTo>
                        <a:pt x="606" y="589"/>
                      </a:lnTo>
                      <a:lnTo>
                        <a:pt x="615" y="608"/>
                      </a:lnTo>
                      <a:lnTo>
                        <a:pt x="622" y="628"/>
                      </a:lnTo>
                      <a:lnTo>
                        <a:pt x="627" y="648"/>
                      </a:lnTo>
                      <a:lnTo>
                        <a:pt x="631" y="669"/>
                      </a:lnTo>
                      <a:lnTo>
                        <a:pt x="634" y="692"/>
                      </a:lnTo>
                      <a:lnTo>
                        <a:pt x="635" y="7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4219" y="2634"/>
                  <a:ext cx="67" cy="88"/>
                </a:xfrm>
                <a:custGeom>
                  <a:avLst/>
                  <a:gdLst>
                    <a:gd name="T0" fmla="*/ 471 w 735"/>
                    <a:gd name="T1" fmla="*/ 971 h 971"/>
                    <a:gd name="T2" fmla="*/ 264 w 735"/>
                    <a:gd name="T3" fmla="*/ 971 h 971"/>
                    <a:gd name="T4" fmla="*/ 264 w 735"/>
                    <a:gd name="T5" fmla="*/ 172 h 971"/>
                    <a:gd name="T6" fmla="*/ 0 w 735"/>
                    <a:gd name="T7" fmla="*/ 172 h 971"/>
                    <a:gd name="T8" fmla="*/ 0 w 735"/>
                    <a:gd name="T9" fmla="*/ 0 h 971"/>
                    <a:gd name="T10" fmla="*/ 735 w 735"/>
                    <a:gd name="T11" fmla="*/ 0 h 971"/>
                    <a:gd name="T12" fmla="*/ 735 w 735"/>
                    <a:gd name="T13" fmla="*/ 172 h 971"/>
                    <a:gd name="T14" fmla="*/ 471 w 735"/>
                    <a:gd name="T15" fmla="*/ 172 h 971"/>
                    <a:gd name="T16" fmla="*/ 471 w 735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5" h="971">
                      <a:moveTo>
                        <a:pt x="471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5" y="0"/>
                      </a:lnTo>
                      <a:lnTo>
                        <a:pt x="735" y="172"/>
                      </a:lnTo>
                      <a:lnTo>
                        <a:pt x="471" y="172"/>
                      </a:lnTo>
                      <a:lnTo>
                        <a:pt x="47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>
                  <a:off x="4300" y="2634"/>
                  <a:ext cx="19" cy="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4332" y="2634"/>
                  <a:ext cx="67" cy="88"/>
                </a:xfrm>
                <a:custGeom>
                  <a:avLst/>
                  <a:gdLst>
                    <a:gd name="T0" fmla="*/ 470 w 734"/>
                    <a:gd name="T1" fmla="*/ 971 h 971"/>
                    <a:gd name="T2" fmla="*/ 264 w 734"/>
                    <a:gd name="T3" fmla="*/ 971 h 971"/>
                    <a:gd name="T4" fmla="*/ 264 w 734"/>
                    <a:gd name="T5" fmla="*/ 172 h 971"/>
                    <a:gd name="T6" fmla="*/ 0 w 734"/>
                    <a:gd name="T7" fmla="*/ 172 h 971"/>
                    <a:gd name="T8" fmla="*/ 0 w 734"/>
                    <a:gd name="T9" fmla="*/ 0 h 971"/>
                    <a:gd name="T10" fmla="*/ 734 w 734"/>
                    <a:gd name="T11" fmla="*/ 0 h 971"/>
                    <a:gd name="T12" fmla="*/ 734 w 734"/>
                    <a:gd name="T13" fmla="*/ 172 h 971"/>
                    <a:gd name="T14" fmla="*/ 470 w 734"/>
                    <a:gd name="T15" fmla="*/ 172 h 971"/>
                    <a:gd name="T16" fmla="*/ 470 w 734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4" h="971">
                      <a:moveTo>
                        <a:pt x="470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4" y="0"/>
                      </a:lnTo>
                      <a:lnTo>
                        <a:pt x="734" y="172"/>
                      </a:lnTo>
                      <a:lnTo>
                        <a:pt x="470" y="172"/>
                      </a:lnTo>
                      <a:lnTo>
                        <a:pt x="47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4412" y="2634"/>
                  <a:ext cx="73" cy="89"/>
                </a:xfrm>
                <a:custGeom>
                  <a:avLst/>
                  <a:gdLst>
                    <a:gd name="T0" fmla="*/ 798 w 798"/>
                    <a:gd name="T1" fmla="*/ 629 h 985"/>
                    <a:gd name="T2" fmla="*/ 795 w 798"/>
                    <a:gd name="T3" fmla="*/ 681 h 985"/>
                    <a:gd name="T4" fmla="*/ 787 w 798"/>
                    <a:gd name="T5" fmla="*/ 730 h 985"/>
                    <a:gd name="T6" fmla="*/ 771 w 798"/>
                    <a:gd name="T7" fmla="*/ 775 h 985"/>
                    <a:gd name="T8" fmla="*/ 751 w 798"/>
                    <a:gd name="T9" fmla="*/ 818 h 985"/>
                    <a:gd name="T10" fmla="*/ 723 w 798"/>
                    <a:gd name="T11" fmla="*/ 856 h 985"/>
                    <a:gd name="T12" fmla="*/ 691 w 798"/>
                    <a:gd name="T13" fmla="*/ 889 h 985"/>
                    <a:gd name="T14" fmla="*/ 654 w 798"/>
                    <a:gd name="T15" fmla="*/ 918 h 985"/>
                    <a:gd name="T16" fmla="*/ 610 w 798"/>
                    <a:gd name="T17" fmla="*/ 942 h 985"/>
                    <a:gd name="T18" fmla="*/ 563 w 798"/>
                    <a:gd name="T19" fmla="*/ 960 h 985"/>
                    <a:gd name="T20" fmla="*/ 512 w 798"/>
                    <a:gd name="T21" fmla="*/ 974 h 985"/>
                    <a:gd name="T22" fmla="*/ 455 w 798"/>
                    <a:gd name="T23" fmla="*/ 982 h 985"/>
                    <a:gd name="T24" fmla="*/ 395 w 798"/>
                    <a:gd name="T25" fmla="*/ 985 h 985"/>
                    <a:gd name="T26" fmla="*/ 350 w 798"/>
                    <a:gd name="T27" fmla="*/ 983 h 985"/>
                    <a:gd name="T28" fmla="*/ 306 w 798"/>
                    <a:gd name="T29" fmla="*/ 978 h 985"/>
                    <a:gd name="T30" fmla="*/ 266 w 798"/>
                    <a:gd name="T31" fmla="*/ 971 h 985"/>
                    <a:gd name="T32" fmla="*/ 228 w 798"/>
                    <a:gd name="T33" fmla="*/ 961 h 985"/>
                    <a:gd name="T34" fmla="*/ 193 w 798"/>
                    <a:gd name="T35" fmla="*/ 947 h 985"/>
                    <a:gd name="T36" fmla="*/ 160 w 798"/>
                    <a:gd name="T37" fmla="*/ 931 h 985"/>
                    <a:gd name="T38" fmla="*/ 131 w 798"/>
                    <a:gd name="T39" fmla="*/ 911 h 985"/>
                    <a:gd name="T40" fmla="*/ 104 w 798"/>
                    <a:gd name="T41" fmla="*/ 888 h 985"/>
                    <a:gd name="T42" fmla="*/ 79 w 798"/>
                    <a:gd name="T43" fmla="*/ 863 h 985"/>
                    <a:gd name="T44" fmla="*/ 58 w 798"/>
                    <a:gd name="T45" fmla="*/ 836 h 985"/>
                    <a:gd name="T46" fmla="*/ 40 w 798"/>
                    <a:gd name="T47" fmla="*/ 807 h 985"/>
                    <a:gd name="T48" fmla="*/ 26 w 798"/>
                    <a:gd name="T49" fmla="*/ 775 h 985"/>
                    <a:gd name="T50" fmla="*/ 14 w 798"/>
                    <a:gd name="T51" fmla="*/ 742 h 985"/>
                    <a:gd name="T52" fmla="*/ 6 w 798"/>
                    <a:gd name="T53" fmla="*/ 705 h 985"/>
                    <a:gd name="T54" fmla="*/ 2 w 798"/>
                    <a:gd name="T55" fmla="*/ 667 h 985"/>
                    <a:gd name="T56" fmla="*/ 0 w 798"/>
                    <a:gd name="T57" fmla="*/ 626 h 985"/>
                    <a:gd name="T58" fmla="*/ 205 w 798"/>
                    <a:gd name="T59" fmla="*/ 0 h 985"/>
                    <a:gd name="T60" fmla="*/ 206 w 798"/>
                    <a:gd name="T61" fmla="*/ 622 h 985"/>
                    <a:gd name="T62" fmla="*/ 212 w 798"/>
                    <a:gd name="T63" fmla="*/ 671 h 985"/>
                    <a:gd name="T64" fmla="*/ 224 w 798"/>
                    <a:gd name="T65" fmla="*/ 711 h 985"/>
                    <a:gd name="T66" fmla="*/ 235 w 798"/>
                    <a:gd name="T67" fmla="*/ 737 h 985"/>
                    <a:gd name="T68" fmla="*/ 245 w 798"/>
                    <a:gd name="T69" fmla="*/ 753 h 985"/>
                    <a:gd name="T70" fmla="*/ 256 w 798"/>
                    <a:gd name="T71" fmla="*/ 766 h 985"/>
                    <a:gd name="T72" fmla="*/ 269 w 798"/>
                    <a:gd name="T73" fmla="*/ 778 h 985"/>
                    <a:gd name="T74" fmla="*/ 284 w 798"/>
                    <a:gd name="T75" fmla="*/ 787 h 985"/>
                    <a:gd name="T76" fmla="*/ 302 w 798"/>
                    <a:gd name="T77" fmla="*/ 796 h 985"/>
                    <a:gd name="T78" fmla="*/ 330 w 798"/>
                    <a:gd name="T79" fmla="*/ 805 h 985"/>
                    <a:gd name="T80" fmla="*/ 376 w 798"/>
                    <a:gd name="T81" fmla="*/ 811 h 985"/>
                    <a:gd name="T82" fmla="*/ 425 w 798"/>
                    <a:gd name="T83" fmla="*/ 811 h 985"/>
                    <a:gd name="T84" fmla="*/ 468 w 798"/>
                    <a:gd name="T85" fmla="*/ 805 h 985"/>
                    <a:gd name="T86" fmla="*/ 496 w 798"/>
                    <a:gd name="T87" fmla="*/ 795 h 985"/>
                    <a:gd name="T88" fmla="*/ 514 w 798"/>
                    <a:gd name="T89" fmla="*/ 787 h 985"/>
                    <a:gd name="T90" fmla="*/ 528 w 798"/>
                    <a:gd name="T91" fmla="*/ 778 h 985"/>
                    <a:gd name="T92" fmla="*/ 541 w 798"/>
                    <a:gd name="T93" fmla="*/ 766 h 985"/>
                    <a:gd name="T94" fmla="*/ 553 w 798"/>
                    <a:gd name="T95" fmla="*/ 753 h 985"/>
                    <a:gd name="T96" fmla="*/ 563 w 798"/>
                    <a:gd name="T97" fmla="*/ 737 h 985"/>
                    <a:gd name="T98" fmla="*/ 575 w 798"/>
                    <a:gd name="T99" fmla="*/ 711 h 985"/>
                    <a:gd name="T100" fmla="*/ 587 w 798"/>
                    <a:gd name="T101" fmla="*/ 670 h 985"/>
                    <a:gd name="T102" fmla="*/ 592 w 798"/>
                    <a:gd name="T103" fmla="*/ 621 h 985"/>
                    <a:gd name="T104" fmla="*/ 593 w 798"/>
                    <a:gd name="T105" fmla="*/ 0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98" h="985">
                      <a:moveTo>
                        <a:pt x="798" y="0"/>
                      </a:moveTo>
                      <a:lnTo>
                        <a:pt x="798" y="629"/>
                      </a:lnTo>
                      <a:lnTo>
                        <a:pt x="797" y="655"/>
                      </a:lnTo>
                      <a:lnTo>
                        <a:pt x="795" y="681"/>
                      </a:lnTo>
                      <a:lnTo>
                        <a:pt x="792" y="706"/>
                      </a:lnTo>
                      <a:lnTo>
                        <a:pt x="787" y="730"/>
                      </a:lnTo>
                      <a:lnTo>
                        <a:pt x="780" y="753"/>
                      </a:lnTo>
                      <a:lnTo>
                        <a:pt x="771" y="775"/>
                      </a:lnTo>
                      <a:lnTo>
                        <a:pt x="762" y="797"/>
                      </a:lnTo>
                      <a:lnTo>
                        <a:pt x="751" y="818"/>
                      </a:lnTo>
                      <a:lnTo>
                        <a:pt x="738" y="837"/>
                      </a:lnTo>
                      <a:lnTo>
                        <a:pt x="723" y="856"/>
                      </a:lnTo>
                      <a:lnTo>
                        <a:pt x="708" y="873"/>
                      </a:lnTo>
                      <a:lnTo>
                        <a:pt x="691" y="889"/>
                      </a:lnTo>
                      <a:lnTo>
                        <a:pt x="673" y="904"/>
                      </a:lnTo>
                      <a:lnTo>
                        <a:pt x="654" y="918"/>
                      </a:lnTo>
                      <a:lnTo>
                        <a:pt x="633" y="931"/>
                      </a:lnTo>
                      <a:lnTo>
                        <a:pt x="610" y="942"/>
                      </a:lnTo>
                      <a:lnTo>
                        <a:pt x="588" y="951"/>
                      </a:lnTo>
                      <a:lnTo>
                        <a:pt x="563" y="960"/>
                      </a:lnTo>
                      <a:lnTo>
                        <a:pt x="538" y="968"/>
                      </a:lnTo>
                      <a:lnTo>
                        <a:pt x="512" y="974"/>
                      </a:lnTo>
                      <a:lnTo>
                        <a:pt x="483" y="978"/>
                      </a:lnTo>
                      <a:lnTo>
                        <a:pt x="455" y="982"/>
                      </a:lnTo>
                      <a:lnTo>
                        <a:pt x="426" y="984"/>
                      </a:lnTo>
                      <a:lnTo>
                        <a:pt x="395" y="985"/>
                      </a:lnTo>
                      <a:lnTo>
                        <a:pt x="371" y="985"/>
                      </a:lnTo>
                      <a:lnTo>
                        <a:pt x="350" y="983"/>
                      </a:lnTo>
                      <a:lnTo>
                        <a:pt x="328" y="982"/>
                      </a:lnTo>
                      <a:lnTo>
                        <a:pt x="306" y="978"/>
                      </a:lnTo>
                      <a:lnTo>
                        <a:pt x="285" y="975"/>
                      </a:lnTo>
                      <a:lnTo>
                        <a:pt x="266" y="971"/>
                      </a:lnTo>
                      <a:lnTo>
                        <a:pt x="247" y="967"/>
                      </a:lnTo>
                      <a:lnTo>
                        <a:pt x="228" y="961"/>
                      </a:lnTo>
                      <a:lnTo>
                        <a:pt x="210" y="955"/>
                      </a:lnTo>
                      <a:lnTo>
                        <a:pt x="193" y="947"/>
                      </a:lnTo>
                      <a:lnTo>
                        <a:pt x="177" y="939"/>
                      </a:lnTo>
                      <a:lnTo>
                        <a:pt x="160" y="931"/>
                      </a:lnTo>
                      <a:lnTo>
                        <a:pt x="145" y="921"/>
                      </a:lnTo>
                      <a:lnTo>
                        <a:pt x="131" y="911"/>
                      </a:lnTo>
                      <a:lnTo>
                        <a:pt x="117" y="900"/>
                      </a:lnTo>
                      <a:lnTo>
                        <a:pt x="104" y="888"/>
                      </a:lnTo>
                      <a:lnTo>
                        <a:pt x="91" y="876"/>
                      </a:lnTo>
                      <a:lnTo>
                        <a:pt x="79" y="863"/>
                      </a:lnTo>
                      <a:lnTo>
                        <a:pt x="68" y="850"/>
                      </a:lnTo>
                      <a:lnTo>
                        <a:pt x="58" y="836"/>
                      </a:lnTo>
                      <a:lnTo>
                        <a:pt x="49" y="822"/>
                      </a:lnTo>
                      <a:lnTo>
                        <a:pt x="40" y="807"/>
                      </a:lnTo>
                      <a:lnTo>
                        <a:pt x="32" y="792"/>
                      </a:lnTo>
                      <a:lnTo>
                        <a:pt x="26" y="775"/>
                      </a:lnTo>
                      <a:lnTo>
                        <a:pt x="19" y="758"/>
                      </a:lnTo>
                      <a:lnTo>
                        <a:pt x="14" y="742"/>
                      </a:lnTo>
                      <a:lnTo>
                        <a:pt x="9" y="723"/>
                      </a:lnTo>
                      <a:lnTo>
                        <a:pt x="6" y="705"/>
                      </a:lnTo>
                      <a:lnTo>
                        <a:pt x="3" y="686"/>
                      </a:lnTo>
                      <a:lnTo>
                        <a:pt x="2" y="667"/>
                      </a:lnTo>
                      <a:lnTo>
                        <a:pt x="0" y="646"/>
                      </a:lnTo>
                      <a:lnTo>
                        <a:pt x="0" y="626"/>
                      </a:ln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595"/>
                      </a:lnTo>
                      <a:lnTo>
                        <a:pt x="206" y="622"/>
                      </a:lnTo>
                      <a:lnTo>
                        <a:pt x="208" y="647"/>
                      </a:lnTo>
                      <a:lnTo>
                        <a:pt x="212" y="671"/>
                      </a:lnTo>
                      <a:lnTo>
                        <a:pt x="217" y="692"/>
                      </a:lnTo>
                      <a:lnTo>
                        <a:pt x="224" y="711"/>
                      </a:lnTo>
                      <a:lnTo>
                        <a:pt x="231" y="730"/>
                      </a:lnTo>
                      <a:lnTo>
                        <a:pt x="235" y="737"/>
                      </a:lnTo>
                      <a:lnTo>
                        <a:pt x="240" y="745"/>
                      </a:lnTo>
                      <a:lnTo>
                        <a:pt x="245" y="753"/>
                      </a:lnTo>
                      <a:lnTo>
                        <a:pt x="251" y="759"/>
                      </a:lnTo>
                      <a:lnTo>
                        <a:pt x="256" y="766"/>
                      </a:lnTo>
                      <a:lnTo>
                        <a:pt x="263" y="772"/>
                      </a:lnTo>
                      <a:lnTo>
                        <a:pt x="269" y="778"/>
                      </a:lnTo>
                      <a:lnTo>
                        <a:pt x="277" y="783"/>
                      </a:lnTo>
                      <a:lnTo>
                        <a:pt x="284" y="787"/>
                      </a:lnTo>
                      <a:lnTo>
                        <a:pt x="293" y="792"/>
                      </a:lnTo>
                      <a:lnTo>
                        <a:pt x="302" y="796"/>
                      </a:lnTo>
                      <a:lnTo>
                        <a:pt x="310" y="799"/>
                      </a:lnTo>
                      <a:lnTo>
                        <a:pt x="330" y="805"/>
                      </a:lnTo>
                      <a:lnTo>
                        <a:pt x="352" y="809"/>
                      </a:lnTo>
                      <a:lnTo>
                        <a:pt x="376" y="811"/>
                      </a:lnTo>
                      <a:lnTo>
                        <a:pt x="401" y="812"/>
                      </a:lnTo>
                      <a:lnTo>
                        <a:pt x="425" y="811"/>
                      </a:lnTo>
                      <a:lnTo>
                        <a:pt x="447" y="809"/>
                      </a:lnTo>
                      <a:lnTo>
                        <a:pt x="468" y="805"/>
                      </a:lnTo>
                      <a:lnTo>
                        <a:pt x="488" y="799"/>
                      </a:lnTo>
                      <a:lnTo>
                        <a:pt x="496" y="795"/>
                      </a:lnTo>
                      <a:lnTo>
                        <a:pt x="505" y="792"/>
                      </a:lnTo>
                      <a:lnTo>
                        <a:pt x="514" y="787"/>
                      </a:lnTo>
                      <a:lnTo>
                        <a:pt x="521" y="782"/>
                      </a:lnTo>
                      <a:lnTo>
                        <a:pt x="528" y="778"/>
                      </a:lnTo>
                      <a:lnTo>
                        <a:pt x="535" y="772"/>
                      </a:lnTo>
                      <a:lnTo>
                        <a:pt x="541" y="766"/>
                      </a:lnTo>
                      <a:lnTo>
                        <a:pt x="547" y="759"/>
                      </a:lnTo>
                      <a:lnTo>
                        <a:pt x="553" y="753"/>
                      </a:lnTo>
                      <a:lnTo>
                        <a:pt x="558" y="745"/>
                      </a:lnTo>
                      <a:lnTo>
                        <a:pt x="563" y="737"/>
                      </a:lnTo>
                      <a:lnTo>
                        <a:pt x="567" y="729"/>
                      </a:lnTo>
                      <a:lnTo>
                        <a:pt x="575" y="711"/>
                      </a:lnTo>
                      <a:lnTo>
                        <a:pt x="581" y="692"/>
                      </a:lnTo>
                      <a:lnTo>
                        <a:pt x="587" y="670"/>
                      </a:lnTo>
                      <a:lnTo>
                        <a:pt x="590" y="646"/>
                      </a:lnTo>
                      <a:lnTo>
                        <a:pt x="592" y="621"/>
                      </a:lnTo>
                      <a:lnTo>
                        <a:pt x="593" y="594"/>
                      </a:lnTo>
                      <a:lnTo>
                        <a:pt x="593" y="0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4499" y="2634"/>
                  <a:ext cx="66" cy="88"/>
                </a:xfrm>
                <a:custGeom>
                  <a:avLst/>
                  <a:gdLst>
                    <a:gd name="T0" fmla="*/ 470 w 734"/>
                    <a:gd name="T1" fmla="*/ 971 h 971"/>
                    <a:gd name="T2" fmla="*/ 264 w 734"/>
                    <a:gd name="T3" fmla="*/ 971 h 971"/>
                    <a:gd name="T4" fmla="*/ 264 w 734"/>
                    <a:gd name="T5" fmla="*/ 172 h 971"/>
                    <a:gd name="T6" fmla="*/ 0 w 734"/>
                    <a:gd name="T7" fmla="*/ 172 h 971"/>
                    <a:gd name="T8" fmla="*/ 0 w 734"/>
                    <a:gd name="T9" fmla="*/ 0 h 971"/>
                    <a:gd name="T10" fmla="*/ 734 w 734"/>
                    <a:gd name="T11" fmla="*/ 0 h 971"/>
                    <a:gd name="T12" fmla="*/ 734 w 734"/>
                    <a:gd name="T13" fmla="*/ 172 h 971"/>
                    <a:gd name="T14" fmla="*/ 470 w 734"/>
                    <a:gd name="T15" fmla="*/ 172 h 971"/>
                    <a:gd name="T16" fmla="*/ 470 w 734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4" h="971">
                      <a:moveTo>
                        <a:pt x="470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4" y="0"/>
                      </a:lnTo>
                      <a:lnTo>
                        <a:pt x="734" y="172"/>
                      </a:lnTo>
                      <a:lnTo>
                        <a:pt x="470" y="172"/>
                      </a:lnTo>
                      <a:lnTo>
                        <a:pt x="47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4575" y="2632"/>
                  <a:ext cx="84" cy="91"/>
                </a:xfrm>
                <a:custGeom>
                  <a:avLst/>
                  <a:gdLst>
                    <a:gd name="T0" fmla="*/ 922 w 926"/>
                    <a:gd name="T1" fmla="*/ 586 h 1000"/>
                    <a:gd name="T2" fmla="*/ 903 w 926"/>
                    <a:gd name="T3" fmla="*/ 689 h 1000"/>
                    <a:gd name="T4" fmla="*/ 870 w 926"/>
                    <a:gd name="T5" fmla="*/ 778 h 1000"/>
                    <a:gd name="T6" fmla="*/ 821 w 926"/>
                    <a:gd name="T7" fmla="*/ 853 h 1000"/>
                    <a:gd name="T8" fmla="*/ 758 w 926"/>
                    <a:gd name="T9" fmla="*/ 914 h 1000"/>
                    <a:gd name="T10" fmla="*/ 682 w 926"/>
                    <a:gd name="T11" fmla="*/ 959 h 1000"/>
                    <a:gd name="T12" fmla="*/ 593 w 926"/>
                    <a:gd name="T13" fmla="*/ 987 h 1000"/>
                    <a:gd name="T14" fmla="*/ 490 w 926"/>
                    <a:gd name="T15" fmla="*/ 999 h 1000"/>
                    <a:gd name="T16" fmla="*/ 383 w 926"/>
                    <a:gd name="T17" fmla="*/ 996 h 1000"/>
                    <a:gd name="T18" fmla="*/ 287 w 926"/>
                    <a:gd name="T19" fmla="*/ 975 h 1000"/>
                    <a:gd name="T20" fmla="*/ 204 w 926"/>
                    <a:gd name="T21" fmla="*/ 939 h 1000"/>
                    <a:gd name="T22" fmla="*/ 135 w 926"/>
                    <a:gd name="T23" fmla="*/ 886 h 1000"/>
                    <a:gd name="T24" fmla="*/ 78 w 926"/>
                    <a:gd name="T25" fmla="*/ 818 h 1000"/>
                    <a:gd name="T26" fmla="*/ 37 w 926"/>
                    <a:gd name="T27" fmla="*/ 735 h 1000"/>
                    <a:gd name="T28" fmla="*/ 11 w 926"/>
                    <a:gd name="T29" fmla="*/ 639 h 1000"/>
                    <a:gd name="T30" fmla="*/ 0 w 926"/>
                    <a:gd name="T31" fmla="*/ 529 h 1000"/>
                    <a:gd name="T32" fmla="*/ 3 w 926"/>
                    <a:gd name="T33" fmla="*/ 411 h 1000"/>
                    <a:gd name="T34" fmla="*/ 23 w 926"/>
                    <a:gd name="T35" fmla="*/ 308 h 1000"/>
                    <a:gd name="T36" fmla="*/ 57 w 926"/>
                    <a:gd name="T37" fmla="*/ 219 h 1000"/>
                    <a:gd name="T38" fmla="*/ 106 w 926"/>
                    <a:gd name="T39" fmla="*/ 144 h 1000"/>
                    <a:gd name="T40" fmla="*/ 169 w 926"/>
                    <a:gd name="T41" fmla="*/ 85 h 1000"/>
                    <a:gd name="T42" fmla="*/ 245 w 926"/>
                    <a:gd name="T43" fmla="*/ 41 h 1000"/>
                    <a:gd name="T44" fmla="*/ 334 w 926"/>
                    <a:gd name="T45" fmla="*/ 13 h 1000"/>
                    <a:gd name="T46" fmla="*/ 437 w 926"/>
                    <a:gd name="T47" fmla="*/ 1 h 1000"/>
                    <a:gd name="T48" fmla="*/ 545 w 926"/>
                    <a:gd name="T49" fmla="*/ 5 h 1000"/>
                    <a:gd name="T50" fmla="*/ 640 w 926"/>
                    <a:gd name="T51" fmla="*/ 25 h 1000"/>
                    <a:gd name="T52" fmla="*/ 723 w 926"/>
                    <a:gd name="T53" fmla="*/ 61 h 1000"/>
                    <a:gd name="T54" fmla="*/ 793 w 926"/>
                    <a:gd name="T55" fmla="*/ 114 h 1000"/>
                    <a:gd name="T56" fmla="*/ 848 w 926"/>
                    <a:gd name="T57" fmla="*/ 181 h 1000"/>
                    <a:gd name="T58" fmla="*/ 889 w 926"/>
                    <a:gd name="T59" fmla="*/ 264 h 1000"/>
                    <a:gd name="T60" fmla="*/ 914 w 926"/>
                    <a:gd name="T61" fmla="*/ 359 h 1000"/>
                    <a:gd name="T62" fmla="*/ 926 w 926"/>
                    <a:gd name="T63" fmla="*/ 470 h 1000"/>
                    <a:gd name="T64" fmla="*/ 220 w 926"/>
                    <a:gd name="T65" fmla="*/ 576 h 1000"/>
                    <a:gd name="T66" fmla="*/ 232 w 926"/>
                    <a:gd name="T67" fmla="*/ 643 h 1000"/>
                    <a:gd name="T68" fmla="*/ 251 w 926"/>
                    <a:gd name="T69" fmla="*/ 698 h 1000"/>
                    <a:gd name="T70" fmla="*/ 277 w 926"/>
                    <a:gd name="T71" fmla="*/ 745 h 1000"/>
                    <a:gd name="T72" fmla="*/ 313 w 926"/>
                    <a:gd name="T73" fmla="*/ 781 h 1000"/>
                    <a:gd name="T74" fmla="*/ 356 w 926"/>
                    <a:gd name="T75" fmla="*/ 807 h 1000"/>
                    <a:gd name="T76" fmla="*/ 406 w 926"/>
                    <a:gd name="T77" fmla="*/ 822 h 1000"/>
                    <a:gd name="T78" fmla="*/ 463 w 926"/>
                    <a:gd name="T79" fmla="*/ 827 h 1000"/>
                    <a:gd name="T80" fmla="*/ 521 w 926"/>
                    <a:gd name="T81" fmla="*/ 822 h 1000"/>
                    <a:gd name="T82" fmla="*/ 571 w 926"/>
                    <a:gd name="T83" fmla="*/ 807 h 1000"/>
                    <a:gd name="T84" fmla="*/ 613 w 926"/>
                    <a:gd name="T85" fmla="*/ 781 h 1000"/>
                    <a:gd name="T86" fmla="*/ 648 w 926"/>
                    <a:gd name="T87" fmla="*/ 745 h 1000"/>
                    <a:gd name="T88" fmla="*/ 675 w 926"/>
                    <a:gd name="T89" fmla="*/ 699 h 1000"/>
                    <a:gd name="T90" fmla="*/ 695 w 926"/>
                    <a:gd name="T91" fmla="*/ 643 h 1000"/>
                    <a:gd name="T92" fmla="*/ 707 w 926"/>
                    <a:gd name="T93" fmla="*/ 576 h 1000"/>
                    <a:gd name="T94" fmla="*/ 707 w 926"/>
                    <a:gd name="T95" fmla="*/ 422 h 1000"/>
                    <a:gd name="T96" fmla="*/ 695 w 926"/>
                    <a:gd name="T97" fmla="*/ 356 h 1000"/>
                    <a:gd name="T98" fmla="*/ 675 w 926"/>
                    <a:gd name="T99" fmla="*/ 300 h 1000"/>
                    <a:gd name="T100" fmla="*/ 649 w 926"/>
                    <a:gd name="T101" fmla="*/ 254 h 1000"/>
                    <a:gd name="T102" fmla="*/ 614 w 926"/>
                    <a:gd name="T103" fmla="*/ 218 h 1000"/>
                    <a:gd name="T104" fmla="*/ 572 w 926"/>
                    <a:gd name="T105" fmla="*/ 192 h 1000"/>
                    <a:gd name="T106" fmla="*/ 522 w 926"/>
                    <a:gd name="T107" fmla="*/ 177 h 1000"/>
                    <a:gd name="T108" fmla="*/ 464 w 926"/>
                    <a:gd name="T109" fmla="*/ 171 h 1000"/>
                    <a:gd name="T110" fmla="*/ 407 w 926"/>
                    <a:gd name="T111" fmla="*/ 177 h 1000"/>
                    <a:gd name="T112" fmla="*/ 357 w 926"/>
                    <a:gd name="T113" fmla="*/ 192 h 1000"/>
                    <a:gd name="T114" fmla="*/ 313 w 926"/>
                    <a:gd name="T115" fmla="*/ 218 h 1000"/>
                    <a:gd name="T116" fmla="*/ 278 w 926"/>
                    <a:gd name="T117" fmla="*/ 254 h 1000"/>
                    <a:gd name="T118" fmla="*/ 251 w 926"/>
                    <a:gd name="T119" fmla="*/ 301 h 1000"/>
                    <a:gd name="T120" fmla="*/ 232 w 926"/>
                    <a:gd name="T121" fmla="*/ 357 h 1000"/>
                    <a:gd name="T122" fmla="*/ 220 w 926"/>
                    <a:gd name="T123" fmla="*/ 423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26" h="1000">
                      <a:moveTo>
                        <a:pt x="926" y="499"/>
                      </a:moveTo>
                      <a:lnTo>
                        <a:pt x="926" y="530"/>
                      </a:lnTo>
                      <a:lnTo>
                        <a:pt x="924" y="558"/>
                      </a:lnTo>
                      <a:lnTo>
                        <a:pt x="922" y="586"/>
                      </a:lnTo>
                      <a:lnTo>
                        <a:pt x="919" y="613"/>
                      </a:lnTo>
                      <a:lnTo>
                        <a:pt x="914" y="639"/>
                      </a:lnTo>
                      <a:lnTo>
                        <a:pt x="910" y="664"/>
                      </a:lnTo>
                      <a:lnTo>
                        <a:pt x="903" y="689"/>
                      </a:lnTo>
                      <a:lnTo>
                        <a:pt x="897" y="713"/>
                      </a:lnTo>
                      <a:lnTo>
                        <a:pt x="888" y="736"/>
                      </a:lnTo>
                      <a:lnTo>
                        <a:pt x="879" y="758"/>
                      </a:lnTo>
                      <a:lnTo>
                        <a:pt x="870" y="778"/>
                      </a:lnTo>
                      <a:lnTo>
                        <a:pt x="859" y="799"/>
                      </a:lnTo>
                      <a:lnTo>
                        <a:pt x="847" y="818"/>
                      </a:lnTo>
                      <a:lnTo>
                        <a:pt x="835" y="836"/>
                      </a:lnTo>
                      <a:lnTo>
                        <a:pt x="821" y="853"/>
                      </a:lnTo>
                      <a:lnTo>
                        <a:pt x="807" y="871"/>
                      </a:lnTo>
                      <a:lnTo>
                        <a:pt x="791" y="886"/>
                      </a:lnTo>
                      <a:lnTo>
                        <a:pt x="775" y="901"/>
                      </a:lnTo>
                      <a:lnTo>
                        <a:pt x="758" y="914"/>
                      </a:lnTo>
                      <a:lnTo>
                        <a:pt x="740" y="927"/>
                      </a:lnTo>
                      <a:lnTo>
                        <a:pt x="722" y="939"/>
                      </a:lnTo>
                      <a:lnTo>
                        <a:pt x="702" y="949"/>
                      </a:lnTo>
                      <a:lnTo>
                        <a:pt x="682" y="959"/>
                      </a:lnTo>
                      <a:lnTo>
                        <a:pt x="661" y="967"/>
                      </a:lnTo>
                      <a:lnTo>
                        <a:pt x="639" y="975"/>
                      </a:lnTo>
                      <a:lnTo>
                        <a:pt x="616" y="982"/>
                      </a:lnTo>
                      <a:lnTo>
                        <a:pt x="593" y="987"/>
                      </a:lnTo>
                      <a:lnTo>
                        <a:pt x="569" y="991"/>
                      </a:lnTo>
                      <a:lnTo>
                        <a:pt x="544" y="996"/>
                      </a:lnTo>
                      <a:lnTo>
                        <a:pt x="518" y="998"/>
                      </a:lnTo>
                      <a:lnTo>
                        <a:pt x="490" y="999"/>
                      </a:lnTo>
                      <a:lnTo>
                        <a:pt x="463" y="1000"/>
                      </a:lnTo>
                      <a:lnTo>
                        <a:pt x="435" y="999"/>
                      </a:lnTo>
                      <a:lnTo>
                        <a:pt x="409" y="998"/>
                      </a:lnTo>
                      <a:lnTo>
                        <a:pt x="383" y="996"/>
                      </a:lnTo>
                      <a:lnTo>
                        <a:pt x="358" y="991"/>
                      </a:lnTo>
                      <a:lnTo>
                        <a:pt x="334" y="987"/>
                      </a:lnTo>
                      <a:lnTo>
                        <a:pt x="310" y="982"/>
                      </a:lnTo>
                      <a:lnTo>
                        <a:pt x="287" y="975"/>
                      </a:lnTo>
                      <a:lnTo>
                        <a:pt x="265" y="967"/>
                      </a:lnTo>
                      <a:lnTo>
                        <a:pt x="245" y="959"/>
                      </a:lnTo>
                      <a:lnTo>
                        <a:pt x="224" y="949"/>
                      </a:lnTo>
                      <a:lnTo>
                        <a:pt x="204" y="939"/>
                      </a:lnTo>
                      <a:lnTo>
                        <a:pt x="186" y="927"/>
                      </a:lnTo>
                      <a:lnTo>
                        <a:pt x="168" y="914"/>
                      </a:lnTo>
                      <a:lnTo>
                        <a:pt x="151" y="901"/>
                      </a:lnTo>
                      <a:lnTo>
                        <a:pt x="135" y="886"/>
                      </a:lnTo>
                      <a:lnTo>
                        <a:pt x="120" y="871"/>
                      </a:lnTo>
                      <a:lnTo>
                        <a:pt x="104" y="853"/>
                      </a:lnTo>
                      <a:lnTo>
                        <a:pt x="91" y="836"/>
                      </a:lnTo>
                      <a:lnTo>
                        <a:pt x="78" y="818"/>
                      </a:lnTo>
                      <a:lnTo>
                        <a:pt x="66" y="799"/>
                      </a:lnTo>
                      <a:lnTo>
                        <a:pt x="57" y="778"/>
                      </a:lnTo>
                      <a:lnTo>
                        <a:pt x="47" y="758"/>
                      </a:lnTo>
                      <a:lnTo>
                        <a:pt x="37" y="735"/>
                      </a:lnTo>
                      <a:lnTo>
                        <a:pt x="29" y="712"/>
                      </a:lnTo>
                      <a:lnTo>
                        <a:pt x="23" y="689"/>
                      </a:lnTo>
                      <a:lnTo>
                        <a:pt x="16" y="664"/>
                      </a:lnTo>
                      <a:lnTo>
                        <a:pt x="11" y="639"/>
                      </a:lnTo>
                      <a:lnTo>
                        <a:pt x="7" y="612"/>
                      </a:lnTo>
                      <a:lnTo>
                        <a:pt x="3" y="585"/>
                      </a:lnTo>
                      <a:lnTo>
                        <a:pt x="1" y="557"/>
                      </a:lnTo>
                      <a:lnTo>
                        <a:pt x="0" y="529"/>
                      </a:lnTo>
                      <a:lnTo>
                        <a:pt x="0" y="498"/>
                      </a:lnTo>
                      <a:lnTo>
                        <a:pt x="0" y="469"/>
                      </a:lnTo>
                      <a:lnTo>
                        <a:pt x="1" y="440"/>
                      </a:lnTo>
                      <a:lnTo>
                        <a:pt x="3" y="411"/>
                      </a:lnTo>
                      <a:lnTo>
                        <a:pt x="7" y="384"/>
                      </a:lnTo>
                      <a:lnTo>
                        <a:pt x="11" y="358"/>
                      </a:lnTo>
                      <a:lnTo>
                        <a:pt x="16" y="333"/>
                      </a:lnTo>
                      <a:lnTo>
                        <a:pt x="23" y="308"/>
                      </a:lnTo>
                      <a:lnTo>
                        <a:pt x="29" y="284"/>
                      </a:lnTo>
                      <a:lnTo>
                        <a:pt x="38" y="262"/>
                      </a:lnTo>
                      <a:lnTo>
                        <a:pt x="47" y="240"/>
                      </a:lnTo>
                      <a:lnTo>
                        <a:pt x="57" y="219"/>
                      </a:lnTo>
                      <a:lnTo>
                        <a:pt x="68" y="200"/>
                      </a:lnTo>
                      <a:lnTo>
                        <a:pt x="79" y="180"/>
                      </a:lnTo>
                      <a:lnTo>
                        <a:pt x="91" y="162"/>
                      </a:lnTo>
                      <a:lnTo>
                        <a:pt x="106" y="144"/>
                      </a:lnTo>
                      <a:lnTo>
                        <a:pt x="120" y="128"/>
                      </a:lnTo>
                      <a:lnTo>
                        <a:pt x="135" y="113"/>
                      </a:lnTo>
                      <a:lnTo>
                        <a:pt x="151" y="99"/>
                      </a:lnTo>
                      <a:lnTo>
                        <a:pt x="169" y="85"/>
                      </a:lnTo>
                      <a:lnTo>
                        <a:pt x="186" y="73"/>
                      </a:lnTo>
                      <a:lnTo>
                        <a:pt x="206" y="61"/>
                      </a:lnTo>
                      <a:lnTo>
                        <a:pt x="225" y="50"/>
                      </a:lnTo>
                      <a:lnTo>
                        <a:pt x="245" y="41"/>
                      </a:lnTo>
                      <a:lnTo>
                        <a:pt x="266" y="32"/>
                      </a:lnTo>
                      <a:lnTo>
                        <a:pt x="288" y="25"/>
                      </a:lnTo>
                      <a:lnTo>
                        <a:pt x="311" y="18"/>
                      </a:lnTo>
                      <a:lnTo>
                        <a:pt x="334" y="13"/>
                      </a:lnTo>
                      <a:lnTo>
                        <a:pt x="359" y="8"/>
                      </a:lnTo>
                      <a:lnTo>
                        <a:pt x="384" y="5"/>
                      </a:lnTo>
                      <a:lnTo>
                        <a:pt x="410" y="2"/>
                      </a:lnTo>
                      <a:lnTo>
                        <a:pt x="437" y="1"/>
                      </a:lnTo>
                      <a:lnTo>
                        <a:pt x="464" y="0"/>
                      </a:lnTo>
                      <a:lnTo>
                        <a:pt x="493" y="1"/>
                      </a:lnTo>
                      <a:lnTo>
                        <a:pt x="519" y="2"/>
                      </a:lnTo>
                      <a:lnTo>
                        <a:pt x="545" y="5"/>
                      </a:lnTo>
                      <a:lnTo>
                        <a:pt x="570" y="8"/>
                      </a:lnTo>
                      <a:lnTo>
                        <a:pt x="595" y="13"/>
                      </a:lnTo>
                      <a:lnTo>
                        <a:pt x="618" y="18"/>
                      </a:lnTo>
                      <a:lnTo>
                        <a:pt x="640" y="25"/>
                      </a:lnTo>
                      <a:lnTo>
                        <a:pt x="662" y="32"/>
                      </a:lnTo>
                      <a:lnTo>
                        <a:pt x="684" y="41"/>
                      </a:lnTo>
                      <a:lnTo>
                        <a:pt x="703" y="51"/>
                      </a:lnTo>
                      <a:lnTo>
                        <a:pt x="723" y="61"/>
                      </a:lnTo>
                      <a:lnTo>
                        <a:pt x="741" y="73"/>
                      </a:lnTo>
                      <a:lnTo>
                        <a:pt x="759" y="86"/>
                      </a:lnTo>
                      <a:lnTo>
                        <a:pt x="776" y="99"/>
                      </a:lnTo>
                      <a:lnTo>
                        <a:pt x="793" y="114"/>
                      </a:lnTo>
                      <a:lnTo>
                        <a:pt x="808" y="129"/>
                      </a:lnTo>
                      <a:lnTo>
                        <a:pt x="822" y="145"/>
                      </a:lnTo>
                      <a:lnTo>
                        <a:pt x="835" y="163"/>
                      </a:lnTo>
                      <a:lnTo>
                        <a:pt x="848" y="181"/>
                      </a:lnTo>
                      <a:lnTo>
                        <a:pt x="860" y="201"/>
                      </a:lnTo>
                      <a:lnTo>
                        <a:pt x="870" y="220"/>
                      </a:lnTo>
                      <a:lnTo>
                        <a:pt x="879" y="242"/>
                      </a:lnTo>
                      <a:lnTo>
                        <a:pt x="889" y="264"/>
                      </a:lnTo>
                      <a:lnTo>
                        <a:pt x="897" y="286"/>
                      </a:lnTo>
                      <a:lnTo>
                        <a:pt x="903" y="309"/>
                      </a:lnTo>
                      <a:lnTo>
                        <a:pt x="910" y="334"/>
                      </a:lnTo>
                      <a:lnTo>
                        <a:pt x="914" y="359"/>
                      </a:lnTo>
                      <a:lnTo>
                        <a:pt x="919" y="385"/>
                      </a:lnTo>
                      <a:lnTo>
                        <a:pt x="922" y="412"/>
                      </a:lnTo>
                      <a:lnTo>
                        <a:pt x="924" y="441"/>
                      </a:lnTo>
                      <a:lnTo>
                        <a:pt x="926" y="470"/>
                      </a:lnTo>
                      <a:lnTo>
                        <a:pt x="926" y="499"/>
                      </a:lnTo>
                      <a:close/>
                      <a:moveTo>
                        <a:pt x="216" y="499"/>
                      </a:moveTo>
                      <a:lnTo>
                        <a:pt x="216" y="540"/>
                      </a:lnTo>
                      <a:lnTo>
                        <a:pt x="220" y="576"/>
                      </a:lnTo>
                      <a:lnTo>
                        <a:pt x="222" y="594"/>
                      </a:lnTo>
                      <a:lnTo>
                        <a:pt x="225" y="610"/>
                      </a:lnTo>
                      <a:lnTo>
                        <a:pt x="228" y="626"/>
                      </a:lnTo>
                      <a:lnTo>
                        <a:pt x="232" y="643"/>
                      </a:lnTo>
                      <a:lnTo>
                        <a:pt x="236" y="657"/>
                      </a:lnTo>
                      <a:lnTo>
                        <a:pt x="240" y="672"/>
                      </a:lnTo>
                      <a:lnTo>
                        <a:pt x="246" y="685"/>
                      </a:lnTo>
                      <a:lnTo>
                        <a:pt x="251" y="698"/>
                      </a:lnTo>
                      <a:lnTo>
                        <a:pt x="257" y="711"/>
                      </a:lnTo>
                      <a:lnTo>
                        <a:pt x="263" y="723"/>
                      </a:lnTo>
                      <a:lnTo>
                        <a:pt x="271" y="734"/>
                      </a:lnTo>
                      <a:lnTo>
                        <a:pt x="277" y="745"/>
                      </a:lnTo>
                      <a:lnTo>
                        <a:pt x="286" y="755"/>
                      </a:lnTo>
                      <a:lnTo>
                        <a:pt x="295" y="764"/>
                      </a:lnTo>
                      <a:lnTo>
                        <a:pt x="303" y="773"/>
                      </a:lnTo>
                      <a:lnTo>
                        <a:pt x="313" y="781"/>
                      </a:lnTo>
                      <a:lnTo>
                        <a:pt x="323" y="788"/>
                      </a:lnTo>
                      <a:lnTo>
                        <a:pt x="333" y="795"/>
                      </a:lnTo>
                      <a:lnTo>
                        <a:pt x="344" y="801"/>
                      </a:lnTo>
                      <a:lnTo>
                        <a:pt x="356" y="807"/>
                      </a:lnTo>
                      <a:lnTo>
                        <a:pt x="366" y="811"/>
                      </a:lnTo>
                      <a:lnTo>
                        <a:pt x="379" y="815"/>
                      </a:lnTo>
                      <a:lnTo>
                        <a:pt x="393" y="819"/>
                      </a:lnTo>
                      <a:lnTo>
                        <a:pt x="406" y="822"/>
                      </a:lnTo>
                      <a:lnTo>
                        <a:pt x="419" y="824"/>
                      </a:lnTo>
                      <a:lnTo>
                        <a:pt x="433" y="826"/>
                      </a:lnTo>
                      <a:lnTo>
                        <a:pt x="448" y="827"/>
                      </a:lnTo>
                      <a:lnTo>
                        <a:pt x="463" y="827"/>
                      </a:lnTo>
                      <a:lnTo>
                        <a:pt x="478" y="827"/>
                      </a:lnTo>
                      <a:lnTo>
                        <a:pt x="493" y="826"/>
                      </a:lnTo>
                      <a:lnTo>
                        <a:pt x="507" y="824"/>
                      </a:lnTo>
                      <a:lnTo>
                        <a:pt x="521" y="822"/>
                      </a:lnTo>
                      <a:lnTo>
                        <a:pt x="534" y="819"/>
                      </a:lnTo>
                      <a:lnTo>
                        <a:pt x="547" y="815"/>
                      </a:lnTo>
                      <a:lnTo>
                        <a:pt x="559" y="811"/>
                      </a:lnTo>
                      <a:lnTo>
                        <a:pt x="571" y="807"/>
                      </a:lnTo>
                      <a:lnTo>
                        <a:pt x="583" y="801"/>
                      </a:lnTo>
                      <a:lnTo>
                        <a:pt x="594" y="795"/>
                      </a:lnTo>
                      <a:lnTo>
                        <a:pt x="603" y="788"/>
                      </a:lnTo>
                      <a:lnTo>
                        <a:pt x="613" y="781"/>
                      </a:lnTo>
                      <a:lnTo>
                        <a:pt x="623" y="773"/>
                      </a:lnTo>
                      <a:lnTo>
                        <a:pt x="632" y="764"/>
                      </a:lnTo>
                      <a:lnTo>
                        <a:pt x="640" y="756"/>
                      </a:lnTo>
                      <a:lnTo>
                        <a:pt x="648" y="745"/>
                      </a:lnTo>
                      <a:lnTo>
                        <a:pt x="656" y="735"/>
                      </a:lnTo>
                      <a:lnTo>
                        <a:pt x="663" y="723"/>
                      </a:lnTo>
                      <a:lnTo>
                        <a:pt x="670" y="711"/>
                      </a:lnTo>
                      <a:lnTo>
                        <a:pt x="675" y="699"/>
                      </a:lnTo>
                      <a:lnTo>
                        <a:pt x="681" y="686"/>
                      </a:lnTo>
                      <a:lnTo>
                        <a:pt x="686" y="672"/>
                      </a:lnTo>
                      <a:lnTo>
                        <a:pt x="690" y="658"/>
                      </a:lnTo>
                      <a:lnTo>
                        <a:pt x="695" y="643"/>
                      </a:lnTo>
                      <a:lnTo>
                        <a:pt x="698" y="627"/>
                      </a:lnTo>
                      <a:lnTo>
                        <a:pt x="701" y="611"/>
                      </a:lnTo>
                      <a:lnTo>
                        <a:pt x="704" y="594"/>
                      </a:lnTo>
                      <a:lnTo>
                        <a:pt x="707" y="576"/>
                      </a:lnTo>
                      <a:lnTo>
                        <a:pt x="709" y="540"/>
                      </a:lnTo>
                      <a:lnTo>
                        <a:pt x="710" y="499"/>
                      </a:lnTo>
                      <a:lnTo>
                        <a:pt x="709" y="460"/>
                      </a:lnTo>
                      <a:lnTo>
                        <a:pt x="707" y="422"/>
                      </a:lnTo>
                      <a:lnTo>
                        <a:pt x="704" y="405"/>
                      </a:lnTo>
                      <a:lnTo>
                        <a:pt x="701" y="389"/>
                      </a:lnTo>
                      <a:lnTo>
                        <a:pt x="698" y="372"/>
                      </a:lnTo>
                      <a:lnTo>
                        <a:pt x="695" y="356"/>
                      </a:lnTo>
                      <a:lnTo>
                        <a:pt x="690" y="341"/>
                      </a:lnTo>
                      <a:lnTo>
                        <a:pt x="686" y="327"/>
                      </a:lnTo>
                      <a:lnTo>
                        <a:pt x="681" y="313"/>
                      </a:lnTo>
                      <a:lnTo>
                        <a:pt x="675" y="300"/>
                      </a:lnTo>
                      <a:lnTo>
                        <a:pt x="670" y="288"/>
                      </a:lnTo>
                      <a:lnTo>
                        <a:pt x="663" y="276"/>
                      </a:lnTo>
                      <a:lnTo>
                        <a:pt x="656" y="264"/>
                      </a:lnTo>
                      <a:lnTo>
                        <a:pt x="649" y="254"/>
                      </a:lnTo>
                      <a:lnTo>
                        <a:pt x="640" y="244"/>
                      </a:lnTo>
                      <a:lnTo>
                        <a:pt x="633" y="234"/>
                      </a:lnTo>
                      <a:lnTo>
                        <a:pt x="623" y="226"/>
                      </a:lnTo>
                      <a:lnTo>
                        <a:pt x="614" y="218"/>
                      </a:lnTo>
                      <a:lnTo>
                        <a:pt x="604" y="210"/>
                      </a:lnTo>
                      <a:lnTo>
                        <a:pt x="594" y="204"/>
                      </a:lnTo>
                      <a:lnTo>
                        <a:pt x="583" y="197"/>
                      </a:lnTo>
                      <a:lnTo>
                        <a:pt x="572" y="192"/>
                      </a:lnTo>
                      <a:lnTo>
                        <a:pt x="560" y="188"/>
                      </a:lnTo>
                      <a:lnTo>
                        <a:pt x="548" y="183"/>
                      </a:lnTo>
                      <a:lnTo>
                        <a:pt x="535" y="180"/>
                      </a:lnTo>
                      <a:lnTo>
                        <a:pt x="522" y="177"/>
                      </a:lnTo>
                      <a:lnTo>
                        <a:pt x="508" y="175"/>
                      </a:lnTo>
                      <a:lnTo>
                        <a:pt x="494" y="172"/>
                      </a:lnTo>
                      <a:lnTo>
                        <a:pt x="479" y="172"/>
                      </a:lnTo>
                      <a:lnTo>
                        <a:pt x="464" y="171"/>
                      </a:lnTo>
                      <a:lnTo>
                        <a:pt x="449" y="172"/>
                      </a:lnTo>
                      <a:lnTo>
                        <a:pt x="435" y="172"/>
                      </a:lnTo>
                      <a:lnTo>
                        <a:pt x="421" y="175"/>
                      </a:lnTo>
                      <a:lnTo>
                        <a:pt x="407" y="177"/>
                      </a:lnTo>
                      <a:lnTo>
                        <a:pt x="394" y="180"/>
                      </a:lnTo>
                      <a:lnTo>
                        <a:pt x="381" y="183"/>
                      </a:lnTo>
                      <a:lnTo>
                        <a:pt x="369" y="188"/>
                      </a:lnTo>
                      <a:lnTo>
                        <a:pt x="357" y="192"/>
                      </a:lnTo>
                      <a:lnTo>
                        <a:pt x="345" y="197"/>
                      </a:lnTo>
                      <a:lnTo>
                        <a:pt x="334" y="204"/>
                      </a:lnTo>
                      <a:lnTo>
                        <a:pt x="324" y="210"/>
                      </a:lnTo>
                      <a:lnTo>
                        <a:pt x="313" y="218"/>
                      </a:lnTo>
                      <a:lnTo>
                        <a:pt x="304" y="227"/>
                      </a:lnTo>
                      <a:lnTo>
                        <a:pt x="295" y="235"/>
                      </a:lnTo>
                      <a:lnTo>
                        <a:pt x="287" y="244"/>
                      </a:lnTo>
                      <a:lnTo>
                        <a:pt x="278" y="254"/>
                      </a:lnTo>
                      <a:lnTo>
                        <a:pt x="271" y="265"/>
                      </a:lnTo>
                      <a:lnTo>
                        <a:pt x="264" y="277"/>
                      </a:lnTo>
                      <a:lnTo>
                        <a:pt x="258" y="289"/>
                      </a:lnTo>
                      <a:lnTo>
                        <a:pt x="251" y="301"/>
                      </a:lnTo>
                      <a:lnTo>
                        <a:pt x="246" y="314"/>
                      </a:lnTo>
                      <a:lnTo>
                        <a:pt x="240" y="328"/>
                      </a:lnTo>
                      <a:lnTo>
                        <a:pt x="236" y="342"/>
                      </a:lnTo>
                      <a:lnTo>
                        <a:pt x="232" y="357"/>
                      </a:lnTo>
                      <a:lnTo>
                        <a:pt x="228" y="372"/>
                      </a:lnTo>
                      <a:lnTo>
                        <a:pt x="225" y="389"/>
                      </a:lnTo>
                      <a:lnTo>
                        <a:pt x="222" y="406"/>
                      </a:lnTo>
                      <a:lnTo>
                        <a:pt x="220" y="423"/>
                      </a:lnTo>
                      <a:lnTo>
                        <a:pt x="216" y="460"/>
                      </a:lnTo>
                      <a:lnTo>
                        <a:pt x="216" y="4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710" y="2634"/>
                  <a:ext cx="51" cy="88"/>
                </a:xfrm>
                <a:custGeom>
                  <a:avLst/>
                  <a:gdLst>
                    <a:gd name="T0" fmla="*/ 203 w 558"/>
                    <a:gd name="T1" fmla="*/ 971 h 971"/>
                    <a:gd name="T2" fmla="*/ 0 w 558"/>
                    <a:gd name="T3" fmla="*/ 971 h 971"/>
                    <a:gd name="T4" fmla="*/ 0 w 558"/>
                    <a:gd name="T5" fmla="*/ 0 h 971"/>
                    <a:gd name="T6" fmla="*/ 558 w 558"/>
                    <a:gd name="T7" fmla="*/ 0 h 971"/>
                    <a:gd name="T8" fmla="*/ 558 w 558"/>
                    <a:gd name="T9" fmla="*/ 169 h 971"/>
                    <a:gd name="T10" fmla="*/ 203 w 558"/>
                    <a:gd name="T11" fmla="*/ 169 h 971"/>
                    <a:gd name="T12" fmla="*/ 203 w 558"/>
                    <a:gd name="T13" fmla="*/ 419 h 971"/>
                    <a:gd name="T14" fmla="*/ 533 w 558"/>
                    <a:gd name="T15" fmla="*/ 419 h 971"/>
                    <a:gd name="T16" fmla="*/ 533 w 558"/>
                    <a:gd name="T17" fmla="*/ 588 h 971"/>
                    <a:gd name="T18" fmla="*/ 203 w 558"/>
                    <a:gd name="T19" fmla="*/ 588 h 971"/>
                    <a:gd name="T20" fmla="*/ 203 w 558"/>
                    <a:gd name="T21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8" h="971">
                      <a:moveTo>
                        <a:pt x="203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58" y="0"/>
                      </a:lnTo>
                      <a:lnTo>
                        <a:pt x="558" y="169"/>
                      </a:lnTo>
                      <a:lnTo>
                        <a:pt x="203" y="169"/>
                      </a:lnTo>
                      <a:lnTo>
                        <a:pt x="203" y="419"/>
                      </a:lnTo>
                      <a:lnTo>
                        <a:pt x="533" y="419"/>
                      </a:lnTo>
                      <a:lnTo>
                        <a:pt x="533" y="588"/>
                      </a:lnTo>
                      <a:lnTo>
                        <a:pt x="203" y="588"/>
                      </a:lnTo>
                      <a:lnTo>
                        <a:pt x="203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4778" y="2634"/>
                  <a:ext cx="51" cy="88"/>
                </a:xfrm>
                <a:custGeom>
                  <a:avLst/>
                  <a:gdLst>
                    <a:gd name="T0" fmla="*/ 561 w 561"/>
                    <a:gd name="T1" fmla="*/ 971 h 971"/>
                    <a:gd name="T2" fmla="*/ 0 w 561"/>
                    <a:gd name="T3" fmla="*/ 971 h 971"/>
                    <a:gd name="T4" fmla="*/ 0 w 561"/>
                    <a:gd name="T5" fmla="*/ 0 h 971"/>
                    <a:gd name="T6" fmla="*/ 561 w 561"/>
                    <a:gd name="T7" fmla="*/ 0 h 971"/>
                    <a:gd name="T8" fmla="*/ 561 w 561"/>
                    <a:gd name="T9" fmla="*/ 169 h 971"/>
                    <a:gd name="T10" fmla="*/ 206 w 561"/>
                    <a:gd name="T11" fmla="*/ 169 h 971"/>
                    <a:gd name="T12" fmla="*/ 206 w 561"/>
                    <a:gd name="T13" fmla="*/ 382 h 971"/>
                    <a:gd name="T14" fmla="*/ 536 w 561"/>
                    <a:gd name="T15" fmla="*/ 382 h 971"/>
                    <a:gd name="T16" fmla="*/ 536 w 561"/>
                    <a:gd name="T17" fmla="*/ 551 h 971"/>
                    <a:gd name="T18" fmla="*/ 206 w 561"/>
                    <a:gd name="T19" fmla="*/ 551 h 971"/>
                    <a:gd name="T20" fmla="*/ 206 w 561"/>
                    <a:gd name="T21" fmla="*/ 801 h 971"/>
                    <a:gd name="T22" fmla="*/ 561 w 561"/>
                    <a:gd name="T23" fmla="*/ 801 h 971"/>
                    <a:gd name="T24" fmla="*/ 561 w 561"/>
                    <a:gd name="T25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61" h="971">
                      <a:moveTo>
                        <a:pt x="561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61" y="0"/>
                      </a:lnTo>
                      <a:lnTo>
                        <a:pt x="561" y="169"/>
                      </a:lnTo>
                      <a:lnTo>
                        <a:pt x="206" y="169"/>
                      </a:lnTo>
                      <a:lnTo>
                        <a:pt x="206" y="382"/>
                      </a:lnTo>
                      <a:lnTo>
                        <a:pt x="536" y="382"/>
                      </a:lnTo>
                      <a:lnTo>
                        <a:pt x="536" y="551"/>
                      </a:lnTo>
                      <a:lnTo>
                        <a:pt x="206" y="551"/>
                      </a:lnTo>
                      <a:lnTo>
                        <a:pt x="206" y="801"/>
                      </a:lnTo>
                      <a:lnTo>
                        <a:pt x="561" y="801"/>
                      </a:lnTo>
                      <a:lnTo>
                        <a:pt x="56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4848" y="2634"/>
                  <a:ext cx="73" cy="88"/>
                </a:xfrm>
                <a:custGeom>
                  <a:avLst/>
                  <a:gdLst>
                    <a:gd name="T0" fmla="*/ 804 w 807"/>
                    <a:gd name="T1" fmla="*/ 534 h 971"/>
                    <a:gd name="T2" fmla="*/ 794 w 807"/>
                    <a:gd name="T3" fmla="*/ 616 h 971"/>
                    <a:gd name="T4" fmla="*/ 773 w 807"/>
                    <a:gd name="T5" fmla="*/ 688 h 971"/>
                    <a:gd name="T6" fmla="*/ 742 w 807"/>
                    <a:gd name="T7" fmla="*/ 753 h 971"/>
                    <a:gd name="T8" fmla="*/ 702 w 807"/>
                    <a:gd name="T9" fmla="*/ 810 h 971"/>
                    <a:gd name="T10" fmla="*/ 652 w 807"/>
                    <a:gd name="T11" fmla="*/ 859 h 971"/>
                    <a:gd name="T12" fmla="*/ 594 w 807"/>
                    <a:gd name="T13" fmla="*/ 899 h 971"/>
                    <a:gd name="T14" fmla="*/ 527 w 807"/>
                    <a:gd name="T15" fmla="*/ 931 h 971"/>
                    <a:gd name="T16" fmla="*/ 451 w 807"/>
                    <a:gd name="T17" fmla="*/ 953 h 971"/>
                    <a:gd name="T18" fmla="*/ 367 w 807"/>
                    <a:gd name="T19" fmla="*/ 967 h 971"/>
                    <a:gd name="T20" fmla="*/ 275 w 807"/>
                    <a:gd name="T21" fmla="*/ 971 h 971"/>
                    <a:gd name="T22" fmla="*/ 304 w 807"/>
                    <a:gd name="T23" fmla="*/ 0 h 971"/>
                    <a:gd name="T24" fmla="*/ 390 w 807"/>
                    <a:gd name="T25" fmla="*/ 4 h 971"/>
                    <a:gd name="T26" fmla="*/ 469 w 807"/>
                    <a:gd name="T27" fmla="*/ 18 h 971"/>
                    <a:gd name="T28" fmla="*/ 539 w 807"/>
                    <a:gd name="T29" fmla="*/ 40 h 971"/>
                    <a:gd name="T30" fmla="*/ 602 w 807"/>
                    <a:gd name="T31" fmla="*/ 71 h 971"/>
                    <a:gd name="T32" fmla="*/ 658 w 807"/>
                    <a:gd name="T33" fmla="*/ 111 h 971"/>
                    <a:gd name="T34" fmla="*/ 705 w 807"/>
                    <a:gd name="T35" fmla="*/ 159 h 971"/>
                    <a:gd name="T36" fmla="*/ 745 w 807"/>
                    <a:gd name="T37" fmla="*/ 214 h 971"/>
                    <a:gd name="T38" fmla="*/ 774 w 807"/>
                    <a:gd name="T39" fmla="*/ 276 h 971"/>
                    <a:gd name="T40" fmla="*/ 794 w 807"/>
                    <a:gd name="T41" fmla="*/ 345 h 971"/>
                    <a:gd name="T42" fmla="*/ 804 w 807"/>
                    <a:gd name="T43" fmla="*/ 421 h 971"/>
                    <a:gd name="T44" fmla="*/ 592 w 807"/>
                    <a:gd name="T45" fmla="*/ 482 h 971"/>
                    <a:gd name="T46" fmla="*/ 590 w 807"/>
                    <a:gd name="T47" fmla="*/ 426 h 971"/>
                    <a:gd name="T48" fmla="*/ 583 w 807"/>
                    <a:gd name="T49" fmla="*/ 376 h 971"/>
                    <a:gd name="T50" fmla="*/ 571 w 807"/>
                    <a:gd name="T51" fmla="*/ 330 h 971"/>
                    <a:gd name="T52" fmla="*/ 553 w 807"/>
                    <a:gd name="T53" fmla="*/ 291 h 971"/>
                    <a:gd name="T54" fmla="*/ 532 w 807"/>
                    <a:gd name="T55" fmla="*/ 257 h 971"/>
                    <a:gd name="T56" fmla="*/ 504 w 807"/>
                    <a:gd name="T57" fmla="*/ 229 h 971"/>
                    <a:gd name="T58" fmla="*/ 473 w 807"/>
                    <a:gd name="T59" fmla="*/ 206 h 971"/>
                    <a:gd name="T60" fmla="*/ 437 w 807"/>
                    <a:gd name="T61" fmla="*/ 189 h 971"/>
                    <a:gd name="T62" fmla="*/ 396 w 807"/>
                    <a:gd name="T63" fmla="*/ 177 h 971"/>
                    <a:gd name="T64" fmla="*/ 349 w 807"/>
                    <a:gd name="T65" fmla="*/ 170 h 971"/>
                    <a:gd name="T66" fmla="*/ 206 w 807"/>
                    <a:gd name="T67" fmla="*/ 169 h 971"/>
                    <a:gd name="T68" fmla="*/ 313 w 807"/>
                    <a:gd name="T69" fmla="*/ 801 h 971"/>
                    <a:gd name="T70" fmla="*/ 364 w 807"/>
                    <a:gd name="T71" fmla="*/ 796 h 971"/>
                    <a:gd name="T72" fmla="*/ 411 w 807"/>
                    <a:gd name="T73" fmla="*/ 786 h 971"/>
                    <a:gd name="T74" fmla="*/ 451 w 807"/>
                    <a:gd name="T75" fmla="*/ 770 h 971"/>
                    <a:gd name="T76" fmla="*/ 487 w 807"/>
                    <a:gd name="T77" fmla="*/ 748 h 971"/>
                    <a:gd name="T78" fmla="*/ 517 w 807"/>
                    <a:gd name="T79" fmla="*/ 721 h 971"/>
                    <a:gd name="T80" fmla="*/ 544 w 807"/>
                    <a:gd name="T81" fmla="*/ 688 h 971"/>
                    <a:gd name="T82" fmla="*/ 563 w 807"/>
                    <a:gd name="T83" fmla="*/ 650 h 971"/>
                    <a:gd name="T84" fmla="*/ 578 w 807"/>
                    <a:gd name="T85" fmla="*/ 606 h 971"/>
                    <a:gd name="T86" fmla="*/ 588 w 807"/>
                    <a:gd name="T87" fmla="*/ 557 h 971"/>
                    <a:gd name="T88" fmla="*/ 592 w 807"/>
                    <a:gd name="T89" fmla="*/ 502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07" h="971">
                      <a:moveTo>
                        <a:pt x="807" y="477"/>
                      </a:moveTo>
                      <a:lnTo>
                        <a:pt x="807" y="506"/>
                      </a:lnTo>
                      <a:lnTo>
                        <a:pt x="804" y="534"/>
                      </a:lnTo>
                      <a:lnTo>
                        <a:pt x="802" y="563"/>
                      </a:lnTo>
                      <a:lnTo>
                        <a:pt x="798" y="590"/>
                      </a:lnTo>
                      <a:lnTo>
                        <a:pt x="794" y="616"/>
                      </a:lnTo>
                      <a:lnTo>
                        <a:pt x="787" y="641"/>
                      </a:lnTo>
                      <a:lnTo>
                        <a:pt x="780" y="665"/>
                      </a:lnTo>
                      <a:lnTo>
                        <a:pt x="773" y="688"/>
                      </a:lnTo>
                      <a:lnTo>
                        <a:pt x="763" y="710"/>
                      </a:lnTo>
                      <a:lnTo>
                        <a:pt x="753" y="732"/>
                      </a:lnTo>
                      <a:lnTo>
                        <a:pt x="742" y="753"/>
                      </a:lnTo>
                      <a:lnTo>
                        <a:pt x="729" y="773"/>
                      </a:lnTo>
                      <a:lnTo>
                        <a:pt x="716" y="792"/>
                      </a:lnTo>
                      <a:lnTo>
                        <a:pt x="702" y="810"/>
                      </a:lnTo>
                      <a:lnTo>
                        <a:pt x="687" y="828"/>
                      </a:lnTo>
                      <a:lnTo>
                        <a:pt x="670" y="844"/>
                      </a:lnTo>
                      <a:lnTo>
                        <a:pt x="652" y="859"/>
                      </a:lnTo>
                      <a:lnTo>
                        <a:pt x="634" y="873"/>
                      </a:lnTo>
                      <a:lnTo>
                        <a:pt x="614" y="887"/>
                      </a:lnTo>
                      <a:lnTo>
                        <a:pt x="594" y="899"/>
                      </a:lnTo>
                      <a:lnTo>
                        <a:pt x="573" y="911"/>
                      </a:lnTo>
                      <a:lnTo>
                        <a:pt x="550" y="921"/>
                      </a:lnTo>
                      <a:lnTo>
                        <a:pt x="527" y="931"/>
                      </a:lnTo>
                      <a:lnTo>
                        <a:pt x="503" y="939"/>
                      </a:lnTo>
                      <a:lnTo>
                        <a:pt x="477" y="947"/>
                      </a:lnTo>
                      <a:lnTo>
                        <a:pt x="451" y="953"/>
                      </a:lnTo>
                      <a:lnTo>
                        <a:pt x="425" y="959"/>
                      </a:lnTo>
                      <a:lnTo>
                        <a:pt x="397" y="963"/>
                      </a:lnTo>
                      <a:lnTo>
                        <a:pt x="367" y="967"/>
                      </a:lnTo>
                      <a:lnTo>
                        <a:pt x="338" y="969"/>
                      </a:lnTo>
                      <a:lnTo>
                        <a:pt x="307" y="971"/>
                      </a:lnTo>
                      <a:lnTo>
                        <a:pt x="275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334" y="1"/>
                      </a:lnTo>
                      <a:lnTo>
                        <a:pt x="363" y="2"/>
                      </a:lnTo>
                      <a:lnTo>
                        <a:pt x="390" y="4"/>
                      </a:lnTo>
                      <a:lnTo>
                        <a:pt x="417" y="8"/>
                      </a:lnTo>
                      <a:lnTo>
                        <a:pt x="444" y="13"/>
                      </a:lnTo>
                      <a:lnTo>
                        <a:pt x="469" y="18"/>
                      </a:lnTo>
                      <a:lnTo>
                        <a:pt x="494" y="24"/>
                      </a:lnTo>
                      <a:lnTo>
                        <a:pt x="516" y="31"/>
                      </a:lnTo>
                      <a:lnTo>
                        <a:pt x="539" y="40"/>
                      </a:lnTo>
                      <a:lnTo>
                        <a:pt x="561" y="49"/>
                      </a:lnTo>
                      <a:lnTo>
                        <a:pt x="583" y="60"/>
                      </a:lnTo>
                      <a:lnTo>
                        <a:pt x="602" y="71"/>
                      </a:lnTo>
                      <a:lnTo>
                        <a:pt x="622" y="84"/>
                      </a:lnTo>
                      <a:lnTo>
                        <a:pt x="640" y="97"/>
                      </a:lnTo>
                      <a:lnTo>
                        <a:pt x="658" y="111"/>
                      </a:lnTo>
                      <a:lnTo>
                        <a:pt x="675" y="126"/>
                      </a:lnTo>
                      <a:lnTo>
                        <a:pt x="691" y="142"/>
                      </a:lnTo>
                      <a:lnTo>
                        <a:pt x="705" y="159"/>
                      </a:lnTo>
                      <a:lnTo>
                        <a:pt x="720" y="176"/>
                      </a:lnTo>
                      <a:lnTo>
                        <a:pt x="733" y="194"/>
                      </a:lnTo>
                      <a:lnTo>
                        <a:pt x="745" y="214"/>
                      </a:lnTo>
                      <a:lnTo>
                        <a:pt x="755" y="233"/>
                      </a:lnTo>
                      <a:lnTo>
                        <a:pt x="765" y="255"/>
                      </a:lnTo>
                      <a:lnTo>
                        <a:pt x="774" y="276"/>
                      </a:lnTo>
                      <a:lnTo>
                        <a:pt x="782" y="299"/>
                      </a:lnTo>
                      <a:lnTo>
                        <a:pt x="788" y="321"/>
                      </a:lnTo>
                      <a:lnTo>
                        <a:pt x="794" y="345"/>
                      </a:lnTo>
                      <a:lnTo>
                        <a:pt x="798" y="370"/>
                      </a:lnTo>
                      <a:lnTo>
                        <a:pt x="802" y="395"/>
                      </a:lnTo>
                      <a:lnTo>
                        <a:pt x="804" y="421"/>
                      </a:lnTo>
                      <a:lnTo>
                        <a:pt x="807" y="449"/>
                      </a:lnTo>
                      <a:lnTo>
                        <a:pt x="807" y="477"/>
                      </a:lnTo>
                      <a:close/>
                      <a:moveTo>
                        <a:pt x="592" y="482"/>
                      </a:moveTo>
                      <a:lnTo>
                        <a:pt x="592" y="463"/>
                      </a:lnTo>
                      <a:lnTo>
                        <a:pt x="591" y="444"/>
                      </a:lnTo>
                      <a:lnTo>
                        <a:pt x="590" y="426"/>
                      </a:lnTo>
                      <a:lnTo>
                        <a:pt x="588" y="408"/>
                      </a:lnTo>
                      <a:lnTo>
                        <a:pt x="586" y="392"/>
                      </a:lnTo>
                      <a:lnTo>
                        <a:pt x="583" y="376"/>
                      </a:lnTo>
                      <a:lnTo>
                        <a:pt x="579" y="359"/>
                      </a:lnTo>
                      <a:lnTo>
                        <a:pt x="575" y="345"/>
                      </a:lnTo>
                      <a:lnTo>
                        <a:pt x="571" y="330"/>
                      </a:lnTo>
                      <a:lnTo>
                        <a:pt x="565" y="317"/>
                      </a:lnTo>
                      <a:lnTo>
                        <a:pt x="560" y="304"/>
                      </a:lnTo>
                      <a:lnTo>
                        <a:pt x="553" y="291"/>
                      </a:lnTo>
                      <a:lnTo>
                        <a:pt x="547" y="279"/>
                      </a:lnTo>
                      <a:lnTo>
                        <a:pt x="539" y="268"/>
                      </a:lnTo>
                      <a:lnTo>
                        <a:pt x="532" y="257"/>
                      </a:lnTo>
                      <a:lnTo>
                        <a:pt x="523" y="248"/>
                      </a:lnTo>
                      <a:lnTo>
                        <a:pt x="514" y="238"/>
                      </a:lnTo>
                      <a:lnTo>
                        <a:pt x="504" y="229"/>
                      </a:lnTo>
                      <a:lnTo>
                        <a:pt x="495" y="220"/>
                      </a:lnTo>
                      <a:lnTo>
                        <a:pt x="484" y="213"/>
                      </a:lnTo>
                      <a:lnTo>
                        <a:pt x="473" y="206"/>
                      </a:lnTo>
                      <a:lnTo>
                        <a:pt x="462" y="200"/>
                      </a:lnTo>
                      <a:lnTo>
                        <a:pt x="449" y="193"/>
                      </a:lnTo>
                      <a:lnTo>
                        <a:pt x="437" y="189"/>
                      </a:lnTo>
                      <a:lnTo>
                        <a:pt x="424" y="184"/>
                      </a:lnTo>
                      <a:lnTo>
                        <a:pt x="410" y="180"/>
                      </a:lnTo>
                      <a:lnTo>
                        <a:pt x="396" y="177"/>
                      </a:lnTo>
                      <a:lnTo>
                        <a:pt x="381" y="174"/>
                      </a:lnTo>
                      <a:lnTo>
                        <a:pt x="365" y="172"/>
                      </a:lnTo>
                      <a:lnTo>
                        <a:pt x="349" y="170"/>
                      </a:lnTo>
                      <a:lnTo>
                        <a:pt x="333" y="169"/>
                      </a:lnTo>
                      <a:lnTo>
                        <a:pt x="315" y="169"/>
                      </a:lnTo>
                      <a:lnTo>
                        <a:pt x="206" y="169"/>
                      </a:lnTo>
                      <a:lnTo>
                        <a:pt x="206" y="801"/>
                      </a:lnTo>
                      <a:lnTo>
                        <a:pt x="295" y="801"/>
                      </a:lnTo>
                      <a:lnTo>
                        <a:pt x="313" y="801"/>
                      </a:lnTo>
                      <a:lnTo>
                        <a:pt x="331" y="800"/>
                      </a:lnTo>
                      <a:lnTo>
                        <a:pt x="348" y="798"/>
                      </a:lnTo>
                      <a:lnTo>
                        <a:pt x="364" y="796"/>
                      </a:lnTo>
                      <a:lnTo>
                        <a:pt x="381" y="794"/>
                      </a:lnTo>
                      <a:lnTo>
                        <a:pt x="396" y="789"/>
                      </a:lnTo>
                      <a:lnTo>
                        <a:pt x="411" y="786"/>
                      </a:lnTo>
                      <a:lnTo>
                        <a:pt x="425" y="781"/>
                      </a:lnTo>
                      <a:lnTo>
                        <a:pt x="438" y="776"/>
                      </a:lnTo>
                      <a:lnTo>
                        <a:pt x="451" y="770"/>
                      </a:lnTo>
                      <a:lnTo>
                        <a:pt x="464" y="763"/>
                      </a:lnTo>
                      <a:lnTo>
                        <a:pt x="476" y="756"/>
                      </a:lnTo>
                      <a:lnTo>
                        <a:pt x="487" y="748"/>
                      </a:lnTo>
                      <a:lnTo>
                        <a:pt x="498" y="740"/>
                      </a:lnTo>
                      <a:lnTo>
                        <a:pt x="509" y="731"/>
                      </a:lnTo>
                      <a:lnTo>
                        <a:pt x="517" y="721"/>
                      </a:lnTo>
                      <a:lnTo>
                        <a:pt x="527" y="711"/>
                      </a:lnTo>
                      <a:lnTo>
                        <a:pt x="535" y="700"/>
                      </a:lnTo>
                      <a:lnTo>
                        <a:pt x="544" y="688"/>
                      </a:lnTo>
                      <a:lnTo>
                        <a:pt x="550" y="677"/>
                      </a:lnTo>
                      <a:lnTo>
                        <a:pt x="558" y="664"/>
                      </a:lnTo>
                      <a:lnTo>
                        <a:pt x="563" y="650"/>
                      </a:lnTo>
                      <a:lnTo>
                        <a:pt x="569" y="636"/>
                      </a:lnTo>
                      <a:lnTo>
                        <a:pt x="574" y="621"/>
                      </a:lnTo>
                      <a:lnTo>
                        <a:pt x="578" y="606"/>
                      </a:lnTo>
                      <a:lnTo>
                        <a:pt x="582" y="591"/>
                      </a:lnTo>
                      <a:lnTo>
                        <a:pt x="585" y="573"/>
                      </a:lnTo>
                      <a:lnTo>
                        <a:pt x="588" y="557"/>
                      </a:lnTo>
                      <a:lnTo>
                        <a:pt x="590" y="539"/>
                      </a:lnTo>
                      <a:lnTo>
                        <a:pt x="591" y="520"/>
                      </a:lnTo>
                      <a:lnTo>
                        <a:pt x="592" y="502"/>
                      </a:lnTo>
                      <a:lnTo>
                        <a:pt x="592" y="4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4940" y="2634"/>
                  <a:ext cx="51" cy="88"/>
                </a:xfrm>
                <a:custGeom>
                  <a:avLst/>
                  <a:gdLst>
                    <a:gd name="T0" fmla="*/ 561 w 561"/>
                    <a:gd name="T1" fmla="*/ 971 h 971"/>
                    <a:gd name="T2" fmla="*/ 0 w 561"/>
                    <a:gd name="T3" fmla="*/ 971 h 971"/>
                    <a:gd name="T4" fmla="*/ 0 w 561"/>
                    <a:gd name="T5" fmla="*/ 0 h 971"/>
                    <a:gd name="T6" fmla="*/ 561 w 561"/>
                    <a:gd name="T7" fmla="*/ 0 h 971"/>
                    <a:gd name="T8" fmla="*/ 561 w 561"/>
                    <a:gd name="T9" fmla="*/ 169 h 971"/>
                    <a:gd name="T10" fmla="*/ 206 w 561"/>
                    <a:gd name="T11" fmla="*/ 169 h 971"/>
                    <a:gd name="T12" fmla="*/ 206 w 561"/>
                    <a:gd name="T13" fmla="*/ 382 h 971"/>
                    <a:gd name="T14" fmla="*/ 536 w 561"/>
                    <a:gd name="T15" fmla="*/ 382 h 971"/>
                    <a:gd name="T16" fmla="*/ 536 w 561"/>
                    <a:gd name="T17" fmla="*/ 551 h 971"/>
                    <a:gd name="T18" fmla="*/ 206 w 561"/>
                    <a:gd name="T19" fmla="*/ 551 h 971"/>
                    <a:gd name="T20" fmla="*/ 206 w 561"/>
                    <a:gd name="T21" fmla="*/ 801 h 971"/>
                    <a:gd name="T22" fmla="*/ 561 w 561"/>
                    <a:gd name="T23" fmla="*/ 801 h 971"/>
                    <a:gd name="T24" fmla="*/ 561 w 561"/>
                    <a:gd name="T25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61" h="971">
                      <a:moveTo>
                        <a:pt x="561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61" y="0"/>
                      </a:lnTo>
                      <a:lnTo>
                        <a:pt x="561" y="169"/>
                      </a:lnTo>
                      <a:lnTo>
                        <a:pt x="206" y="169"/>
                      </a:lnTo>
                      <a:lnTo>
                        <a:pt x="206" y="382"/>
                      </a:lnTo>
                      <a:lnTo>
                        <a:pt x="536" y="382"/>
                      </a:lnTo>
                      <a:lnTo>
                        <a:pt x="536" y="551"/>
                      </a:lnTo>
                      <a:lnTo>
                        <a:pt x="206" y="551"/>
                      </a:lnTo>
                      <a:lnTo>
                        <a:pt x="206" y="801"/>
                      </a:lnTo>
                      <a:lnTo>
                        <a:pt x="561" y="801"/>
                      </a:lnTo>
                      <a:lnTo>
                        <a:pt x="56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5009" y="2634"/>
                  <a:ext cx="71" cy="88"/>
                </a:xfrm>
                <a:custGeom>
                  <a:avLst/>
                  <a:gdLst>
                    <a:gd name="T0" fmla="*/ 273 w 777"/>
                    <a:gd name="T1" fmla="*/ 431 h 971"/>
                    <a:gd name="T2" fmla="*/ 319 w 777"/>
                    <a:gd name="T3" fmla="*/ 429 h 971"/>
                    <a:gd name="T4" fmla="*/ 358 w 777"/>
                    <a:gd name="T5" fmla="*/ 424 h 971"/>
                    <a:gd name="T6" fmla="*/ 390 w 777"/>
                    <a:gd name="T7" fmla="*/ 413 h 971"/>
                    <a:gd name="T8" fmla="*/ 417 w 777"/>
                    <a:gd name="T9" fmla="*/ 399 h 971"/>
                    <a:gd name="T10" fmla="*/ 437 w 777"/>
                    <a:gd name="T11" fmla="*/ 380 h 971"/>
                    <a:gd name="T12" fmla="*/ 452 w 777"/>
                    <a:gd name="T13" fmla="*/ 357 h 971"/>
                    <a:gd name="T14" fmla="*/ 461 w 777"/>
                    <a:gd name="T15" fmla="*/ 329 h 971"/>
                    <a:gd name="T16" fmla="*/ 463 w 777"/>
                    <a:gd name="T17" fmla="*/ 296 h 971"/>
                    <a:gd name="T18" fmla="*/ 461 w 777"/>
                    <a:gd name="T19" fmla="*/ 265 h 971"/>
                    <a:gd name="T20" fmla="*/ 452 w 777"/>
                    <a:gd name="T21" fmla="*/ 238 h 971"/>
                    <a:gd name="T22" fmla="*/ 437 w 777"/>
                    <a:gd name="T23" fmla="*/ 215 h 971"/>
                    <a:gd name="T24" fmla="*/ 416 w 777"/>
                    <a:gd name="T25" fmla="*/ 198 h 971"/>
                    <a:gd name="T26" fmla="*/ 389 w 777"/>
                    <a:gd name="T27" fmla="*/ 186 h 971"/>
                    <a:gd name="T28" fmla="*/ 355 w 777"/>
                    <a:gd name="T29" fmla="*/ 176 h 971"/>
                    <a:gd name="T30" fmla="*/ 315 w 777"/>
                    <a:gd name="T31" fmla="*/ 170 h 971"/>
                    <a:gd name="T32" fmla="*/ 269 w 777"/>
                    <a:gd name="T33" fmla="*/ 169 h 971"/>
                    <a:gd name="T34" fmla="*/ 207 w 777"/>
                    <a:gd name="T35" fmla="*/ 431 h 971"/>
                    <a:gd name="T36" fmla="*/ 207 w 777"/>
                    <a:gd name="T37" fmla="*/ 971 h 971"/>
                    <a:gd name="T38" fmla="*/ 0 w 777"/>
                    <a:gd name="T39" fmla="*/ 0 h 971"/>
                    <a:gd name="T40" fmla="*/ 308 w 777"/>
                    <a:gd name="T41" fmla="*/ 1 h 971"/>
                    <a:gd name="T42" fmla="*/ 354 w 777"/>
                    <a:gd name="T43" fmla="*/ 3 h 971"/>
                    <a:gd name="T44" fmla="*/ 398 w 777"/>
                    <a:gd name="T45" fmla="*/ 8 h 971"/>
                    <a:gd name="T46" fmla="*/ 437 w 777"/>
                    <a:gd name="T47" fmla="*/ 14 h 971"/>
                    <a:gd name="T48" fmla="*/ 474 w 777"/>
                    <a:gd name="T49" fmla="*/ 23 h 971"/>
                    <a:gd name="T50" fmla="*/ 508 w 777"/>
                    <a:gd name="T51" fmla="*/ 35 h 971"/>
                    <a:gd name="T52" fmla="*/ 537 w 777"/>
                    <a:gd name="T53" fmla="*/ 48 h 971"/>
                    <a:gd name="T54" fmla="*/ 564 w 777"/>
                    <a:gd name="T55" fmla="*/ 64 h 971"/>
                    <a:gd name="T56" fmla="*/ 588 w 777"/>
                    <a:gd name="T57" fmla="*/ 81 h 971"/>
                    <a:gd name="T58" fmla="*/ 609 w 777"/>
                    <a:gd name="T59" fmla="*/ 102 h 971"/>
                    <a:gd name="T60" fmla="*/ 627 w 777"/>
                    <a:gd name="T61" fmla="*/ 125 h 971"/>
                    <a:gd name="T62" fmla="*/ 642 w 777"/>
                    <a:gd name="T63" fmla="*/ 150 h 971"/>
                    <a:gd name="T64" fmla="*/ 653 w 777"/>
                    <a:gd name="T65" fmla="*/ 177 h 971"/>
                    <a:gd name="T66" fmla="*/ 663 w 777"/>
                    <a:gd name="T67" fmla="*/ 206 h 971"/>
                    <a:gd name="T68" fmla="*/ 669 w 777"/>
                    <a:gd name="T69" fmla="*/ 239 h 971"/>
                    <a:gd name="T70" fmla="*/ 672 w 777"/>
                    <a:gd name="T71" fmla="*/ 273 h 971"/>
                    <a:gd name="T72" fmla="*/ 672 w 777"/>
                    <a:gd name="T73" fmla="*/ 312 h 971"/>
                    <a:gd name="T74" fmla="*/ 665 w 777"/>
                    <a:gd name="T75" fmla="*/ 353 h 971"/>
                    <a:gd name="T76" fmla="*/ 653 w 777"/>
                    <a:gd name="T77" fmla="*/ 391 h 971"/>
                    <a:gd name="T78" fmla="*/ 636 w 777"/>
                    <a:gd name="T79" fmla="*/ 427 h 971"/>
                    <a:gd name="T80" fmla="*/ 612 w 777"/>
                    <a:gd name="T81" fmla="*/ 459 h 971"/>
                    <a:gd name="T82" fmla="*/ 584 w 777"/>
                    <a:gd name="T83" fmla="*/ 490 h 971"/>
                    <a:gd name="T84" fmla="*/ 550 w 777"/>
                    <a:gd name="T85" fmla="*/ 516 h 971"/>
                    <a:gd name="T86" fmla="*/ 512 w 777"/>
                    <a:gd name="T87" fmla="*/ 539 h 971"/>
                    <a:gd name="T88" fmla="*/ 544 w 777"/>
                    <a:gd name="T89" fmla="*/ 627 h 971"/>
                    <a:gd name="T90" fmla="*/ 634 w 777"/>
                    <a:gd name="T91" fmla="*/ 761 h 971"/>
                    <a:gd name="T92" fmla="*/ 705 w 777"/>
                    <a:gd name="T93" fmla="*/ 867 h 971"/>
                    <a:gd name="T94" fmla="*/ 758 w 777"/>
                    <a:gd name="T95" fmla="*/ 944 h 971"/>
                    <a:gd name="T96" fmla="*/ 548 w 777"/>
                    <a:gd name="T97" fmla="*/ 971 h 971"/>
                    <a:gd name="T98" fmla="*/ 207 w 777"/>
                    <a:gd name="T99" fmla="*/ 598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77" h="971">
                      <a:moveTo>
                        <a:pt x="207" y="431"/>
                      </a:moveTo>
                      <a:lnTo>
                        <a:pt x="273" y="431"/>
                      </a:lnTo>
                      <a:lnTo>
                        <a:pt x="297" y="431"/>
                      </a:lnTo>
                      <a:lnTo>
                        <a:pt x="319" y="429"/>
                      </a:lnTo>
                      <a:lnTo>
                        <a:pt x="339" y="427"/>
                      </a:lnTo>
                      <a:lnTo>
                        <a:pt x="358" y="424"/>
                      </a:lnTo>
                      <a:lnTo>
                        <a:pt x="375" y="418"/>
                      </a:lnTo>
                      <a:lnTo>
                        <a:pt x="390" y="413"/>
                      </a:lnTo>
                      <a:lnTo>
                        <a:pt x="404" y="406"/>
                      </a:lnTo>
                      <a:lnTo>
                        <a:pt x="417" y="399"/>
                      </a:lnTo>
                      <a:lnTo>
                        <a:pt x="428" y="390"/>
                      </a:lnTo>
                      <a:lnTo>
                        <a:pt x="437" y="380"/>
                      </a:lnTo>
                      <a:lnTo>
                        <a:pt x="446" y="369"/>
                      </a:lnTo>
                      <a:lnTo>
                        <a:pt x="452" y="357"/>
                      </a:lnTo>
                      <a:lnTo>
                        <a:pt x="457" y="343"/>
                      </a:lnTo>
                      <a:lnTo>
                        <a:pt x="461" y="329"/>
                      </a:lnTo>
                      <a:lnTo>
                        <a:pt x="463" y="314"/>
                      </a:lnTo>
                      <a:lnTo>
                        <a:pt x="463" y="296"/>
                      </a:lnTo>
                      <a:lnTo>
                        <a:pt x="463" y="280"/>
                      </a:lnTo>
                      <a:lnTo>
                        <a:pt x="461" y="265"/>
                      </a:lnTo>
                      <a:lnTo>
                        <a:pt x="457" y="250"/>
                      </a:lnTo>
                      <a:lnTo>
                        <a:pt x="452" y="238"/>
                      </a:lnTo>
                      <a:lnTo>
                        <a:pt x="445" y="226"/>
                      </a:lnTo>
                      <a:lnTo>
                        <a:pt x="437" y="215"/>
                      </a:lnTo>
                      <a:lnTo>
                        <a:pt x="427" y="206"/>
                      </a:lnTo>
                      <a:lnTo>
                        <a:pt x="416" y="198"/>
                      </a:lnTo>
                      <a:lnTo>
                        <a:pt x="403" y="191"/>
                      </a:lnTo>
                      <a:lnTo>
                        <a:pt x="389" y="186"/>
                      </a:lnTo>
                      <a:lnTo>
                        <a:pt x="373" y="180"/>
                      </a:lnTo>
                      <a:lnTo>
                        <a:pt x="355" y="176"/>
                      </a:lnTo>
                      <a:lnTo>
                        <a:pt x="336" y="173"/>
                      </a:lnTo>
                      <a:lnTo>
                        <a:pt x="315" y="170"/>
                      </a:lnTo>
                      <a:lnTo>
                        <a:pt x="292" y="169"/>
                      </a:lnTo>
                      <a:lnTo>
                        <a:pt x="269" y="169"/>
                      </a:lnTo>
                      <a:lnTo>
                        <a:pt x="207" y="169"/>
                      </a:lnTo>
                      <a:lnTo>
                        <a:pt x="207" y="431"/>
                      </a:lnTo>
                      <a:close/>
                      <a:moveTo>
                        <a:pt x="207" y="598"/>
                      </a:moveTo>
                      <a:lnTo>
                        <a:pt x="207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308" y="1"/>
                      </a:lnTo>
                      <a:lnTo>
                        <a:pt x="332" y="1"/>
                      </a:lnTo>
                      <a:lnTo>
                        <a:pt x="354" y="3"/>
                      </a:lnTo>
                      <a:lnTo>
                        <a:pt x="376" y="4"/>
                      </a:lnTo>
                      <a:lnTo>
                        <a:pt x="398" y="8"/>
                      </a:lnTo>
                      <a:lnTo>
                        <a:pt x="417" y="11"/>
                      </a:lnTo>
                      <a:lnTo>
                        <a:pt x="437" y="14"/>
                      </a:lnTo>
                      <a:lnTo>
                        <a:pt x="455" y="18"/>
                      </a:lnTo>
                      <a:lnTo>
                        <a:pt x="474" y="23"/>
                      </a:lnTo>
                      <a:lnTo>
                        <a:pt x="491" y="28"/>
                      </a:lnTo>
                      <a:lnTo>
                        <a:pt x="508" y="35"/>
                      </a:lnTo>
                      <a:lnTo>
                        <a:pt x="523" y="41"/>
                      </a:lnTo>
                      <a:lnTo>
                        <a:pt x="537" y="48"/>
                      </a:lnTo>
                      <a:lnTo>
                        <a:pt x="551" y="55"/>
                      </a:lnTo>
                      <a:lnTo>
                        <a:pt x="564" y="64"/>
                      </a:lnTo>
                      <a:lnTo>
                        <a:pt x="577" y="73"/>
                      </a:lnTo>
                      <a:lnTo>
                        <a:pt x="588" y="81"/>
                      </a:lnTo>
                      <a:lnTo>
                        <a:pt x="599" y="91"/>
                      </a:lnTo>
                      <a:lnTo>
                        <a:pt x="609" y="102"/>
                      </a:lnTo>
                      <a:lnTo>
                        <a:pt x="619" y="113"/>
                      </a:lnTo>
                      <a:lnTo>
                        <a:pt x="627" y="125"/>
                      </a:lnTo>
                      <a:lnTo>
                        <a:pt x="635" y="137"/>
                      </a:lnTo>
                      <a:lnTo>
                        <a:pt x="642" y="150"/>
                      </a:lnTo>
                      <a:lnTo>
                        <a:pt x="648" y="163"/>
                      </a:lnTo>
                      <a:lnTo>
                        <a:pt x="653" y="177"/>
                      </a:lnTo>
                      <a:lnTo>
                        <a:pt x="659" y="191"/>
                      </a:lnTo>
                      <a:lnTo>
                        <a:pt x="663" y="206"/>
                      </a:lnTo>
                      <a:lnTo>
                        <a:pt x="666" y="223"/>
                      </a:lnTo>
                      <a:lnTo>
                        <a:pt x="669" y="239"/>
                      </a:lnTo>
                      <a:lnTo>
                        <a:pt x="671" y="255"/>
                      </a:lnTo>
                      <a:lnTo>
                        <a:pt x="672" y="273"/>
                      </a:lnTo>
                      <a:lnTo>
                        <a:pt x="672" y="291"/>
                      </a:lnTo>
                      <a:lnTo>
                        <a:pt x="672" y="312"/>
                      </a:lnTo>
                      <a:lnTo>
                        <a:pt x="670" y="332"/>
                      </a:lnTo>
                      <a:lnTo>
                        <a:pt x="665" y="353"/>
                      </a:lnTo>
                      <a:lnTo>
                        <a:pt x="660" y="372"/>
                      </a:lnTo>
                      <a:lnTo>
                        <a:pt x="653" y="391"/>
                      </a:lnTo>
                      <a:lnTo>
                        <a:pt x="646" y="409"/>
                      </a:lnTo>
                      <a:lnTo>
                        <a:pt x="636" y="427"/>
                      </a:lnTo>
                      <a:lnTo>
                        <a:pt x="625" y="443"/>
                      </a:lnTo>
                      <a:lnTo>
                        <a:pt x="612" y="459"/>
                      </a:lnTo>
                      <a:lnTo>
                        <a:pt x="599" y="476"/>
                      </a:lnTo>
                      <a:lnTo>
                        <a:pt x="584" y="490"/>
                      </a:lnTo>
                      <a:lnTo>
                        <a:pt x="567" y="503"/>
                      </a:lnTo>
                      <a:lnTo>
                        <a:pt x="550" y="516"/>
                      </a:lnTo>
                      <a:lnTo>
                        <a:pt x="532" y="528"/>
                      </a:lnTo>
                      <a:lnTo>
                        <a:pt x="512" y="539"/>
                      </a:lnTo>
                      <a:lnTo>
                        <a:pt x="491" y="548"/>
                      </a:lnTo>
                      <a:lnTo>
                        <a:pt x="544" y="627"/>
                      </a:lnTo>
                      <a:lnTo>
                        <a:pt x="591" y="697"/>
                      </a:lnTo>
                      <a:lnTo>
                        <a:pt x="634" y="761"/>
                      </a:lnTo>
                      <a:lnTo>
                        <a:pt x="673" y="818"/>
                      </a:lnTo>
                      <a:lnTo>
                        <a:pt x="705" y="867"/>
                      </a:lnTo>
                      <a:lnTo>
                        <a:pt x="735" y="909"/>
                      </a:lnTo>
                      <a:lnTo>
                        <a:pt x="758" y="944"/>
                      </a:lnTo>
                      <a:lnTo>
                        <a:pt x="777" y="971"/>
                      </a:lnTo>
                      <a:lnTo>
                        <a:pt x="548" y="971"/>
                      </a:lnTo>
                      <a:lnTo>
                        <a:pt x="316" y="598"/>
                      </a:lnTo>
                      <a:lnTo>
                        <a:pt x="207" y="5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5080" y="2633"/>
                  <a:ext cx="85" cy="89"/>
                </a:xfrm>
                <a:custGeom>
                  <a:avLst/>
                  <a:gdLst>
                    <a:gd name="T0" fmla="*/ 718 w 941"/>
                    <a:gd name="T1" fmla="*/ 975 h 975"/>
                    <a:gd name="T2" fmla="*/ 648 w 941"/>
                    <a:gd name="T3" fmla="*/ 744 h 975"/>
                    <a:gd name="T4" fmla="*/ 293 w 941"/>
                    <a:gd name="T5" fmla="*/ 744 h 975"/>
                    <a:gd name="T6" fmla="*/ 223 w 941"/>
                    <a:gd name="T7" fmla="*/ 975 h 975"/>
                    <a:gd name="T8" fmla="*/ 0 w 941"/>
                    <a:gd name="T9" fmla="*/ 975 h 975"/>
                    <a:gd name="T10" fmla="*/ 343 w 941"/>
                    <a:gd name="T11" fmla="*/ 0 h 975"/>
                    <a:gd name="T12" fmla="*/ 595 w 941"/>
                    <a:gd name="T13" fmla="*/ 0 h 975"/>
                    <a:gd name="T14" fmla="*/ 941 w 941"/>
                    <a:gd name="T15" fmla="*/ 975 h 975"/>
                    <a:gd name="T16" fmla="*/ 718 w 941"/>
                    <a:gd name="T17" fmla="*/ 975 h 975"/>
                    <a:gd name="T18" fmla="*/ 599 w 941"/>
                    <a:gd name="T19" fmla="*/ 571 h 975"/>
                    <a:gd name="T20" fmla="*/ 575 w 941"/>
                    <a:gd name="T21" fmla="*/ 497 h 975"/>
                    <a:gd name="T22" fmla="*/ 555 w 941"/>
                    <a:gd name="T23" fmla="*/ 431 h 975"/>
                    <a:gd name="T24" fmla="*/ 537 w 941"/>
                    <a:gd name="T25" fmla="*/ 374 h 975"/>
                    <a:gd name="T26" fmla="*/ 522 w 941"/>
                    <a:gd name="T27" fmla="*/ 325 h 975"/>
                    <a:gd name="T28" fmla="*/ 510 w 941"/>
                    <a:gd name="T29" fmla="*/ 285 h 975"/>
                    <a:gd name="T30" fmla="*/ 500 w 941"/>
                    <a:gd name="T31" fmla="*/ 254 h 975"/>
                    <a:gd name="T32" fmla="*/ 492 w 941"/>
                    <a:gd name="T33" fmla="*/ 231 h 975"/>
                    <a:gd name="T34" fmla="*/ 488 w 941"/>
                    <a:gd name="T35" fmla="*/ 216 h 975"/>
                    <a:gd name="T36" fmla="*/ 482 w 941"/>
                    <a:gd name="T37" fmla="*/ 196 h 975"/>
                    <a:gd name="T38" fmla="*/ 478 w 941"/>
                    <a:gd name="T39" fmla="*/ 179 h 975"/>
                    <a:gd name="T40" fmla="*/ 474 w 941"/>
                    <a:gd name="T41" fmla="*/ 164 h 975"/>
                    <a:gd name="T42" fmla="*/ 470 w 941"/>
                    <a:gd name="T43" fmla="*/ 151 h 975"/>
                    <a:gd name="T44" fmla="*/ 464 w 941"/>
                    <a:gd name="T45" fmla="*/ 176 h 975"/>
                    <a:gd name="T46" fmla="*/ 454 w 941"/>
                    <a:gd name="T47" fmla="*/ 209 h 975"/>
                    <a:gd name="T48" fmla="*/ 442 w 941"/>
                    <a:gd name="T49" fmla="*/ 249 h 975"/>
                    <a:gd name="T50" fmla="*/ 428 w 941"/>
                    <a:gd name="T51" fmla="*/ 298 h 975"/>
                    <a:gd name="T52" fmla="*/ 411 w 941"/>
                    <a:gd name="T53" fmla="*/ 355 h 975"/>
                    <a:gd name="T54" fmla="*/ 391 w 941"/>
                    <a:gd name="T55" fmla="*/ 419 h 975"/>
                    <a:gd name="T56" fmla="*/ 369 w 941"/>
                    <a:gd name="T57" fmla="*/ 492 h 975"/>
                    <a:gd name="T58" fmla="*/ 344 w 941"/>
                    <a:gd name="T59" fmla="*/ 571 h 975"/>
                    <a:gd name="T60" fmla="*/ 599 w 941"/>
                    <a:gd name="T61" fmla="*/ 571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41" h="975">
                      <a:moveTo>
                        <a:pt x="718" y="975"/>
                      </a:moveTo>
                      <a:lnTo>
                        <a:pt x="648" y="744"/>
                      </a:lnTo>
                      <a:lnTo>
                        <a:pt x="293" y="744"/>
                      </a:lnTo>
                      <a:lnTo>
                        <a:pt x="223" y="975"/>
                      </a:lnTo>
                      <a:lnTo>
                        <a:pt x="0" y="975"/>
                      </a:lnTo>
                      <a:lnTo>
                        <a:pt x="343" y="0"/>
                      </a:lnTo>
                      <a:lnTo>
                        <a:pt x="595" y="0"/>
                      </a:lnTo>
                      <a:lnTo>
                        <a:pt x="941" y="975"/>
                      </a:lnTo>
                      <a:lnTo>
                        <a:pt x="718" y="975"/>
                      </a:lnTo>
                      <a:close/>
                      <a:moveTo>
                        <a:pt x="599" y="571"/>
                      </a:moveTo>
                      <a:lnTo>
                        <a:pt x="575" y="497"/>
                      </a:lnTo>
                      <a:lnTo>
                        <a:pt x="555" y="431"/>
                      </a:lnTo>
                      <a:lnTo>
                        <a:pt x="537" y="374"/>
                      </a:lnTo>
                      <a:lnTo>
                        <a:pt x="522" y="325"/>
                      </a:lnTo>
                      <a:lnTo>
                        <a:pt x="510" y="285"/>
                      </a:lnTo>
                      <a:lnTo>
                        <a:pt x="500" y="254"/>
                      </a:lnTo>
                      <a:lnTo>
                        <a:pt x="492" y="231"/>
                      </a:lnTo>
                      <a:lnTo>
                        <a:pt x="488" y="216"/>
                      </a:lnTo>
                      <a:lnTo>
                        <a:pt x="482" y="196"/>
                      </a:lnTo>
                      <a:lnTo>
                        <a:pt x="478" y="179"/>
                      </a:lnTo>
                      <a:lnTo>
                        <a:pt x="474" y="164"/>
                      </a:lnTo>
                      <a:lnTo>
                        <a:pt x="470" y="151"/>
                      </a:lnTo>
                      <a:lnTo>
                        <a:pt x="464" y="176"/>
                      </a:lnTo>
                      <a:lnTo>
                        <a:pt x="454" y="209"/>
                      </a:lnTo>
                      <a:lnTo>
                        <a:pt x="442" y="249"/>
                      </a:lnTo>
                      <a:lnTo>
                        <a:pt x="428" y="298"/>
                      </a:lnTo>
                      <a:lnTo>
                        <a:pt x="411" y="355"/>
                      </a:lnTo>
                      <a:lnTo>
                        <a:pt x="391" y="419"/>
                      </a:lnTo>
                      <a:lnTo>
                        <a:pt x="369" y="492"/>
                      </a:lnTo>
                      <a:lnTo>
                        <a:pt x="344" y="571"/>
                      </a:lnTo>
                      <a:lnTo>
                        <a:pt x="599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177" y="2634"/>
                  <a:ext cx="55" cy="88"/>
                </a:xfrm>
                <a:custGeom>
                  <a:avLst/>
                  <a:gdLst>
                    <a:gd name="T0" fmla="*/ 0 w 601"/>
                    <a:gd name="T1" fmla="*/ 971 h 971"/>
                    <a:gd name="T2" fmla="*/ 0 w 601"/>
                    <a:gd name="T3" fmla="*/ 0 h 971"/>
                    <a:gd name="T4" fmla="*/ 206 w 601"/>
                    <a:gd name="T5" fmla="*/ 0 h 971"/>
                    <a:gd name="T6" fmla="*/ 206 w 601"/>
                    <a:gd name="T7" fmla="*/ 801 h 971"/>
                    <a:gd name="T8" fmla="*/ 601 w 601"/>
                    <a:gd name="T9" fmla="*/ 801 h 971"/>
                    <a:gd name="T10" fmla="*/ 601 w 601"/>
                    <a:gd name="T11" fmla="*/ 971 h 971"/>
                    <a:gd name="T12" fmla="*/ 0 w 601"/>
                    <a:gd name="T13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1" h="971">
                      <a:moveTo>
                        <a:pt x="0" y="971"/>
                      </a:moveTo>
                      <a:lnTo>
                        <a:pt x="0" y="0"/>
                      </a:lnTo>
                      <a:lnTo>
                        <a:pt x="206" y="0"/>
                      </a:lnTo>
                      <a:lnTo>
                        <a:pt x="206" y="801"/>
                      </a:lnTo>
                      <a:lnTo>
                        <a:pt x="601" y="801"/>
                      </a:lnTo>
                      <a:lnTo>
                        <a:pt x="601" y="971"/>
                      </a:lnTo>
                      <a:lnTo>
                        <a:pt x="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4009" y="2764"/>
                  <a:ext cx="59" cy="67"/>
                </a:xfrm>
                <a:custGeom>
                  <a:avLst/>
                  <a:gdLst>
                    <a:gd name="T0" fmla="*/ 563 w 652"/>
                    <a:gd name="T1" fmla="*/ 737 h 737"/>
                    <a:gd name="T2" fmla="*/ 472 w 652"/>
                    <a:gd name="T3" fmla="*/ 504 h 737"/>
                    <a:gd name="T4" fmla="*/ 177 w 652"/>
                    <a:gd name="T5" fmla="*/ 504 h 737"/>
                    <a:gd name="T6" fmla="*/ 86 w 652"/>
                    <a:gd name="T7" fmla="*/ 737 h 737"/>
                    <a:gd name="T8" fmla="*/ 0 w 652"/>
                    <a:gd name="T9" fmla="*/ 737 h 737"/>
                    <a:gd name="T10" fmla="*/ 290 w 652"/>
                    <a:gd name="T11" fmla="*/ 0 h 737"/>
                    <a:gd name="T12" fmla="*/ 362 w 652"/>
                    <a:gd name="T13" fmla="*/ 0 h 737"/>
                    <a:gd name="T14" fmla="*/ 652 w 652"/>
                    <a:gd name="T15" fmla="*/ 737 h 737"/>
                    <a:gd name="T16" fmla="*/ 563 w 652"/>
                    <a:gd name="T17" fmla="*/ 737 h 737"/>
                    <a:gd name="T18" fmla="*/ 444 w 652"/>
                    <a:gd name="T19" fmla="*/ 427 h 737"/>
                    <a:gd name="T20" fmla="*/ 360 w 652"/>
                    <a:gd name="T21" fmla="*/ 200 h 737"/>
                    <a:gd name="T22" fmla="*/ 351 w 652"/>
                    <a:gd name="T23" fmla="*/ 177 h 737"/>
                    <a:gd name="T24" fmla="*/ 342 w 652"/>
                    <a:gd name="T25" fmla="*/ 151 h 737"/>
                    <a:gd name="T26" fmla="*/ 333 w 652"/>
                    <a:gd name="T27" fmla="*/ 124 h 737"/>
                    <a:gd name="T28" fmla="*/ 325 w 652"/>
                    <a:gd name="T29" fmla="*/ 93 h 737"/>
                    <a:gd name="T30" fmla="*/ 319 w 652"/>
                    <a:gd name="T31" fmla="*/ 118 h 737"/>
                    <a:gd name="T32" fmla="*/ 312 w 652"/>
                    <a:gd name="T33" fmla="*/ 144 h 737"/>
                    <a:gd name="T34" fmla="*/ 303 w 652"/>
                    <a:gd name="T35" fmla="*/ 171 h 737"/>
                    <a:gd name="T36" fmla="*/ 293 w 652"/>
                    <a:gd name="T37" fmla="*/ 200 h 737"/>
                    <a:gd name="T38" fmla="*/ 206 w 652"/>
                    <a:gd name="T39" fmla="*/ 427 h 737"/>
                    <a:gd name="T40" fmla="*/ 444 w 652"/>
                    <a:gd name="T41" fmla="*/ 42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2" h="737">
                      <a:moveTo>
                        <a:pt x="563" y="737"/>
                      </a:moveTo>
                      <a:lnTo>
                        <a:pt x="472" y="504"/>
                      </a:lnTo>
                      <a:lnTo>
                        <a:pt x="177" y="504"/>
                      </a:lnTo>
                      <a:lnTo>
                        <a:pt x="86" y="737"/>
                      </a:lnTo>
                      <a:lnTo>
                        <a:pt x="0" y="737"/>
                      </a:lnTo>
                      <a:lnTo>
                        <a:pt x="290" y="0"/>
                      </a:lnTo>
                      <a:lnTo>
                        <a:pt x="362" y="0"/>
                      </a:lnTo>
                      <a:lnTo>
                        <a:pt x="652" y="737"/>
                      </a:lnTo>
                      <a:lnTo>
                        <a:pt x="563" y="737"/>
                      </a:lnTo>
                      <a:close/>
                      <a:moveTo>
                        <a:pt x="444" y="427"/>
                      </a:moveTo>
                      <a:lnTo>
                        <a:pt x="360" y="200"/>
                      </a:lnTo>
                      <a:lnTo>
                        <a:pt x="351" y="177"/>
                      </a:lnTo>
                      <a:lnTo>
                        <a:pt x="342" y="151"/>
                      </a:lnTo>
                      <a:lnTo>
                        <a:pt x="333" y="124"/>
                      </a:lnTo>
                      <a:lnTo>
                        <a:pt x="325" y="93"/>
                      </a:lnTo>
                      <a:lnTo>
                        <a:pt x="319" y="118"/>
                      </a:lnTo>
                      <a:lnTo>
                        <a:pt x="312" y="144"/>
                      </a:lnTo>
                      <a:lnTo>
                        <a:pt x="303" y="171"/>
                      </a:lnTo>
                      <a:lnTo>
                        <a:pt x="293" y="200"/>
                      </a:lnTo>
                      <a:lnTo>
                        <a:pt x="206" y="427"/>
                      </a:lnTo>
                      <a:lnTo>
                        <a:pt x="444" y="4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76" y="2781"/>
                  <a:ext cx="72" cy="50"/>
                </a:xfrm>
                <a:custGeom>
                  <a:avLst/>
                  <a:gdLst>
                    <a:gd name="T0" fmla="*/ 702 w 786"/>
                    <a:gd name="T1" fmla="*/ 187 h 560"/>
                    <a:gd name="T2" fmla="*/ 696 w 786"/>
                    <a:gd name="T3" fmla="*/ 144 h 560"/>
                    <a:gd name="T4" fmla="*/ 680 w 786"/>
                    <a:gd name="T5" fmla="*/ 113 h 560"/>
                    <a:gd name="T6" fmla="*/ 659 w 786"/>
                    <a:gd name="T7" fmla="*/ 89 h 560"/>
                    <a:gd name="T8" fmla="*/ 627 w 786"/>
                    <a:gd name="T9" fmla="*/ 75 h 560"/>
                    <a:gd name="T10" fmla="*/ 587 w 786"/>
                    <a:gd name="T11" fmla="*/ 70 h 560"/>
                    <a:gd name="T12" fmla="*/ 534 w 786"/>
                    <a:gd name="T13" fmla="*/ 77 h 560"/>
                    <a:gd name="T14" fmla="*/ 492 w 786"/>
                    <a:gd name="T15" fmla="*/ 95 h 560"/>
                    <a:gd name="T16" fmla="*/ 463 w 786"/>
                    <a:gd name="T17" fmla="*/ 127 h 560"/>
                    <a:gd name="T18" fmla="*/ 443 w 786"/>
                    <a:gd name="T19" fmla="*/ 172 h 560"/>
                    <a:gd name="T20" fmla="*/ 435 w 786"/>
                    <a:gd name="T21" fmla="*/ 230 h 560"/>
                    <a:gd name="T22" fmla="*/ 351 w 786"/>
                    <a:gd name="T23" fmla="*/ 560 h 560"/>
                    <a:gd name="T24" fmla="*/ 349 w 786"/>
                    <a:gd name="T25" fmla="*/ 171 h 560"/>
                    <a:gd name="T26" fmla="*/ 340 w 786"/>
                    <a:gd name="T27" fmla="*/ 132 h 560"/>
                    <a:gd name="T28" fmla="*/ 323 w 786"/>
                    <a:gd name="T29" fmla="*/ 104 h 560"/>
                    <a:gd name="T30" fmla="*/ 297 w 786"/>
                    <a:gd name="T31" fmla="*/ 83 h 560"/>
                    <a:gd name="T32" fmla="*/ 263 w 786"/>
                    <a:gd name="T33" fmla="*/ 72 h 560"/>
                    <a:gd name="T34" fmla="*/ 215 w 786"/>
                    <a:gd name="T35" fmla="*/ 71 h 560"/>
                    <a:gd name="T36" fmla="*/ 166 w 786"/>
                    <a:gd name="T37" fmla="*/ 82 h 560"/>
                    <a:gd name="T38" fmla="*/ 129 w 786"/>
                    <a:gd name="T39" fmla="*/ 106 h 560"/>
                    <a:gd name="T40" fmla="*/ 104 w 786"/>
                    <a:gd name="T41" fmla="*/ 144 h 560"/>
                    <a:gd name="T42" fmla="*/ 88 w 786"/>
                    <a:gd name="T43" fmla="*/ 200 h 560"/>
                    <a:gd name="T44" fmla="*/ 84 w 786"/>
                    <a:gd name="T45" fmla="*/ 271 h 560"/>
                    <a:gd name="T46" fmla="*/ 0 w 786"/>
                    <a:gd name="T47" fmla="*/ 10 h 560"/>
                    <a:gd name="T48" fmla="*/ 86 w 786"/>
                    <a:gd name="T49" fmla="*/ 84 h 560"/>
                    <a:gd name="T50" fmla="*/ 105 w 786"/>
                    <a:gd name="T51" fmla="*/ 57 h 560"/>
                    <a:gd name="T52" fmla="*/ 132 w 786"/>
                    <a:gd name="T53" fmla="*/ 34 h 560"/>
                    <a:gd name="T54" fmla="*/ 163 w 786"/>
                    <a:gd name="T55" fmla="*/ 17 h 560"/>
                    <a:gd name="T56" fmla="*/ 198 w 786"/>
                    <a:gd name="T57" fmla="*/ 5 h 560"/>
                    <a:gd name="T58" fmla="*/ 235 w 786"/>
                    <a:gd name="T59" fmla="*/ 0 h 560"/>
                    <a:gd name="T60" fmla="*/ 279 w 786"/>
                    <a:gd name="T61" fmla="*/ 1 h 560"/>
                    <a:gd name="T62" fmla="*/ 321 w 786"/>
                    <a:gd name="T63" fmla="*/ 8 h 560"/>
                    <a:gd name="T64" fmla="*/ 355 w 786"/>
                    <a:gd name="T65" fmla="*/ 23 h 560"/>
                    <a:gd name="T66" fmla="*/ 384 w 786"/>
                    <a:gd name="T67" fmla="*/ 44 h 560"/>
                    <a:gd name="T68" fmla="*/ 405 w 786"/>
                    <a:gd name="T69" fmla="*/ 71 h 560"/>
                    <a:gd name="T70" fmla="*/ 422 w 786"/>
                    <a:gd name="T71" fmla="*/ 93 h 560"/>
                    <a:gd name="T72" fmla="*/ 442 w 786"/>
                    <a:gd name="T73" fmla="*/ 63 h 560"/>
                    <a:gd name="T74" fmla="*/ 471 w 786"/>
                    <a:gd name="T75" fmla="*/ 39 h 560"/>
                    <a:gd name="T76" fmla="*/ 504 w 786"/>
                    <a:gd name="T77" fmla="*/ 19 h 560"/>
                    <a:gd name="T78" fmla="*/ 542 w 786"/>
                    <a:gd name="T79" fmla="*/ 6 h 560"/>
                    <a:gd name="T80" fmla="*/ 585 w 786"/>
                    <a:gd name="T81" fmla="*/ 0 h 560"/>
                    <a:gd name="T82" fmla="*/ 643 w 786"/>
                    <a:gd name="T83" fmla="*/ 3 h 560"/>
                    <a:gd name="T84" fmla="*/ 698 w 786"/>
                    <a:gd name="T85" fmla="*/ 18 h 560"/>
                    <a:gd name="T86" fmla="*/ 739 w 786"/>
                    <a:gd name="T87" fmla="*/ 48 h 560"/>
                    <a:gd name="T88" fmla="*/ 755 w 786"/>
                    <a:gd name="T89" fmla="*/ 67 h 560"/>
                    <a:gd name="T90" fmla="*/ 774 w 786"/>
                    <a:gd name="T91" fmla="*/ 109 h 560"/>
                    <a:gd name="T92" fmla="*/ 785 w 786"/>
                    <a:gd name="T93" fmla="*/ 176 h 560"/>
                    <a:gd name="T94" fmla="*/ 702 w 786"/>
                    <a:gd name="T95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86" h="560">
                      <a:moveTo>
                        <a:pt x="702" y="560"/>
                      </a:moveTo>
                      <a:lnTo>
                        <a:pt x="702" y="202"/>
                      </a:lnTo>
                      <a:lnTo>
                        <a:pt x="702" y="187"/>
                      </a:lnTo>
                      <a:lnTo>
                        <a:pt x="701" y="171"/>
                      </a:lnTo>
                      <a:lnTo>
                        <a:pt x="699" y="157"/>
                      </a:lnTo>
                      <a:lnTo>
                        <a:pt x="696" y="144"/>
                      </a:lnTo>
                      <a:lnTo>
                        <a:pt x="691" y="132"/>
                      </a:lnTo>
                      <a:lnTo>
                        <a:pt x="687" y="122"/>
                      </a:lnTo>
                      <a:lnTo>
                        <a:pt x="680" y="113"/>
                      </a:lnTo>
                      <a:lnTo>
                        <a:pt x="674" y="104"/>
                      </a:lnTo>
                      <a:lnTo>
                        <a:pt x="666" y="95"/>
                      </a:lnTo>
                      <a:lnTo>
                        <a:pt x="659" y="89"/>
                      </a:lnTo>
                      <a:lnTo>
                        <a:pt x="649" y="83"/>
                      </a:lnTo>
                      <a:lnTo>
                        <a:pt x="638" y="79"/>
                      </a:lnTo>
                      <a:lnTo>
                        <a:pt x="627" y="75"/>
                      </a:lnTo>
                      <a:lnTo>
                        <a:pt x="614" y="72"/>
                      </a:lnTo>
                      <a:lnTo>
                        <a:pt x="601" y="71"/>
                      </a:lnTo>
                      <a:lnTo>
                        <a:pt x="587" y="70"/>
                      </a:lnTo>
                      <a:lnTo>
                        <a:pt x="567" y="71"/>
                      </a:lnTo>
                      <a:lnTo>
                        <a:pt x="550" y="74"/>
                      </a:lnTo>
                      <a:lnTo>
                        <a:pt x="534" y="77"/>
                      </a:lnTo>
                      <a:lnTo>
                        <a:pt x="518" y="82"/>
                      </a:lnTo>
                      <a:lnTo>
                        <a:pt x="505" y="88"/>
                      </a:lnTo>
                      <a:lnTo>
                        <a:pt x="492" y="95"/>
                      </a:lnTo>
                      <a:lnTo>
                        <a:pt x="482" y="105"/>
                      </a:lnTo>
                      <a:lnTo>
                        <a:pt x="472" y="115"/>
                      </a:lnTo>
                      <a:lnTo>
                        <a:pt x="463" y="127"/>
                      </a:lnTo>
                      <a:lnTo>
                        <a:pt x="455" y="141"/>
                      </a:lnTo>
                      <a:lnTo>
                        <a:pt x="449" y="155"/>
                      </a:lnTo>
                      <a:lnTo>
                        <a:pt x="443" y="172"/>
                      </a:lnTo>
                      <a:lnTo>
                        <a:pt x="439" y="190"/>
                      </a:lnTo>
                      <a:lnTo>
                        <a:pt x="437" y="209"/>
                      </a:lnTo>
                      <a:lnTo>
                        <a:pt x="435" y="230"/>
                      </a:lnTo>
                      <a:lnTo>
                        <a:pt x="435" y="253"/>
                      </a:lnTo>
                      <a:lnTo>
                        <a:pt x="435" y="560"/>
                      </a:lnTo>
                      <a:lnTo>
                        <a:pt x="351" y="560"/>
                      </a:lnTo>
                      <a:lnTo>
                        <a:pt x="351" y="202"/>
                      </a:lnTo>
                      <a:lnTo>
                        <a:pt x="350" y="187"/>
                      </a:lnTo>
                      <a:lnTo>
                        <a:pt x="349" y="171"/>
                      </a:lnTo>
                      <a:lnTo>
                        <a:pt x="347" y="157"/>
                      </a:lnTo>
                      <a:lnTo>
                        <a:pt x="343" y="144"/>
                      </a:lnTo>
                      <a:lnTo>
                        <a:pt x="340" y="132"/>
                      </a:lnTo>
                      <a:lnTo>
                        <a:pt x="335" y="122"/>
                      </a:lnTo>
                      <a:lnTo>
                        <a:pt x="329" y="113"/>
                      </a:lnTo>
                      <a:lnTo>
                        <a:pt x="323" y="104"/>
                      </a:lnTo>
                      <a:lnTo>
                        <a:pt x="315" y="95"/>
                      </a:lnTo>
                      <a:lnTo>
                        <a:pt x="307" y="89"/>
                      </a:lnTo>
                      <a:lnTo>
                        <a:pt x="297" y="83"/>
                      </a:lnTo>
                      <a:lnTo>
                        <a:pt x="287" y="79"/>
                      </a:lnTo>
                      <a:lnTo>
                        <a:pt x="275" y="75"/>
                      </a:lnTo>
                      <a:lnTo>
                        <a:pt x="263" y="72"/>
                      </a:lnTo>
                      <a:lnTo>
                        <a:pt x="249" y="71"/>
                      </a:lnTo>
                      <a:lnTo>
                        <a:pt x="235" y="70"/>
                      </a:lnTo>
                      <a:lnTo>
                        <a:pt x="215" y="71"/>
                      </a:lnTo>
                      <a:lnTo>
                        <a:pt x="198" y="74"/>
                      </a:lnTo>
                      <a:lnTo>
                        <a:pt x="182" y="77"/>
                      </a:lnTo>
                      <a:lnTo>
                        <a:pt x="166" y="82"/>
                      </a:lnTo>
                      <a:lnTo>
                        <a:pt x="153" y="89"/>
                      </a:lnTo>
                      <a:lnTo>
                        <a:pt x="140" y="97"/>
                      </a:lnTo>
                      <a:lnTo>
                        <a:pt x="129" y="106"/>
                      </a:lnTo>
                      <a:lnTo>
                        <a:pt x="120" y="117"/>
                      </a:lnTo>
                      <a:lnTo>
                        <a:pt x="111" y="130"/>
                      </a:lnTo>
                      <a:lnTo>
                        <a:pt x="104" y="144"/>
                      </a:lnTo>
                      <a:lnTo>
                        <a:pt x="98" y="162"/>
                      </a:lnTo>
                      <a:lnTo>
                        <a:pt x="92" y="179"/>
                      </a:lnTo>
                      <a:lnTo>
                        <a:pt x="88" y="200"/>
                      </a:lnTo>
                      <a:lnTo>
                        <a:pt x="86" y="221"/>
                      </a:lnTo>
                      <a:lnTo>
                        <a:pt x="84" y="245"/>
                      </a:lnTo>
                      <a:lnTo>
                        <a:pt x="84" y="271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0"/>
                      </a:lnTo>
                      <a:lnTo>
                        <a:pt x="67" y="10"/>
                      </a:lnTo>
                      <a:lnTo>
                        <a:pt x="82" y="84"/>
                      </a:lnTo>
                      <a:lnTo>
                        <a:pt x="86" y="84"/>
                      </a:lnTo>
                      <a:lnTo>
                        <a:pt x="91" y="75"/>
                      </a:lnTo>
                      <a:lnTo>
                        <a:pt x="99" y="66"/>
                      </a:lnTo>
                      <a:lnTo>
                        <a:pt x="105" y="57"/>
                      </a:lnTo>
                      <a:lnTo>
                        <a:pt x="114" y="50"/>
                      </a:lnTo>
                      <a:lnTo>
                        <a:pt x="123" y="42"/>
                      </a:lnTo>
                      <a:lnTo>
                        <a:pt x="132" y="34"/>
                      </a:lnTo>
                      <a:lnTo>
                        <a:pt x="141" y="28"/>
                      </a:lnTo>
                      <a:lnTo>
                        <a:pt x="152" y="23"/>
                      </a:lnTo>
                      <a:lnTo>
                        <a:pt x="163" y="17"/>
                      </a:lnTo>
                      <a:lnTo>
                        <a:pt x="174" y="13"/>
                      </a:lnTo>
                      <a:lnTo>
                        <a:pt x="186" y="8"/>
                      </a:lnTo>
                      <a:lnTo>
                        <a:pt x="198" y="5"/>
                      </a:lnTo>
                      <a:lnTo>
                        <a:pt x="210" y="3"/>
                      </a:lnTo>
                      <a:lnTo>
                        <a:pt x="223" y="1"/>
                      </a:lnTo>
                      <a:lnTo>
                        <a:pt x="235" y="0"/>
                      </a:lnTo>
                      <a:lnTo>
                        <a:pt x="248" y="0"/>
                      </a:lnTo>
                      <a:lnTo>
                        <a:pt x="264" y="0"/>
                      </a:lnTo>
                      <a:lnTo>
                        <a:pt x="279" y="1"/>
                      </a:lnTo>
                      <a:lnTo>
                        <a:pt x="293" y="3"/>
                      </a:lnTo>
                      <a:lnTo>
                        <a:pt x="308" y="5"/>
                      </a:lnTo>
                      <a:lnTo>
                        <a:pt x="321" y="8"/>
                      </a:lnTo>
                      <a:lnTo>
                        <a:pt x="333" y="13"/>
                      </a:lnTo>
                      <a:lnTo>
                        <a:pt x="345" y="17"/>
                      </a:lnTo>
                      <a:lnTo>
                        <a:pt x="355" y="23"/>
                      </a:lnTo>
                      <a:lnTo>
                        <a:pt x="365" y="29"/>
                      </a:lnTo>
                      <a:lnTo>
                        <a:pt x="375" y="37"/>
                      </a:lnTo>
                      <a:lnTo>
                        <a:pt x="384" y="44"/>
                      </a:lnTo>
                      <a:lnTo>
                        <a:pt x="391" y="52"/>
                      </a:lnTo>
                      <a:lnTo>
                        <a:pt x="399" y="62"/>
                      </a:lnTo>
                      <a:lnTo>
                        <a:pt x="405" y="71"/>
                      </a:lnTo>
                      <a:lnTo>
                        <a:pt x="412" y="81"/>
                      </a:lnTo>
                      <a:lnTo>
                        <a:pt x="417" y="93"/>
                      </a:lnTo>
                      <a:lnTo>
                        <a:pt x="422" y="93"/>
                      </a:lnTo>
                      <a:lnTo>
                        <a:pt x="428" y="82"/>
                      </a:lnTo>
                      <a:lnTo>
                        <a:pt x="435" y="72"/>
                      </a:lnTo>
                      <a:lnTo>
                        <a:pt x="442" y="63"/>
                      </a:lnTo>
                      <a:lnTo>
                        <a:pt x="451" y="54"/>
                      </a:lnTo>
                      <a:lnTo>
                        <a:pt x="461" y="46"/>
                      </a:lnTo>
                      <a:lnTo>
                        <a:pt x="471" y="39"/>
                      </a:lnTo>
                      <a:lnTo>
                        <a:pt x="482" y="31"/>
                      </a:lnTo>
                      <a:lnTo>
                        <a:pt x="492" y="25"/>
                      </a:lnTo>
                      <a:lnTo>
                        <a:pt x="504" y="19"/>
                      </a:lnTo>
                      <a:lnTo>
                        <a:pt x="517" y="14"/>
                      </a:lnTo>
                      <a:lnTo>
                        <a:pt x="529" y="10"/>
                      </a:lnTo>
                      <a:lnTo>
                        <a:pt x="542" y="6"/>
                      </a:lnTo>
                      <a:lnTo>
                        <a:pt x="557" y="3"/>
                      </a:lnTo>
                      <a:lnTo>
                        <a:pt x="571" y="1"/>
                      </a:lnTo>
                      <a:lnTo>
                        <a:pt x="585" y="0"/>
                      </a:lnTo>
                      <a:lnTo>
                        <a:pt x="599" y="0"/>
                      </a:lnTo>
                      <a:lnTo>
                        <a:pt x="622" y="1"/>
                      </a:lnTo>
                      <a:lnTo>
                        <a:pt x="643" y="3"/>
                      </a:lnTo>
                      <a:lnTo>
                        <a:pt x="663" y="6"/>
                      </a:lnTo>
                      <a:lnTo>
                        <a:pt x="682" y="12"/>
                      </a:lnTo>
                      <a:lnTo>
                        <a:pt x="698" y="18"/>
                      </a:lnTo>
                      <a:lnTo>
                        <a:pt x="713" y="27"/>
                      </a:lnTo>
                      <a:lnTo>
                        <a:pt x="727" y="37"/>
                      </a:lnTo>
                      <a:lnTo>
                        <a:pt x="739" y="48"/>
                      </a:lnTo>
                      <a:lnTo>
                        <a:pt x="745" y="54"/>
                      </a:lnTo>
                      <a:lnTo>
                        <a:pt x="750" y="61"/>
                      </a:lnTo>
                      <a:lnTo>
                        <a:pt x="755" y="67"/>
                      </a:lnTo>
                      <a:lnTo>
                        <a:pt x="760" y="75"/>
                      </a:lnTo>
                      <a:lnTo>
                        <a:pt x="767" y="92"/>
                      </a:lnTo>
                      <a:lnTo>
                        <a:pt x="774" y="109"/>
                      </a:lnTo>
                      <a:lnTo>
                        <a:pt x="779" y="130"/>
                      </a:lnTo>
                      <a:lnTo>
                        <a:pt x="783" y="152"/>
                      </a:lnTo>
                      <a:lnTo>
                        <a:pt x="785" y="176"/>
                      </a:lnTo>
                      <a:lnTo>
                        <a:pt x="786" y="201"/>
                      </a:lnTo>
                      <a:lnTo>
                        <a:pt x="786" y="560"/>
                      </a:lnTo>
                      <a:lnTo>
                        <a:pt x="702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4159" y="2781"/>
                  <a:ext cx="41" cy="51"/>
                </a:xfrm>
                <a:custGeom>
                  <a:avLst/>
                  <a:gdLst>
                    <a:gd name="T0" fmla="*/ 360 w 443"/>
                    <a:gd name="T1" fmla="*/ 481 h 569"/>
                    <a:gd name="T2" fmla="*/ 330 w 443"/>
                    <a:gd name="T3" fmla="*/ 515 h 569"/>
                    <a:gd name="T4" fmla="*/ 299 w 443"/>
                    <a:gd name="T5" fmla="*/ 540 h 569"/>
                    <a:gd name="T6" fmla="*/ 268 w 443"/>
                    <a:gd name="T7" fmla="*/ 555 h 569"/>
                    <a:gd name="T8" fmla="*/ 232 w 443"/>
                    <a:gd name="T9" fmla="*/ 565 h 569"/>
                    <a:gd name="T10" fmla="*/ 191 w 443"/>
                    <a:gd name="T11" fmla="*/ 569 h 569"/>
                    <a:gd name="T12" fmla="*/ 137 w 443"/>
                    <a:gd name="T13" fmla="*/ 567 h 569"/>
                    <a:gd name="T14" fmla="*/ 87 w 443"/>
                    <a:gd name="T15" fmla="*/ 553 h 569"/>
                    <a:gd name="T16" fmla="*/ 47 w 443"/>
                    <a:gd name="T17" fmla="*/ 527 h 569"/>
                    <a:gd name="T18" fmla="*/ 19 w 443"/>
                    <a:gd name="T19" fmla="*/ 490 h 569"/>
                    <a:gd name="T20" fmla="*/ 4 w 443"/>
                    <a:gd name="T21" fmla="*/ 443 h 569"/>
                    <a:gd name="T22" fmla="*/ 1 w 443"/>
                    <a:gd name="T23" fmla="*/ 396 h 569"/>
                    <a:gd name="T24" fmla="*/ 5 w 443"/>
                    <a:gd name="T25" fmla="*/ 367 h 569"/>
                    <a:gd name="T26" fmla="*/ 13 w 443"/>
                    <a:gd name="T27" fmla="*/ 341 h 569"/>
                    <a:gd name="T28" fmla="*/ 26 w 443"/>
                    <a:gd name="T29" fmla="*/ 318 h 569"/>
                    <a:gd name="T30" fmla="*/ 45 w 443"/>
                    <a:gd name="T31" fmla="*/ 297 h 569"/>
                    <a:gd name="T32" fmla="*/ 68 w 443"/>
                    <a:gd name="T33" fmla="*/ 280 h 569"/>
                    <a:gd name="T34" fmla="*/ 127 w 443"/>
                    <a:gd name="T35" fmla="*/ 253 h 569"/>
                    <a:gd name="T36" fmla="*/ 205 w 443"/>
                    <a:gd name="T37" fmla="*/ 237 h 569"/>
                    <a:gd name="T38" fmla="*/ 361 w 443"/>
                    <a:gd name="T39" fmla="*/ 229 h 569"/>
                    <a:gd name="T40" fmla="*/ 360 w 443"/>
                    <a:gd name="T41" fmla="*/ 165 h 569"/>
                    <a:gd name="T42" fmla="*/ 350 w 443"/>
                    <a:gd name="T43" fmla="*/ 127 h 569"/>
                    <a:gd name="T44" fmla="*/ 334 w 443"/>
                    <a:gd name="T45" fmla="*/ 100 h 569"/>
                    <a:gd name="T46" fmla="*/ 308 w 443"/>
                    <a:gd name="T47" fmla="*/ 80 h 569"/>
                    <a:gd name="T48" fmla="*/ 273 w 443"/>
                    <a:gd name="T49" fmla="*/ 70 h 569"/>
                    <a:gd name="T50" fmla="*/ 226 w 443"/>
                    <a:gd name="T51" fmla="*/ 69 h 569"/>
                    <a:gd name="T52" fmla="*/ 171 w 443"/>
                    <a:gd name="T53" fmla="*/ 79 h 569"/>
                    <a:gd name="T54" fmla="*/ 110 w 443"/>
                    <a:gd name="T55" fmla="*/ 101 h 569"/>
                    <a:gd name="T56" fmla="*/ 84 w 443"/>
                    <a:gd name="T57" fmla="*/ 37 h 569"/>
                    <a:gd name="T58" fmla="*/ 151 w 443"/>
                    <a:gd name="T59" fmla="*/ 12 h 569"/>
                    <a:gd name="T60" fmla="*/ 225 w 443"/>
                    <a:gd name="T61" fmla="*/ 1 h 569"/>
                    <a:gd name="T62" fmla="*/ 295 w 443"/>
                    <a:gd name="T63" fmla="*/ 2 h 569"/>
                    <a:gd name="T64" fmla="*/ 352 w 443"/>
                    <a:gd name="T65" fmla="*/ 17 h 569"/>
                    <a:gd name="T66" fmla="*/ 395 w 443"/>
                    <a:gd name="T67" fmla="*/ 43 h 569"/>
                    <a:gd name="T68" fmla="*/ 411 w 443"/>
                    <a:gd name="T69" fmla="*/ 62 h 569"/>
                    <a:gd name="T70" fmla="*/ 431 w 443"/>
                    <a:gd name="T71" fmla="*/ 100 h 569"/>
                    <a:gd name="T72" fmla="*/ 442 w 443"/>
                    <a:gd name="T73" fmla="*/ 161 h 569"/>
                    <a:gd name="T74" fmla="*/ 381 w 443"/>
                    <a:gd name="T75" fmla="*/ 559 h 569"/>
                    <a:gd name="T76" fmla="*/ 230 w 443"/>
                    <a:gd name="T77" fmla="*/ 497 h 569"/>
                    <a:gd name="T78" fmla="*/ 276 w 443"/>
                    <a:gd name="T79" fmla="*/ 483 h 569"/>
                    <a:gd name="T80" fmla="*/ 314 w 443"/>
                    <a:gd name="T81" fmla="*/ 457 h 569"/>
                    <a:gd name="T82" fmla="*/ 342 w 443"/>
                    <a:gd name="T83" fmla="*/ 421 h 569"/>
                    <a:gd name="T84" fmla="*/ 357 w 443"/>
                    <a:gd name="T85" fmla="*/ 374 h 569"/>
                    <a:gd name="T86" fmla="*/ 359 w 443"/>
                    <a:gd name="T87" fmla="*/ 289 h 569"/>
                    <a:gd name="T88" fmla="*/ 230 w 443"/>
                    <a:gd name="T89" fmla="*/ 295 h 569"/>
                    <a:gd name="T90" fmla="*/ 173 w 443"/>
                    <a:gd name="T91" fmla="*/ 306 h 569"/>
                    <a:gd name="T92" fmla="*/ 132 w 443"/>
                    <a:gd name="T93" fmla="*/ 322 h 569"/>
                    <a:gd name="T94" fmla="*/ 106 w 443"/>
                    <a:gd name="T95" fmla="*/ 347 h 569"/>
                    <a:gd name="T96" fmla="*/ 91 w 443"/>
                    <a:gd name="T97" fmla="*/ 381 h 569"/>
                    <a:gd name="T98" fmla="*/ 88 w 443"/>
                    <a:gd name="T99" fmla="*/ 419 h 569"/>
                    <a:gd name="T100" fmla="*/ 95 w 443"/>
                    <a:gd name="T101" fmla="*/ 447 h 569"/>
                    <a:gd name="T102" fmla="*/ 109 w 443"/>
                    <a:gd name="T103" fmla="*/ 470 h 569"/>
                    <a:gd name="T104" fmla="*/ 131 w 443"/>
                    <a:gd name="T105" fmla="*/ 486 h 569"/>
                    <a:gd name="T106" fmla="*/ 159 w 443"/>
                    <a:gd name="T107" fmla="*/ 497 h 569"/>
                    <a:gd name="T108" fmla="*/ 193 w 443"/>
                    <a:gd name="T109" fmla="*/ 500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3" h="569">
                      <a:moveTo>
                        <a:pt x="381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50" y="493"/>
                      </a:lnTo>
                      <a:lnTo>
                        <a:pt x="339" y="504"/>
                      </a:lnTo>
                      <a:lnTo>
                        <a:pt x="330" y="515"/>
                      </a:lnTo>
                      <a:lnTo>
                        <a:pt x="319" y="523"/>
                      </a:lnTo>
                      <a:lnTo>
                        <a:pt x="309" y="532"/>
                      </a:lnTo>
                      <a:lnTo>
                        <a:pt x="299" y="540"/>
                      </a:lnTo>
                      <a:lnTo>
                        <a:pt x="288" y="545"/>
                      </a:lnTo>
                      <a:lnTo>
                        <a:pt x="279" y="550"/>
                      </a:lnTo>
                      <a:lnTo>
                        <a:pt x="268" y="555"/>
                      </a:lnTo>
                      <a:lnTo>
                        <a:pt x="257" y="559"/>
                      </a:lnTo>
                      <a:lnTo>
                        <a:pt x="245" y="561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6" y="568"/>
                      </a:lnTo>
                      <a:lnTo>
                        <a:pt x="191" y="569"/>
                      </a:lnTo>
                      <a:lnTo>
                        <a:pt x="176" y="569"/>
                      </a:lnTo>
                      <a:lnTo>
                        <a:pt x="156" y="568"/>
                      </a:lnTo>
                      <a:lnTo>
                        <a:pt x="137" y="567"/>
                      </a:lnTo>
                      <a:lnTo>
                        <a:pt x="119" y="563"/>
                      </a:lnTo>
                      <a:lnTo>
                        <a:pt x="102" y="558"/>
                      </a:lnTo>
                      <a:lnTo>
                        <a:pt x="87" y="553"/>
                      </a:lnTo>
                      <a:lnTo>
                        <a:pt x="73" y="545"/>
                      </a:lnTo>
                      <a:lnTo>
                        <a:pt x="59" y="536"/>
                      </a:lnTo>
                      <a:lnTo>
                        <a:pt x="47" y="527"/>
                      </a:lnTo>
                      <a:lnTo>
                        <a:pt x="36" y="516"/>
                      </a:lnTo>
                      <a:lnTo>
                        <a:pt x="27" y="504"/>
                      </a:lnTo>
                      <a:lnTo>
                        <a:pt x="19" y="490"/>
                      </a:lnTo>
                      <a:lnTo>
                        <a:pt x="12" y="475"/>
                      </a:lnTo>
                      <a:lnTo>
                        <a:pt x="7" y="460"/>
                      </a:lnTo>
                      <a:lnTo>
                        <a:pt x="4" y="443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1" y="396"/>
                      </a:lnTo>
                      <a:lnTo>
                        <a:pt x="1" y="386"/>
                      </a:lnTo>
                      <a:lnTo>
                        <a:pt x="4" y="377"/>
                      </a:lnTo>
                      <a:lnTo>
                        <a:pt x="5" y="367"/>
                      </a:lnTo>
                      <a:lnTo>
                        <a:pt x="7" y="358"/>
                      </a:lnTo>
                      <a:lnTo>
                        <a:pt x="10" y="349"/>
                      </a:lnTo>
                      <a:lnTo>
                        <a:pt x="13" y="341"/>
                      </a:lnTo>
                      <a:lnTo>
                        <a:pt x="18" y="333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0"/>
                      </a:lnTo>
                      <a:lnTo>
                        <a:pt x="38" y="304"/>
                      </a:lnTo>
                      <a:lnTo>
                        <a:pt x="45" y="297"/>
                      </a:lnTo>
                      <a:lnTo>
                        <a:pt x="51" y="291"/>
                      </a:lnTo>
                      <a:lnTo>
                        <a:pt x="59" y="285"/>
                      </a:lnTo>
                      <a:lnTo>
                        <a:pt x="68" y="280"/>
                      </a:lnTo>
                      <a:lnTo>
                        <a:pt x="85" y="269"/>
                      </a:lnTo>
                      <a:lnTo>
                        <a:pt x="105" y="260"/>
                      </a:lnTo>
                      <a:lnTo>
                        <a:pt x="127" y="253"/>
                      </a:lnTo>
                      <a:lnTo>
                        <a:pt x="151" y="246"/>
                      </a:lnTo>
                      <a:lnTo>
                        <a:pt x="177" y="241"/>
                      </a:lnTo>
                      <a:lnTo>
                        <a:pt x="205" y="237"/>
                      </a:lnTo>
                      <a:lnTo>
                        <a:pt x="235" y="233"/>
                      </a:lnTo>
                      <a:lnTo>
                        <a:pt x="268" y="232"/>
                      </a:lnTo>
                      <a:lnTo>
                        <a:pt x="361" y="229"/>
                      </a:lnTo>
                      <a:lnTo>
                        <a:pt x="361" y="194"/>
                      </a:lnTo>
                      <a:lnTo>
                        <a:pt x="361" y="179"/>
                      </a:lnTo>
                      <a:lnTo>
                        <a:pt x="360" y="165"/>
                      </a:lnTo>
                      <a:lnTo>
                        <a:pt x="358" y="151"/>
                      </a:lnTo>
                      <a:lnTo>
                        <a:pt x="355" y="139"/>
                      </a:lnTo>
                      <a:lnTo>
                        <a:pt x="350" y="127"/>
                      </a:lnTo>
                      <a:lnTo>
                        <a:pt x="346" y="117"/>
                      </a:lnTo>
                      <a:lnTo>
                        <a:pt x="341" y="107"/>
                      </a:lnTo>
                      <a:lnTo>
                        <a:pt x="334" y="100"/>
                      </a:lnTo>
                      <a:lnTo>
                        <a:pt x="326" y="92"/>
                      </a:lnTo>
                      <a:lnTo>
                        <a:pt x="318" y="86"/>
                      </a:lnTo>
                      <a:lnTo>
                        <a:pt x="308" y="80"/>
                      </a:lnTo>
                      <a:lnTo>
                        <a:pt x="297" y="76"/>
                      </a:lnTo>
                      <a:lnTo>
                        <a:pt x="285" y="73"/>
                      </a:lnTo>
                      <a:lnTo>
                        <a:pt x="273" y="70"/>
                      </a:lnTo>
                      <a:lnTo>
                        <a:pt x="259" y="69"/>
                      </a:lnTo>
                      <a:lnTo>
                        <a:pt x="244" y="68"/>
                      </a:lnTo>
                      <a:lnTo>
                        <a:pt x="226" y="69"/>
                      </a:lnTo>
                      <a:lnTo>
                        <a:pt x="209" y="71"/>
                      </a:lnTo>
                      <a:lnTo>
                        <a:pt x="189" y="75"/>
                      </a:lnTo>
                      <a:lnTo>
                        <a:pt x="171" y="79"/>
                      </a:lnTo>
                      <a:lnTo>
                        <a:pt x="151" y="85"/>
                      </a:lnTo>
                      <a:lnTo>
                        <a:pt x="131" y="92"/>
                      </a:lnTo>
                      <a:lnTo>
                        <a:pt x="110" y="101"/>
                      </a:lnTo>
                      <a:lnTo>
                        <a:pt x="88" y="111"/>
                      </a:lnTo>
                      <a:lnTo>
                        <a:pt x="62" y="47"/>
                      </a:lnTo>
                      <a:lnTo>
                        <a:pt x="84" y="37"/>
                      </a:lnTo>
                      <a:lnTo>
                        <a:pt x="106" y="27"/>
                      </a:lnTo>
                      <a:lnTo>
                        <a:pt x="129" y="19"/>
                      </a:lnTo>
                      <a:lnTo>
                        <a:pt x="151" y="12"/>
                      </a:lnTo>
                      <a:lnTo>
                        <a:pt x="176" y="6"/>
                      </a:lnTo>
                      <a:lnTo>
                        <a:pt x="200" y="3"/>
                      </a:lnTo>
                      <a:lnTo>
                        <a:pt x="225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2"/>
                      </a:lnTo>
                      <a:lnTo>
                        <a:pt x="316" y="6"/>
                      </a:lnTo>
                      <a:lnTo>
                        <a:pt x="335" y="11"/>
                      </a:lnTo>
                      <a:lnTo>
                        <a:pt x="352" y="17"/>
                      </a:lnTo>
                      <a:lnTo>
                        <a:pt x="369" y="25"/>
                      </a:lnTo>
                      <a:lnTo>
                        <a:pt x="383" y="33"/>
                      </a:lnTo>
                      <a:lnTo>
                        <a:pt x="395" y="43"/>
                      </a:lnTo>
                      <a:lnTo>
                        <a:pt x="401" y="49"/>
                      </a:lnTo>
                      <a:lnTo>
                        <a:pt x="407" y="55"/>
                      </a:lnTo>
                      <a:lnTo>
                        <a:pt x="411" y="62"/>
                      </a:lnTo>
                      <a:lnTo>
                        <a:pt x="417" y="68"/>
                      </a:lnTo>
                      <a:lnTo>
                        <a:pt x="424" y="83"/>
                      </a:lnTo>
                      <a:lnTo>
                        <a:pt x="431" y="100"/>
                      </a:lnTo>
                      <a:lnTo>
                        <a:pt x="436" y="118"/>
                      </a:lnTo>
                      <a:lnTo>
                        <a:pt x="439" y="139"/>
                      </a:lnTo>
                      <a:lnTo>
                        <a:pt x="442" y="161"/>
                      </a:lnTo>
                      <a:lnTo>
                        <a:pt x="443" y="183"/>
                      </a:lnTo>
                      <a:lnTo>
                        <a:pt x="443" y="559"/>
                      </a:lnTo>
                      <a:lnTo>
                        <a:pt x="381" y="559"/>
                      </a:lnTo>
                      <a:close/>
                      <a:moveTo>
                        <a:pt x="193" y="500"/>
                      </a:moveTo>
                      <a:lnTo>
                        <a:pt x="211" y="499"/>
                      </a:lnTo>
                      <a:lnTo>
                        <a:pt x="230" y="497"/>
                      </a:lnTo>
                      <a:lnTo>
                        <a:pt x="246" y="494"/>
                      </a:lnTo>
                      <a:lnTo>
                        <a:pt x="262" y="490"/>
                      </a:lnTo>
                      <a:lnTo>
                        <a:pt x="276" y="483"/>
                      </a:lnTo>
                      <a:lnTo>
                        <a:pt x="291" y="477"/>
                      </a:lnTo>
                      <a:lnTo>
                        <a:pt x="304" y="468"/>
                      </a:lnTo>
                      <a:lnTo>
                        <a:pt x="314" y="457"/>
                      </a:lnTo>
                      <a:lnTo>
                        <a:pt x="325" y="446"/>
                      </a:lnTo>
                      <a:lnTo>
                        <a:pt x="334" y="434"/>
                      </a:lnTo>
                      <a:lnTo>
                        <a:pt x="342" y="421"/>
                      </a:lnTo>
                      <a:lnTo>
                        <a:pt x="348" y="406"/>
                      </a:lnTo>
                      <a:lnTo>
                        <a:pt x="354" y="391"/>
                      </a:lnTo>
                      <a:lnTo>
                        <a:pt x="357" y="374"/>
                      </a:lnTo>
                      <a:lnTo>
                        <a:pt x="359" y="357"/>
                      </a:lnTo>
                      <a:lnTo>
                        <a:pt x="359" y="338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3"/>
                      </a:lnTo>
                      <a:lnTo>
                        <a:pt x="230" y="295"/>
                      </a:lnTo>
                      <a:lnTo>
                        <a:pt x="209" y="298"/>
                      </a:lnTo>
                      <a:lnTo>
                        <a:pt x="191" y="302"/>
                      </a:lnTo>
                      <a:lnTo>
                        <a:pt x="173" y="306"/>
                      </a:lnTo>
                      <a:lnTo>
                        <a:pt x="158" y="310"/>
                      </a:lnTo>
                      <a:lnTo>
                        <a:pt x="144" y="316"/>
                      </a:lnTo>
                      <a:lnTo>
                        <a:pt x="132" y="322"/>
                      </a:lnTo>
                      <a:lnTo>
                        <a:pt x="122" y="330"/>
                      </a:lnTo>
                      <a:lnTo>
                        <a:pt x="113" y="339"/>
                      </a:lnTo>
                      <a:lnTo>
                        <a:pt x="106" y="347"/>
                      </a:lnTo>
                      <a:lnTo>
                        <a:pt x="99" y="358"/>
                      </a:lnTo>
                      <a:lnTo>
                        <a:pt x="95" y="369"/>
                      </a:lnTo>
                      <a:lnTo>
                        <a:pt x="91" y="381"/>
                      </a:lnTo>
                      <a:lnTo>
                        <a:pt x="89" y="394"/>
                      </a:lnTo>
                      <a:lnTo>
                        <a:pt x="88" y="408"/>
                      </a:lnTo>
                      <a:lnTo>
                        <a:pt x="88" y="419"/>
                      </a:lnTo>
                      <a:lnTo>
                        <a:pt x="91" y="429"/>
                      </a:lnTo>
                      <a:lnTo>
                        <a:pt x="93" y="439"/>
                      </a:lnTo>
                      <a:lnTo>
                        <a:pt x="95" y="447"/>
                      </a:lnTo>
                      <a:lnTo>
                        <a:pt x="99" y="456"/>
                      </a:lnTo>
                      <a:lnTo>
                        <a:pt x="104" y="464"/>
                      </a:lnTo>
                      <a:lnTo>
                        <a:pt x="109" y="470"/>
                      </a:lnTo>
                      <a:lnTo>
                        <a:pt x="116" y="477"/>
                      </a:lnTo>
                      <a:lnTo>
                        <a:pt x="123" y="482"/>
                      </a:lnTo>
                      <a:lnTo>
                        <a:pt x="131" y="486"/>
                      </a:lnTo>
                      <a:lnTo>
                        <a:pt x="139" y="491"/>
                      </a:lnTo>
                      <a:lnTo>
                        <a:pt x="148" y="494"/>
                      </a:lnTo>
                      <a:lnTo>
                        <a:pt x="159" y="497"/>
                      </a:lnTo>
                      <a:lnTo>
                        <a:pt x="169" y="498"/>
                      </a:lnTo>
                      <a:lnTo>
                        <a:pt x="181" y="499"/>
                      </a:lnTo>
                      <a:lnTo>
                        <a:pt x="193" y="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24"/>
                <p:cNvSpPr>
                  <a:spLocks/>
                </p:cNvSpPr>
                <p:nvPr/>
              </p:nvSpPr>
              <p:spPr bwMode="auto">
                <a:xfrm>
                  <a:off x="4211" y="2781"/>
                  <a:ext cx="36" cy="50"/>
                </a:xfrm>
                <a:custGeom>
                  <a:avLst/>
                  <a:gdLst>
                    <a:gd name="T0" fmla="*/ 400 w 400"/>
                    <a:gd name="T1" fmla="*/ 550 h 550"/>
                    <a:gd name="T2" fmla="*/ 0 w 400"/>
                    <a:gd name="T3" fmla="*/ 550 h 550"/>
                    <a:gd name="T4" fmla="*/ 0 w 400"/>
                    <a:gd name="T5" fmla="*/ 493 h 550"/>
                    <a:gd name="T6" fmla="*/ 301 w 400"/>
                    <a:gd name="T7" fmla="*/ 65 h 550"/>
                    <a:gd name="T8" fmla="*/ 18 w 400"/>
                    <a:gd name="T9" fmla="*/ 65 h 550"/>
                    <a:gd name="T10" fmla="*/ 18 w 400"/>
                    <a:gd name="T11" fmla="*/ 0 h 550"/>
                    <a:gd name="T12" fmla="*/ 392 w 400"/>
                    <a:gd name="T13" fmla="*/ 0 h 550"/>
                    <a:gd name="T14" fmla="*/ 392 w 400"/>
                    <a:gd name="T15" fmla="*/ 65 h 550"/>
                    <a:gd name="T16" fmla="*/ 95 w 400"/>
                    <a:gd name="T17" fmla="*/ 485 h 550"/>
                    <a:gd name="T18" fmla="*/ 400 w 400"/>
                    <a:gd name="T19" fmla="*/ 485 h 550"/>
                    <a:gd name="T20" fmla="*/ 400 w 400"/>
                    <a:gd name="T21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0" h="550">
                      <a:moveTo>
                        <a:pt x="400" y="550"/>
                      </a:moveTo>
                      <a:lnTo>
                        <a:pt x="0" y="550"/>
                      </a:lnTo>
                      <a:lnTo>
                        <a:pt x="0" y="493"/>
                      </a:lnTo>
                      <a:lnTo>
                        <a:pt x="301" y="65"/>
                      </a:lnTo>
                      <a:lnTo>
                        <a:pt x="18" y="65"/>
                      </a:lnTo>
                      <a:lnTo>
                        <a:pt x="18" y="0"/>
                      </a:lnTo>
                      <a:lnTo>
                        <a:pt x="392" y="0"/>
                      </a:lnTo>
                      <a:lnTo>
                        <a:pt x="392" y="65"/>
                      </a:lnTo>
                      <a:lnTo>
                        <a:pt x="95" y="485"/>
                      </a:lnTo>
                      <a:lnTo>
                        <a:pt x="400" y="485"/>
                      </a:lnTo>
                      <a:lnTo>
                        <a:pt x="400" y="5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25"/>
                <p:cNvSpPr>
                  <a:spLocks noEditPoints="1"/>
                </p:cNvSpPr>
                <p:nvPr/>
              </p:nvSpPr>
              <p:spPr bwMode="auto">
                <a:xfrm>
                  <a:off x="4256" y="2781"/>
                  <a:ext cx="46" cy="51"/>
                </a:xfrm>
                <a:custGeom>
                  <a:avLst/>
                  <a:gdLst>
                    <a:gd name="T0" fmla="*/ 505 w 506"/>
                    <a:gd name="T1" fmla="*/ 317 h 570"/>
                    <a:gd name="T2" fmla="*/ 500 w 506"/>
                    <a:gd name="T3" fmla="*/ 362 h 570"/>
                    <a:gd name="T4" fmla="*/ 489 w 506"/>
                    <a:gd name="T5" fmla="*/ 404 h 570"/>
                    <a:gd name="T6" fmla="*/ 473 w 506"/>
                    <a:gd name="T7" fmla="*/ 442 h 570"/>
                    <a:gd name="T8" fmla="*/ 454 w 506"/>
                    <a:gd name="T9" fmla="*/ 474 h 570"/>
                    <a:gd name="T10" fmla="*/ 429 w 506"/>
                    <a:gd name="T11" fmla="*/ 504 h 570"/>
                    <a:gd name="T12" fmla="*/ 401 w 506"/>
                    <a:gd name="T13" fmla="*/ 528 h 570"/>
                    <a:gd name="T14" fmla="*/ 368 w 506"/>
                    <a:gd name="T15" fmla="*/ 546 h 570"/>
                    <a:gd name="T16" fmla="*/ 333 w 506"/>
                    <a:gd name="T17" fmla="*/ 559 h 570"/>
                    <a:gd name="T18" fmla="*/ 293 w 506"/>
                    <a:gd name="T19" fmla="*/ 568 h 570"/>
                    <a:gd name="T20" fmla="*/ 251 w 506"/>
                    <a:gd name="T21" fmla="*/ 570 h 570"/>
                    <a:gd name="T22" fmla="*/ 197 w 506"/>
                    <a:gd name="T23" fmla="*/ 566 h 570"/>
                    <a:gd name="T24" fmla="*/ 148 w 506"/>
                    <a:gd name="T25" fmla="*/ 550 h 570"/>
                    <a:gd name="T26" fmla="*/ 105 w 506"/>
                    <a:gd name="T27" fmla="*/ 526 h 570"/>
                    <a:gd name="T28" fmla="*/ 68 w 506"/>
                    <a:gd name="T29" fmla="*/ 493 h 570"/>
                    <a:gd name="T30" fmla="*/ 39 w 506"/>
                    <a:gd name="T31" fmla="*/ 451 h 570"/>
                    <a:gd name="T32" fmla="*/ 17 w 506"/>
                    <a:gd name="T33" fmla="*/ 403 h 570"/>
                    <a:gd name="T34" fmla="*/ 4 w 506"/>
                    <a:gd name="T35" fmla="*/ 346 h 570"/>
                    <a:gd name="T36" fmla="*/ 0 w 506"/>
                    <a:gd name="T37" fmla="*/ 284 h 570"/>
                    <a:gd name="T38" fmla="*/ 2 w 506"/>
                    <a:gd name="T39" fmla="*/ 235 h 570"/>
                    <a:gd name="T40" fmla="*/ 8 w 506"/>
                    <a:gd name="T41" fmla="*/ 192 h 570"/>
                    <a:gd name="T42" fmla="*/ 20 w 506"/>
                    <a:gd name="T43" fmla="*/ 152 h 570"/>
                    <a:gd name="T44" fmla="*/ 38 w 506"/>
                    <a:gd name="T45" fmla="*/ 116 h 570"/>
                    <a:gd name="T46" fmla="*/ 58 w 506"/>
                    <a:gd name="T47" fmla="*/ 84 h 570"/>
                    <a:gd name="T48" fmla="*/ 84 w 506"/>
                    <a:gd name="T49" fmla="*/ 57 h 570"/>
                    <a:gd name="T50" fmla="*/ 114 w 506"/>
                    <a:gd name="T51" fmla="*/ 36 h 570"/>
                    <a:gd name="T52" fmla="*/ 147 w 506"/>
                    <a:gd name="T53" fmla="*/ 18 h 570"/>
                    <a:gd name="T54" fmla="*/ 184 w 506"/>
                    <a:gd name="T55" fmla="*/ 7 h 570"/>
                    <a:gd name="T56" fmla="*/ 225 w 506"/>
                    <a:gd name="T57" fmla="*/ 1 h 570"/>
                    <a:gd name="T58" fmla="*/ 268 w 506"/>
                    <a:gd name="T59" fmla="*/ 0 h 570"/>
                    <a:gd name="T60" fmla="*/ 308 w 506"/>
                    <a:gd name="T61" fmla="*/ 4 h 570"/>
                    <a:gd name="T62" fmla="*/ 346 w 506"/>
                    <a:gd name="T63" fmla="*/ 14 h 570"/>
                    <a:gd name="T64" fmla="*/ 380 w 506"/>
                    <a:gd name="T65" fmla="*/ 30 h 570"/>
                    <a:gd name="T66" fmla="*/ 410 w 506"/>
                    <a:gd name="T67" fmla="*/ 51 h 570"/>
                    <a:gd name="T68" fmla="*/ 438 w 506"/>
                    <a:gd name="T69" fmla="*/ 77 h 570"/>
                    <a:gd name="T70" fmla="*/ 460 w 506"/>
                    <a:gd name="T71" fmla="*/ 107 h 570"/>
                    <a:gd name="T72" fmla="*/ 479 w 506"/>
                    <a:gd name="T73" fmla="*/ 142 h 570"/>
                    <a:gd name="T74" fmla="*/ 493 w 506"/>
                    <a:gd name="T75" fmla="*/ 180 h 570"/>
                    <a:gd name="T76" fmla="*/ 502 w 506"/>
                    <a:gd name="T77" fmla="*/ 222 h 570"/>
                    <a:gd name="T78" fmla="*/ 505 w 506"/>
                    <a:gd name="T79" fmla="*/ 268 h 570"/>
                    <a:gd name="T80" fmla="*/ 87 w 506"/>
                    <a:gd name="T81" fmla="*/ 310 h 570"/>
                    <a:gd name="T82" fmla="*/ 96 w 506"/>
                    <a:gd name="T83" fmla="*/ 378 h 570"/>
                    <a:gd name="T84" fmla="*/ 118 w 506"/>
                    <a:gd name="T85" fmla="*/ 431 h 570"/>
                    <a:gd name="T86" fmla="*/ 152 w 506"/>
                    <a:gd name="T87" fmla="*/ 469 h 570"/>
                    <a:gd name="T88" fmla="*/ 196 w 506"/>
                    <a:gd name="T89" fmla="*/ 493 h 570"/>
                    <a:gd name="T90" fmla="*/ 253 w 506"/>
                    <a:gd name="T91" fmla="*/ 500 h 570"/>
                    <a:gd name="T92" fmla="*/ 308 w 506"/>
                    <a:gd name="T93" fmla="*/ 493 h 570"/>
                    <a:gd name="T94" fmla="*/ 353 w 506"/>
                    <a:gd name="T95" fmla="*/ 469 h 570"/>
                    <a:gd name="T96" fmla="*/ 387 w 506"/>
                    <a:gd name="T97" fmla="*/ 431 h 570"/>
                    <a:gd name="T98" fmla="*/ 408 w 506"/>
                    <a:gd name="T99" fmla="*/ 378 h 570"/>
                    <a:gd name="T100" fmla="*/ 418 w 506"/>
                    <a:gd name="T101" fmla="*/ 310 h 570"/>
                    <a:gd name="T102" fmla="*/ 417 w 506"/>
                    <a:gd name="T103" fmla="*/ 235 h 570"/>
                    <a:gd name="T104" fmla="*/ 403 w 506"/>
                    <a:gd name="T105" fmla="*/ 173 h 570"/>
                    <a:gd name="T106" fmla="*/ 377 w 506"/>
                    <a:gd name="T107" fmla="*/ 125 h 570"/>
                    <a:gd name="T108" fmla="*/ 339 w 506"/>
                    <a:gd name="T109" fmla="*/ 92 h 570"/>
                    <a:gd name="T110" fmla="*/ 290 w 506"/>
                    <a:gd name="T111" fmla="*/ 74 h 570"/>
                    <a:gd name="T112" fmla="*/ 231 w 506"/>
                    <a:gd name="T113" fmla="*/ 71 h 570"/>
                    <a:gd name="T114" fmla="*/ 179 w 506"/>
                    <a:gd name="T115" fmla="*/ 84 h 570"/>
                    <a:gd name="T116" fmla="*/ 139 w 506"/>
                    <a:gd name="T117" fmla="*/ 112 h 570"/>
                    <a:gd name="T118" fmla="*/ 109 w 506"/>
                    <a:gd name="T119" fmla="*/ 154 h 570"/>
                    <a:gd name="T120" fmla="*/ 92 w 506"/>
                    <a:gd name="T121" fmla="*/ 211 h 570"/>
                    <a:gd name="T122" fmla="*/ 85 w 506"/>
                    <a:gd name="T123" fmla="*/ 284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6" h="570">
                      <a:moveTo>
                        <a:pt x="506" y="284"/>
                      </a:moveTo>
                      <a:lnTo>
                        <a:pt x="505" y="301"/>
                      </a:lnTo>
                      <a:lnTo>
                        <a:pt x="505" y="317"/>
                      </a:lnTo>
                      <a:lnTo>
                        <a:pt x="503" y="333"/>
                      </a:lnTo>
                      <a:lnTo>
                        <a:pt x="502" y="348"/>
                      </a:lnTo>
                      <a:lnTo>
                        <a:pt x="500" y="362"/>
                      </a:lnTo>
                      <a:lnTo>
                        <a:pt x="496" y="377"/>
                      </a:lnTo>
                      <a:lnTo>
                        <a:pt x="493" y="391"/>
                      </a:lnTo>
                      <a:lnTo>
                        <a:pt x="489" y="404"/>
                      </a:lnTo>
                      <a:lnTo>
                        <a:pt x="484" y="417"/>
                      </a:lnTo>
                      <a:lnTo>
                        <a:pt x="479" y="430"/>
                      </a:lnTo>
                      <a:lnTo>
                        <a:pt x="473" y="442"/>
                      </a:lnTo>
                      <a:lnTo>
                        <a:pt x="468" y="453"/>
                      </a:lnTo>
                      <a:lnTo>
                        <a:pt x="460" y="465"/>
                      </a:lnTo>
                      <a:lnTo>
                        <a:pt x="454" y="474"/>
                      </a:lnTo>
                      <a:lnTo>
                        <a:pt x="446" y="485"/>
                      </a:lnTo>
                      <a:lnTo>
                        <a:pt x="438" y="495"/>
                      </a:lnTo>
                      <a:lnTo>
                        <a:pt x="429" y="504"/>
                      </a:lnTo>
                      <a:lnTo>
                        <a:pt x="420" y="512"/>
                      </a:lnTo>
                      <a:lnTo>
                        <a:pt x="410" y="520"/>
                      </a:lnTo>
                      <a:lnTo>
                        <a:pt x="401" y="528"/>
                      </a:lnTo>
                      <a:lnTo>
                        <a:pt x="391" y="534"/>
                      </a:lnTo>
                      <a:lnTo>
                        <a:pt x="380" y="541"/>
                      </a:lnTo>
                      <a:lnTo>
                        <a:pt x="368" y="546"/>
                      </a:lnTo>
                      <a:lnTo>
                        <a:pt x="357" y="551"/>
                      </a:lnTo>
                      <a:lnTo>
                        <a:pt x="345" y="556"/>
                      </a:lnTo>
                      <a:lnTo>
                        <a:pt x="333" y="559"/>
                      </a:lnTo>
                      <a:lnTo>
                        <a:pt x="320" y="562"/>
                      </a:lnTo>
                      <a:lnTo>
                        <a:pt x="307" y="566"/>
                      </a:lnTo>
                      <a:lnTo>
                        <a:pt x="293" y="568"/>
                      </a:lnTo>
                      <a:lnTo>
                        <a:pt x="279" y="569"/>
                      </a:lnTo>
                      <a:lnTo>
                        <a:pt x="265" y="570"/>
                      </a:lnTo>
                      <a:lnTo>
                        <a:pt x="251" y="570"/>
                      </a:lnTo>
                      <a:lnTo>
                        <a:pt x="232" y="570"/>
                      </a:lnTo>
                      <a:lnTo>
                        <a:pt x="215" y="568"/>
                      </a:lnTo>
                      <a:lnTo>
                        <a:pt x="197" y="566"/>
                      </a:lnTo>
                      <a:lnTo>
                        <a:pt x="180" y="561"/>
                      </a:lnTo>
                      <a:lnTo>
                        <a:pt x="165" y="557"/>
                      </a:lnTo>
                      <a:lnTo>
                        <a:pt x="148" y="550"/>
                      </a:lnTo>
                      <a:lnTo>
                        <a:pt x="133" y="544"/>
                      </a:lnTo>
                      <a:lnTo>
                        <a:pt x="119" y="535"/>
                      </a:lnTo>
                      <a:lnTo>
                        <a:pt x="105" y="526"/>
                      </a:lnTo>
                      <a:lnTo>
                        <a:pt x="92" y="516"/>
                      </a:lnTo>
                      <a:lnTo>
                        <a:pt x="80" y="505"/>
                      </a:lnTo>
                      <a:lnTo>
                        <a:pt x="68" y="493"/>
                      </a:lnTo>
                      <a:lnTo>
                        <a:pt x="57" y="480"/>
                      </a:lnTo>
                      <a:lnTo>
                        <a:pt x="47" y="467"/>
                      </a:lnTo>
                      <a:lnTo>
                        <a:pt x="39" y="451"/>
                      </a:lnTo>
                      <a:lnTo>
                        <a:pt x="30" y="436"/>
                      </a:lnTo>
                      <a:lnTo>
                        <a:pt x="23" y="419"/>
                      </a:lnTo>
                      <a:lnTo>
                        <a:pt x="17" y="403"/>
                      </a:lnTo>
                      <a:lnTo>
                        <a:pt x="12" y="384"/>
                      </a:lnTo>
                      <a:lnTo>
                        <a:pt x="7" y="366"/>
                      </a:lnTo>
                      <a:lnTo>
                        <a:pt x="4" y="346"/>
                      </a:lnTo>
                      <a:lnTo>
                        <a:pt x="1" y="327"/>
                      </a:lnTo>
                      <a:lnTo>
                        <a:pt x="0" y="306"/>
                      </a:lnTo>
                      <a:lnTo>
                        <a:pt x="0" y="284"/>
                      </a:lnTo>
                      <a:lnTo>
                        <a:pt x="0" y="268"/>
                      </a:lnTo>
                      <a:lnTo>
                        <a:pt x="1" y="252"/>
                      </a:lnTo>
                      <a:lnTo>
                        <a:pt x="2" y="235"/>
                      </a:lnTo>
                      <a:lnTo>
                        <a:pt x="4" y="220"/>
                      </a:lnTo>
                      <a:lnTo>
                        <a:pt x="6" y="206"/>
                      </a:lnTo>
                      <a:lnTo>
                        <a:pt x="8" y="192"/>
                      </a:lnTo>
                      <a:lnTo>
                        <a:pt x="13" y="178"/>
                      </a:lnTo>
                      <a:lnTo>
                        <a:pt x="16" y="165"/>
                      </a:lnTo>
                      <a:lnTo>
                        <a:pt x="20" y="152"/>
                      </a:lnTo>
                      <a:lnTo>
                        <a:pt x="26" y="140"/>
                      </a:lnTo>
                      <a:lnTo>
                        <a:pt x="31" y="128"/>
                      </a:lnTo>
                      <a:lnTo>
                        <a:pt x="38" y="116"/>
                      </a:lnTo>
                      <a:lnTo>
                        <a:pt x="44" y="105"/>
                      </a:lnTo>
                      <a:lnTo>
                        <a:pt x="51" y="94"/>
                      </a:lnTo>
                      <a:lnTo>
                        <a:pt x="58" y="84"/>
                      </a:lnTo>
                      <a:lnTo>
                        <a:pt x="67" y="75"/>
                      </a:lnTo>
                      <a:lnTo>
                        <a:pt x="76" y="66"/>
                      </a:lnTo>
                      <a:lnTo>
                        <a:pt x="84" y="57"/>
                      </a:lnTo>
                      <a:lnTo>
                        <a:pt x="94" y="50"/>
                      </a:lnTo>
                      <a:lnTo>
                        <a:pt x="104" y="42"/>
                      </a:lnTo>
                      <a:lnTo>
                        <a:pt x="114" y="36"/>
                      </a:lnTo>
                      <a:lnTo>
                        <a:pt x="125" y="29"/>
                      </a:lnTo>
                      <a:lnTo>
                        <a:pt x="135" y="24"/>
                      </a:lnTo>
                      <a:lnTo>
                        <a:pt x="147" y="18"/>
                      </a:lnTo>
                      <a:lnTo>
                        <a:pt x="159" y="14"/>
                      </a:lnTo>
                      <a:lnTo>
                        <a:pt x="171" y="11"/>
                      </a:lnTo>
                      <a:lnTo>
                        <a:pt x="184" y="7"/>
                      </a:lnTo>
                      <a:lnTo>
                        <a:pt x="197" y="4"/>
                      </a:lnTo>
                      <a:lnTo>
                        <a:pt x="210" y="2"/>
                      </a:lnTo>
                      <a:lnTo>
                        <a:pt x="225" y="1"/>
                      </a:lnTo>
                      <a:lnTo>
                        <a:pt x="239" y="0"/>
                      </a:lnTo>
                      <a:lnTo>
                        <a:pt x="254" y="0"/>
                      </a:lnTo>
                      <a:lnTo>
                        <a:pt x="268" y="0"/>
                      </a:lnTo>
                      <a:lnTo>
                        <a:pt x="282" y="1"/>
                      </a:lnTo>
                      <a:lnTo>
                        <a:pt x="295" y="2"/>
                      </a:lnTo>
                      <a:lnTo>
                        <a:pt x="308" y="4"/>
                      </a:lnTo>
                      <a:lnTo>
                        <a:pt x="321" y="7"/>
                      </a:lnTo>
                      <a:lnTo>
                        <a:pt x="334" y="11"/>
                      </a:lnTo>
                      <a:lnTo>
                        <a:pt x="346" y="14"/>
                      </a:lnTo>
                      <a:lnTo>
                        <a:pt x="357" y="19"/>
                      </a:lnTo>
                      <a:lnTo>
                        <a:pt x="369" y="24"/>
                      </a:lnTo>
                      <a:lnTo>
                        <a:pt x="380" y="30"/>
                      </a:lnTo>
                      <a:lnTo>
                        <a:pt x="390" y="36"/>
                      </a:lnTo>
                      <a:lnTo>
                        <a:pt x="401" y="43"/>
                      </a:lnTo>
                      <a:lnTo>
                        <a:pt x="410" y="51"/>
                      </a:lnTo>
                      <a:lnTo>
                        <a:pt x="420" y="58"/>
                      </a:lnTo>
                      <a:lnTo>
                        <a:pt x="429" y="67"/>
                      </a:lnTo>
                      <a:lnTo>
                        <a:pt x="438" y="77"/>
                      </a:lnTo>
                      <a:lnTo>
                        <a:pt x="446" y="87"/>
                      </a:lnTo>
                      <a:lnTo>
                        <a:pt x="454" y="96"/>
                      </a:lnTo>
                      <a:lnTo>
                        <a:pt x="460" y="107"/>
                      </a:lnTo>
                      <a:lnTo>
                        <a:pt x="467" y="118"/>
                      </a:lnTo>
                      <a:lnTo>
                        <a:pt x="473" y="130"/>
                      </a:lnTo>
                      <a:lnTo>
                        <a:pt x="479" y="142"/>
                      </a:lnTo>
                      <a:lnTo>
                        <a:pt x="484" y="154"/>
                      </a:lnTo>
                      <a:lnTo>
                        <a:pt x="489" y="167"/>
                      </a:lnTo>
                      <a:lnTo>
                        <a:pt x="493" y="180"/>
                      </a:lnTo>
                      <a:lnTo>
                        <a:pt x="496" y="194"/>
                      </a:lnTo>
                      <a:lnTo>
                        <a:pt x="500" y="207"/>
                      </a:lnTo>
                      <a:lnTo>
                        <a:pt x="502" y="222"/>
                      </a:lnTo>
                      <a:lnTo>
                        <a:pt x="503" y="238"/>
                      </a:lnTo>
                      <a:lnTo>
                        <a:pt x="505" y="253"/>
                      </a:lnTo>
                      <a:lnTo>
                        <a:pt x="505" y="268"/>
                      </a:lnTo>
                      <a:lnTo>
                        <a:pt x="506" y="284"/>
                      </a:lnTo>
                      <a:close/>
                      <a:moveTo>
                        <a:pt x="85" y="284"/>
                      </a:moveTo>
                      <a:lnTo>
                        <a:pt x="87" y="310"/>
                      </a:lnTo>
                      <a:lnTo>
                        <a:pt x="89" y="334"/>
                      </a:lnTo>
                      <a:lnTo>
                        <a:pt x="92" y="356"/>
                      </a:lnTo>
                      <a:lnTo>
                        <a:pt x="96" y="378"/>
                      </a:lnTo>
                      <a:lnTo>
                        <a:pt x="102" y="396"/>
                      </a:lnTo>
                      <a:lnTo>
                        <a:pt x="109" y="415"/>
                      </a:lnTo>
                      <a:lnTo>
                        <a:pt x="118" y="431"/>
                      </a:lnTo>
                      <a:lnTo>
                        <a:pt x="128" y="445"/>
                      </a:lnTo>
                      <a:lnTo>
                        <a:pt x="139" y="458"/>
                      </a:lnTo>
                      <a:lnTo>
                        <a:pt x="152" y="469"/>
                      </a:lnTo>
                      <a:lnTo>
                        <a:pt x="165" y="479"/>
                      </a:lnTo>
                      <a:lnTo>
                        <a:pt x="180" y="486"/>
                      </a:lnTo>
                      <a:lnTo>
                        <a:pt x="196" y="493"/>
                      </a:lnTo>
                      <a:lnTo>
                        <a:pt x="214" y="497"/>
                      </a:lnTo>
                      <a:lnTo>
                        <a:pt x="232" y="499"/>
                      </a:lnTo>
                      <a:lnTo>
                        <a:pt x="253" y="500"/>
                      </a:lnTo>
                      <a:lnTo>
                        <a:pt x="272" y="499"/>
                      </a:lnTo>
                      <a:lnTo>
                        <a:pt x="291" y="497"/>
                      </a:lnTo>
                      <a:lnTo>
                        <a:pt x="308" y="493"/>
                      </a:lnTo>
                      <a:lnTo>
                        <a:pt x="325" y="486"/>
                      </a:lnTo>
                      <a:lnTo>
                        <a:pt x="340" y="479"/>
                      </a:lnTo>
                      <a:lnTo>
                        <a:pt x="353" y="469"/>
                      </a:lnTo>
                      <a:lnTo>
                        <a:pt x="366" y="458"/>
                      </a:lnTo>
                      <a:lnTo>
                        <a:pt x="377" y="445"/>
                      </a:lnTo>
                      <a:lnTo>
                        <a:pt x="387" y="431"/>
                      </a:lnTo>
                      <a:lnTo>
                        <a:pt x="395" y="415"/>
                      </a:lnTo>
                      <a:lnTo>
                        <a:pt x="403" y="397"/>
                      </a:lnTo>
                      <a:lnTo>
                        <a:pt x="408" y="378"/>
                      </a:lnTo>
                      <a:lnTo>
                        <a:pt x="414" y="357"/>
                      </a:lnTo>
                      <a:lnTo>
                        <a:pt x="417" y="334"/>
                      </a:lnTo>
                      <a:lnTo>
                        <a:pt x="418" y="310"/>
                      </a:lnTo>
                      <a:lnTo>
                        <a:pt x="419" y="284"/>
                      </a:lnTo>
                      <a:lnTo>
                        <a:pt x="418" y="259"/>
                      </a:lnTo>
                      <a:lnTo>
                        <a:pt x="417" y="235"/>
                      </a:lnTo>
                      <a:lnTo>
                        <a:pt x="414" y="213"/>
                      </a:lnTo>
                      <a:lnTo>
                        <a:pt x="408" y="192"/>
                      </a:lnTo>
                      <a:lnTo>
                        <a:pt x="403" y="173"/>
                      </a:lnTo>
                      <a:lnTo>
                        <a:pt x="395" y="155"/>
                      </a:lnTo>
                      <a:lnTo>
                        <a:pt x="387" y="140"/>
                      </a:lnTo>
                      <a:lnTo>
                        <a:pt x="377" y="125"/>
                      </a:lnTo>
                      <a:lnTo>
                        <a:pt x="366" y="113"/>
                      </a:lnTo>
                      <a:lnTo>
                        <a:pt x="353" y="101"/>
                      </a:lnTo>
                      <a:lnTo>
                        <a:pt x="339" y="92"/>
                      </a:lnTo>
                      <a:lnTo>
                        <a:pt x="325" y="84"/>
                      </a:lnTo>
                      <a:lnTo>
                        <a:pt x="308" y="78"/>
                      </a:lnTo>
                      <a:lnTo>
                        <a:pt x="290" y="74"/>
                      </a:lnTo>
                      <a:lnTo>
                        <a:pt x="271" y="71"/>
                      </a:lnTo>
                      <a:lnTo>
                        <a:pt x="252" y="70"/>
                      </a:lnTo>
                      <a:lnTo>
                        <a:pt x="231" y="71"/>
                      </a:lnTo>
                      <a:lnTo>
                        <a:pt x="213" y="74"/>
                      </a:lnTo>
                      <a:lnTo>
                        <a:pt x="195" y="78"/>
                      </a:lnTo>
                      <a:lnTo>
                        <a:pt x="179" y="84"/>
                      </a:lnTo>
                      <a:lnTo>
                        <a:pt x="165" y="91"/>
                      </a:lnTo>
                      <a:lnTo>
                        <a:pt x="151" y="101"/>
                      </a:lnTo>
                      <a:lnTo>
                        <a:pt x="139" y="112"/>
                      </a:lnTo>
                      <a:lnTo>
                        <a:pt x="128" y="125"/>
                      </a:lnTo>
                      <a:lnTo>
                        <a:pt x="118" y="139"/>
                      </a:lnTo>
                      <a:lnTo>
                        <a:pt x="109" y="154"/>
                      </a:lnTo>
                      <a:lnTo>
                        <a:pt x="102" y="172"/>
                      </a:lnTo>
                      <a:lnTo>
                        <a:pt x="96" y="191"/>
                      </a:lnTo>
                      <a:lnTo>
                        <a:pt x="92" y="211"/>
                      </a:lnTo>
                      <a:lnTo>
                        <a:pt x="89" y="234"/>
                      </a:lnTo>
                      <a:lnTo>
                        <a:pt x="87" y="258"/>
                      </a:lnTo>
                      <a:lnTo>
                        <a:pt x="85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4316" y="2781"/>
                  <a:ext cx="42" cy="50"/>
                </a:xfrm>
                <a:custGeom>
                  <a:avLst/>
                  <a:gdLst>
                    <a:gd name="T0" fmla="*/ 378 w 461"/>
                    <a:gd name="T1" fmla="*/ 204 h 560"/>
                    <a:gd name="T2" fmla="*/ 376 w 461"/>
                    <a:gd name="T3" fmla="*/ 172 h 560"/>
                    <a:gd name="T4" fmla="*/ 370 w 461"/>
                    <a:gd name="T5" fmla="*/ 145 h 560"/>
                    <a:gd name="T6" fmla="*/ 361 w 461"/>
                    <a:gd name="T7" fmla="*/ 122 h 560"/>
                    <a:gd name="T8" fmla="*/ 346 w 461"/>
                    <a:gd name="T9" fmla="*/ 104 h 560"/>
                    <a:gd name="T10" fmla="*/ 329 w 461"/>
                    <a:gd name="T11" fmla="*/ 89 h 560"/>
                    <a:gd name="T12" fmla="*/ 307 w 461"/>
                    <a:gd name="T13" fmla="*/ 79 h 560"/>
                    <a:gd name="T14" fmla="*/ 281 w 461"/>
                    <a:gd name="T15" fmla="*/ 72 h 560"/>
                    <a:gd name="T16" fmla="*/ 251 w 461"/>
                    <a:gd name="T17" fmla="*/ 70 h 560"/>
                    <a:gd name="T18" fmla="*/ 211 w 461"/>
                    <a:gd name="T19" fmla="*/ 74 h 560"/>
                    <a:gd name="T20" fmla="*/ 176 w 461"/>
                    <a:gd name="T21" fmla="*/ 82 h 560"/>
                    <a:gd name="T22" fmla="*/ 146 w 461"/>
                    <a:gd name="T23" fmla="*/ 96 h 560"/>
                    <a:gd name="T24" fmla="*/ 124 w 461"/>
                    <a:gd name="T25" fmla="*/ 117 h 560"/>
                    <a:gd name="T26" fmla="*/ 106 w 461"/>
                    <a:gd name="T27" fmla="*/ 144 h 560"/>
                    <a:gd name="T28" fmla="*/ 93 w 461"/>
                    <a:gd name="T29" fmla="*/ 179 h 560"/>
                    <a:gd name="T30" fmla="*/ 86 w 461"/>
                    <a:gd name="T31" fmla="*/ 221 h 560"/>
                    <a:gd name="T32" fmla="*/ 83 w 461"/>
                    <a:gd name="T33" fmla="*/ 271 h 560"/>
                    <a:gd name="T34" fmla="*/ 0 w 461"/>
                    <a:gd name="T35" fmla="*/ 560 h 560"/>
                    <a:gd name="T36" fmla="*/ 68 w 461"/>
                    <a:gd name="T37" fmla="*/ 10 h 560"/>
                    <a:gd name="T38" fmla="*/ 86 w 461"/>
                    <a:gd name="T39" fmla="*/ 84 h 560"/>
                    <a:gd name="T40" fmla="*/ 100 w 461"/>
                    <a:gd name="T41" fmla="*/ 66 h 560"/>
                    <a:gd name="T42" fmla="*/ 116 w 461"/>
                    <a:gd name="T43" fmla="*/ 49 h 560"/>
                    <a:gd name="T44" fmla="*/ 136 w 461"/>
                    <a:gd name="T45" fmla="*/ 34 h 560"/>
                    <a:gd name="T46" fmla="*/ 157 w 461"/>
                    <a:gd name="T47" fmla="*/ 21 h 560"/>
                    <a:gd name="T48" fmla="*/ 181 w 461"/>
                    <a:gd name="T49" fmla="*/ 12 h 560"/>
                    <a:gd name="T50" fmla="*/ 206 w 461"/>
                    <a:gd name="T51" fmla="*/ 5 h 560"/>
                    <a:gd name="T52" fmla="*/ 233 w 461"/>
                    <a:gd name="T53" fmla="*/ 1 h 560"/>
                    <a:gd name="T54" fmla="*/ 261 w 461"/>
                    <a:gd name="T55" fmla="*/ 0 h 560"/>
                    <a:gd name="T56" fmla="*/ 307 w 461"/>
                    <a:gd name="T57" fmla="*/ 3 h 560"/>
                    <a:gd name="T58" fmla="*/ 348 w 461"/>
                    <a:gd name="T59" fmla="*/ 12 h 560"/>
                    <a:gd name="T60" fmla="*/ 382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2 w 461"/>
                    <a:gd name="T67" fmla="*/ 75 h 560"/>
                    <a:gd name="T68" fmla="*/ 441 w 461"/>
                    <a:gd name="T69" fmla="*/ 92 h 560"/>
                    <a:gd name="T70" fmla="*/ 449 w 461"/>
                    <a:gd name="T71" fmla="*/ 109 h 560"/>
                    <a:gd name="T72" fmla="*/ 457 w 461"/>
                    <a:gd name="T73" fmla="*/ 152 h 560"/>
                    <a:gd name="T74" fmla="*/ 461 w 461"/>
                    <a:gd name="T75" fmla="*/ 201 h 560"/>
                    <a:gd name="T76" fmla="*/ 378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8" y="560"/>
                      </a:moveTo>
                      <a:lnTo>
                        <a:pt x="378" y="204"/>
                      </a:lnTo>
                      <a:lnTo>
                        <a:pt x="377" y="188"/>
                      </a:lnTo>
                      <a:lnTo>
                        <a:pt x="376" y="172"/>
                      </a:lnTo>
                      <a:lnTo>
                        <a:pt x="374" y="158"/>
                      </a:lnTo>
                      <a:lnTo>
                        <a:pt x="370" y="145"/>
                      </a:lnTo>
                      <a:lnTo>
                        <a:pt x="366" y="133"/>
                      </a:lnTo>
                      <a:lnTo>
                        <a:pt x="361" y="122"/>
                      </a:lnTo>
                      <a:lnTo>
                        <a:pt x="354" y="113"/>
                      </a:lnTo>
                      <a:lnTo>
                        <a:pt x="346" y="104"/>
                      </a:lnTo>
                      <a:lnTo>
                        <a:pt x="339" y="96"/>
                      </a:lnTo>
                      <a:lnTo>
                        <a:pt x="329" y="89"/>
                      </a:lnTo>
                      <a:lnTo>
                        <a:pt x="319" y="83"/>
                      </a:lnTo>
                      <a:lnTo>
                        <a:pt x="307" y="79"/>
                      </a:lnTo>
                      <a:lnTo>
                        <a:pt x="295" y="75"/>
                      </a:lnTo>
                      <a:lnTo>
                        <a:pt x="281" y="72"/>
                      </a:lnTo>
                      <a:lnTo>
                        <a:pt x="266" y="71"/>
                      </a:lnTo>
                      <a:lnTo>
                        <a:pt x="251" y="70"/>
                      </a:lnTo>
                      <a:lnTo>
                        <a:pt x="230" y="71"/>
                      </a:lnTo>
                      <a:lnTo>
                        <a:pt x="211" y="74"/>
                      </a:lnTo>
                      <a:lnTo>
                        <a:pt x="192" y="77"/>
                      </a:lnTo>
                      <a:lnTo>
                        <a:pt x="176" y="82"/>
                      </a:lnTo>
                      <a:lnTo>
                        <a:pt x="161" y="89"/>
                      </a:lnTo>
                      <a:lnTo>
                        <a:pt x="146" y="96"/>
                      </a:lnTo>
                      <a:lnTo>
                        <a:pt x="135" y="106"/>
                      </a:lnTo>
                      <a:lnTo>
                        <a:pt x="124" y="117"/>
                      </a:lnTo>
                      <a:lnTo>
                        <a:pt x="115" y="130"/>
                      </a:lnTo>
                      <a:lnTo>
                        <a:pt x="106" y="144"/>
                      </a:lnTo>
                      <a:lnTo>
                        <a:pt x="100" y="160"/>
                      </a:lnTo>
                      <a:lnTo>
                        <a:pt x="93" y="179"/>
                      </a:lnTo>
                      <a:lnTo>
                        <a:pt x="89" y="200"/>
                      </a:lnTo>
                      <a:lnTo>
                        <a:pt x="86" y="221"/>
                      </a:lnTo>
                      <a:lnTo>
                        <a:pt x="85" y="245"/>
                      </a:lnTo>
                      <a:lnTo>
                        <a:pt x="83" y="271"/>
                      </a:lnTo>
                      <a:lnTo>
                        <a:pt x="83" y="560"/>
                      </a:lnTo>
                      <a:lnTo>
                        <a:pt x="0" y="560"/>
                      </a:lnTo>
                      <a:lnTo>
                        <a:pt x="0" y="10"/>
                      </a:lnTo>
                      <a:lnTo>
                        <a:pt x="68" y="10"/>
                      </a:lnTo>
                      <a:lnTo>
                        <a:pt x="81" y="84"/>
                      </a:lnTo>
                      <a:lnTo>
                        <a:pt x="86" y="84"/>
                      </a:lnTo>
                      <a:lnTo>
                        <a:pt x="92" y="75"/>
                      </a:lnTo>
                      <a:lnTo>
                        <a:pt x="100" y="66"/>
                      </a:lnTo>
                      <a:lnTo>
                        <a:pt x="107" y="57"/>
                      </a:lnTo>
                      <a:lnTo>
                        <a:pt x="116" y="49"/>
                      </a:lnTo>
                      <a:lnTo>
                        <a:pt x="126" y="41"/>
                      </a:lnTo>
                      <a:lnTo>
                        <a:pt x="136" y="34"/>
                      </a:lnTo>
                      <a:lnTo>
                        <a:pt x="146" y="28"/>
                      </a:lnTo>
                      <a:lnTo>
                        <a:pt x="157" y="21"/>
                      </a:lnTo>
                      <a:lnTo>
                        <a:pt x="169" y="17"/>
                      </a:lnTo>
                      <a:lnTo>
                        <a:pt x="181" y="12"/>
                      </a:lnTo>
                      <a:lnTo>
                        <a:pt x="194" y="8"/>
                      </a:lnTo>
                      <a:lnTo>
                        <a:pt x="206" y="5"/>
                      </a:lnTo>
                      <a:lnTo>
                        <a:pt x="219" y="3"/>
                      </a:lnTo>
                      <a:lnTo>
                        <a:pt x="233" y="1"/>
                      </a:lnTo>
                      <a:lnTo>
                        <a:pt x="246" y="0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7" y="3"/>
                      </a:lnTo>
                      <a:lnTo>
                        <a:pt x="329" y="6"/>
                      </a:lnTo>
                      <a:lnTo>
                        <a:pt x="348" y="12"/>
                      </a:lnTo>
                      <a:lnTo>
                        <a:pt x="366" y="18"/>
                      </a:lnTo>
                      <a:lnTo>
                        <a:pt x="382" y="27"/>
                      </a:lnTo>
                      <a:lnTo>
                        <a:pt x="398" y="37"/>
                      </a:lnTo>
                      <a:lnTo>
                        <a:pt x="411" y="48"/>
                      </a:lnTo>
                      <a:lnTo>
                        <a:pt x="417" y="54"/>
                      </a:lnTo>
                      <a:lnTo>
                        <a:pt x="423" y="61"/>
                      </a:lnTo>
                      <a:lnTo>
                        <a:pt x="428" y="67"/>
                      </a:lnTo>
                      <a:lnTo>
                        <a:pt x="432" y="75"/>
                      </a:lnTo>
                      <a:lnTo>
                        <a:pt x="438" y="83"/>
                      </a:lnTo>
                      <a:lnTo>
                        <a:pt x="441" y="92"/>
                      </a:lnTo>
                      <a:lnTo>
                        <a:pt x="445" y="101"/>
                      </a:lnTo>
                      <a:lnTo>
                        <a:pt x="449" y="109"/>
                      </a:lnTo>
                      <a:lnTo>
                        <a:pt x="454" y="130"/>
                      </a:lnTo>
                      <a:lnTo>
                        <a:pt x="457" y="152"/>
                      </a:lnTo>
                      <a:lnTo>
                        <a:pt x="461" y="176"/>
                      </a:lnTo>
                      <a:lnTo>
                        <a:pt x="461" y="201"/>
                      </a:lnTo>
                      <a:lnTo>
                        <a:pt x="461" y="560"/>
                      </a:lnTo>
                      <a:lnTo>
                        <a:pt x="37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27"/>
                <p:cNvSpPr>
                  <a:spLocks noEditPoints="1"/>
                </p:cNvSpPr>
                <p:nvPr/>
              </p:nvSpPr>
              <p:spPr bwMode="auto">
                <a:xfrm>
                  <a:off x="4369" y="2781"/>
                  <a:ext cx="41" cy="51"/>
                </a:xfrm>
                <a:custGeom>
                  <a:avLst/>
                  <a:gdLst>
                    <a:gd name="T0" fmla="*/ 360 w 442"/>
                    <a:gd name="T1" fmla="*/ 481 h 569"/>
                    <a:gd name="T2" fmla="*/ 328 w 442"/>
                    <a:gd name="T3" fmla="*/ 515 h 569"/>
                    <a:gd name="T4" fmla="*/ 298 w 442"/>
                    <a:gd name="T5" fmla="*/ 540 h 569"/>
                    <a:gd name="T6" fmla="*/ 267 w 442"/>
                    <a:gd name="T7" fmla="*/ 555 h 569"/>
                    <a:gd name="T8" fmla="*/ 232 w 442"/>
                    <a:gd name="T9" fmla="*/ 565 h 569"/>
                    <a:gd name="T10" fmla="*/ 190 w 442"/>
                    <a:gd name="T11" fmla="*/ 569 h 569"/>
                    <a:gd name="T12" fmla="*/ 136 w 442"/>
                    <a:gd name="T13" fmla="*/ 567 h 569"/>
                    <a:gd name="T14" fmla="*/ 87 w 442"/>
                    <a:gd name="T15" fmla="*/ 553 h 569"/>
                    <a:gd name="T16" fmla="*/ 47 w 442"/>
                    <a:gd name="T17" fmla="*/ 527 h 569"/>
                    <a:gd name="T18" fmla="*/ 19 w 442"/>
                    <a:gd name="T19" fmla="*/ 490 h 569"/>
                    <a:gd name="T20" fmla="*/ 3 w 442"/>
                    <a:gd name="T21" fmla="*/ 443 h 569"/>
                    <a:gd name="T22" fmla="*/ 0 w 442"/>
                    <a:gd name="T23" fmla="*/ 396 h 569"/>
                    <a:gd name="T24" fmla="*/ 4 w 442"/>
                    <a:gd name="T25" fmla="*/ 367 h 569"/>
                    <a:gd name="T26" fmla="*/ 13 w 442"/>
                    <a:gd name="T27" fmla="*/ 341 h 569"/>
                    <a:gd name="T28" fmla="*/ 26 w 442"/>
                    <a:gd name="T29" fmla="*/ 318 h 569"/>
                    <a:gd name="T30" fmla="*/ 45 w 442"/>
                    <a:gd name="T31" fmla="*/ 297 h 569"/>
                    <a:gd name="T32" fmla="*/ 67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1 w 442"/>
                    <a:gd name="T39" fmla="*/ 229 h 569"/>
                    <a:gd name="T40" fmla="*/ 359 w 442"/>
                    <a:gd name="T41" fmla="*/ 165 h 569"/>
                    <a:gd name="T42" fmla="*/ 350 w 442"/>
                    <a:gd name="T43" fmla="*/ 127 h 569"/>
                    <a:gd name="T44" fmla="*/ 333 w 442"/>
                    <a:gd name="T45" fmla="*/ 100 h 569"/>
                    <a:gd name="T46" fmla="*/ 308 w 442"/>
                    <a:gd name="T47" fmla="*/ 80 h 569"/>
                    <a:gd name="T48" fmla="*/ 272 w 442"/>
                    <a:gd name="T49" fmla="*/ 70 h 569"/>
                    <a:gd name="T50" fmla="*/ 226 w 442"/>
                    <a:gd name="T51" fmla="*/ 69 h 569"/>
                    <a:gd name="T52" fmla="*/ 170 w 442"/>
                    <a:gd name="T53" fmla="*/ 79 h 569"/>
                    <a:gd name="T54" fmla="*/ 109 w 442"/>
                    <a:gd name="T55" fmla="*/ 101 h 569"/>
                    <a:gd name="T56" fmla="*/ 83 w 442"/>
                    <a:gd name="T57" fmla="*/ 37 h 569"/>
                    <a:gd name="T58" fmla="*/ 151 w 442"/>
                    <a:gd name="T59" fmla="*/ 12 h 569"/>
                    <a:gd name="T60" fmla="*/ 224 w 442"/>
                    <a:gd name="T61" fmla="*/ 1 h 569"/>
                    <a:gd name="T62" fmla="*/ 295 w 442"/>
                    <a:gd name="T63" fmla="*/ 2 h 569"/>
                    <a:gd name="T64" fmla="*/ 352 w 442"/>
                    <a:gd name="T65" fmla="*/ 17 h 569"/>
                    <a:gd name="T66" fmla="*/ 395 w 442"/>
                    <a:gd name="T67" fmla="*/ 43 h 569"/>
                    <a:gd name="T68" fmla="*/ 411 w 442"/>
                    <a:gd name="T69" fmla="*/ 62 h 569"/>
                    <a:gd name="T70" fmla="*/ 430 w 442"/>
                    <a:gd name="T71" fmla="*/ 100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7 h 569"/>
                    <a:gd name="T78" fmla="*/ 276 w 442"/>
                    <a:gd name="T79" fmla="*/ 483 h 569"/>
                    <a:gd name="T80" fmla="*/ 314 w 442"/>
                    <a:gd name="T81" fmla="*/ 457 h 569"/>
                    <a:gd name="T82" fmla="*/ 341 w 442"/>
                    <a:gd name="T83" fmla="*/ 421 h 569"/>
                    <a:gd name="T84" fmla="*/ 355 w 442"/>
                    <a:gd name="T85" fmla="*/ 374 h 569"/>
                    <a:gd name="T86" fmla="*/ 359 w 442"/>
                    <a:gd name="T87" fmla="*/ 289 h 569"/>
                    <a:gd name="T88" fmla="*/ 229 w 442"/>
                    <a:gd name="T89" fmla="*/ 295 h 569"/>
                    <a:gd name="T90" fmla="*/ 173 w 442"/>
                    <a:gd name="T91" fmla="*/ 306 h 569"/>
                    <a:gd name="T92" fmla="*/ 132 w 442"/>
                    <a:gd name="T93" fmla="*/ 322 h 569"/>
                    <a:gd name="T94" fmla="*/ 104 w 442"/>
                    <a:gd name="T95" fmla="*/ 347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5 w 442"/>
                    <a:gd name="T101" fmla="*/ 447 h 569"/>
                    <a:gd name="T102" fmla="*/ 109 w 442"/>
                    <a:gd name="T103" fmla="*/ 470 h 569"/>
                    <a:gd name="T104" fmla="*/ 130 w 442"/>
                    <a:gd name="T105" fmla="*/ 486 h 569"/>
                    <a:gd name="T106" fmla="*/ 158 w 442"/>
                    <a:gd name="T107" fmla="*/ 497 h 569"/>
                    <a:gd name="T108" fmla="*/ 191 w 442"/>
                    <a:gd name="T109" fmla="*/ 500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49" y="493"/>
                      </a:lnTo>
                      <a:lnTo>
                        <a:pt x="339" y="504"/>
                      </a:lnTo>
                      <a:lnTo>
                        <a:pt x="328" y="515"/>
                      </a:lnTo>
                      <a:lnTo>
                        <a:pt x="319" y="523"/>
                      </a:lnTo>
                      <a:lnTo>
                        <a:pt x="309" y="532"/>
                      </a:lnTo>
                      <a:lnTo>
                        <a:pt x="298" y="540"/>
                      </a:lnTo>
                      <a:lnTo>
                        <a:pt x="288" y="545"/>
                      </a:lnTo>
                      <a:lnTo>
                        <a:pt x="277" y="550"/>
                      </a:lnTo>
                      <a:lnTo>
                        <a:pt x="267" y="555"/>
                      </a:lnTo>
                      <a:lnTo>
                        <a:pt x="255" y="559"/>
                      </a:lnTo>
                      <a:lnTo>
                        <a:pt x="244" y="561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8"/>
                      </a:lnTo>
                      <a:lnTo>
                        <a:pt x="136" y="567"/>
                      </a:lnTo>
                      <a:lnTo>
                        <a:pt x="119" y="563"/>
                      </a:lnTo>
                      <a:lnTo>
                        <a:pt x="102" y="558"/>
                      </a:lnTo>
                      <a:lnTo>
                        <a:pt x="87" y="553"/>
                      </a:lnTo>
                      <a:lnTo>
                        <a:pt x="72" y="545"/>
                      </a:lnTo>
                      <a:lnTo>
                        <a:pt x="59" y="536"/>
                      </a:lnTo>
                      <a:lnTo>
                        <a:pt x="47" y="527"/>
                      </a:lnTo>
                      <a:lnTo>
                        <a:pt x="36" y="516"/>
                      </a:lnTo>
                      <a:lnTo>
                        <a:pt x="26" y="504"/>
                      </a:lnTo>
                      <a:lnTo>
                        <a:pt x="19" y="490"/>
                      </a:lnTo>
                      <a:lnTo>
                        <a:pt x="12" y="475"/>
                      </a:lnTo>
                      <a:lnTo>
                        <a:pt x="7" y="460"/>
                      </a:lnTo>
                      <a:lnTo>
                        <a:pt x="3" y="443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6"/>
                      </a:lnTo>
                      <a:lnTo>
                        <a:pt x="1" y="386"/>
                      </a:lnTo>
                      <a:lnTo>
                        <a:pt x="2" y="377"/>
                      </a:lnTo>
                      <a:lnTo>
                        <a:pt x="4" y="367"/>
                      </a:lnTo>
                      <a:lnTo>
                        <a:pt x="7" y="358"/>
                      </a:lnTo>
                      <a:lnTo>
                        <a:pt x="10" y="349"/>
                      </a:lnTo>
                      <a:lnTo>
                        <a:pt x="13" y="341"/>
                      </a:lnTo>
                      <a:lnTo>
                        <a:pt x="16" y="333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0"/>
                      </a:lnTo>
                      <a:lnTo>
                        <a:pt x="38" y="304"/>
                      </a:lnTo>
                      <a:lnTo>
                        <a:pt x="45" y="297"/>
                      </a:lnTo>
                      <a:lnTo>
                        <a:pt x="51" y="291"/>
                      </a:lnTo>
                      <a:lnTo>
                        <a:pt x="59" y="285"/>
                      </a:lnTo>
                      <a:lnTo>
                        <a:pt x="67" y="280"/>
                      </a:lnTo>
                      <a:lnTo>
                        <a:pt x="85" y="269"/>
                      </a:lnTo>
                      <a:lnTo>
                        <a:pt x="104" y="260"/>
                      </a:lnTo>
                      <a:lnTo>
                        <a:pt x="126" y="253"/>
                      </a:lnTo>
                      <a:lnTo>
                        <a:pt x="150" y="246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5" y="233"/>
                      </a:lnTo>
                      <a:lnTo>
                        <a:pt x="267" y="232"/>
                      </a:lnTo>
                      <a:lnTo>
                        <a:pt x="361" y="229"/>
                      </a:lnTo>
                      <a:lnTo>
                        <a:pt x="361" y="194"/>
                      </a:lnTo>
                      <a:lnTo>
                        <a:pt x="360" y="179"/>
                      </a:lnTo>
                      <a:lnTo>
                        <a:pt x="359" y="165"/>
                      </a:lnTo>
                      <a:lnTo>
                        <a:pt x="357" y="151"/>
                      </a:lnTo>
                      <a:lnTo>
                        <a:pt x="353" y="139"/>
                      </a:lnTo>
                      <a:lnTo>
                        <a:pt x="350" y="127"/>
                      </a:lnTo>
                      <a:lnTo>
                        <a:pt x="345" y="117"/>
                      </a:lnTo>
                      <a:lnTo>
                        <a:pt x="339" y="107"/>
                      </a:lnTo>
                      <a:lnTo>
                        <a:pt x="333" y="100"/>
                      </a:lnTo>
                      <a:lnTo>
                        <a:pt x="325" y="92"/>
                      </a:lnTo>
                      <a:lnTo>
                        <a:pt x="316" y="86"/>
                      </a:lnTo>
                      <a:lnTo>
                        <a:pt x="308" y="80"/>
                      </a:lnTo>
                      <a:lnTo>
                        <a:pt x="297" y="76"/>
                      </a:lnTo>
                      <a:lnTo>
                        <a:pt x="285" y="73"/>
                      </a:lnTo>
                      <a:lnTo>
                        <a:pt x="272" y="70"/>
                      </a:lnTo>
                      <a:lnTo>
                        <a:pt x="259" y="69"/>
                      </a:lnTo>
                      <a:lnTo>
                        <a:pt x="244" y="68"/>
                      </a:lnTo>
                      <a:lnTo>
                        <a:pt x="226" y="69"/>
                      </a:lnTo>
                      <a:lnTo>
                        <a:pt x="208" y="71"/>
                      </a:lnTo>
                      <a:lnTo>
                        <a:pt x="189" y="75"/>
                      </a:lnTo>
                      <a:lnTo>
                        <a:pt x="170" y="79"/>
                      </a:lnTo>
                      <a:lnTo>
                        <a:pt x="150" y="85"/>
                      </a:lnTo>
                      <a:lnTo>
                        <a:pt x="130" y="92"/>
                      </a:lnTo>
                      <a:lnTo>
                        <a:pt x="109" y="101"/>
                      </a:lnTo>
                      <a:lnTo>
                        <a:pt x="88" y="111"/>
                      </a:lnTo>
                      <a:lnTo>
                        <a:pt x="62" y="47"/>
                      </a:lnTo>
                      <a:lnTo>
                        <a:pt x="83" y="37"/>
                      </a:lnTo>
                      <a:lnTo>
                        <a:pt x="104" y="27"/>
                      </a:lnTo>
                      <a:lnTo>
                        <a:pt x="127" y="19"/>
                      </a:lnTo>
                      <a:lnTo>
                        <a:pt x="151" y="12"/>
                      </a:lnTo>
                      <a:lnTo>
                        <a:pt x="175" y="6"/>
                      </a:lnTo>
                      <a:lnTo>
                        <a:pt x="200" y="3"/>
                      </a:lnTo>
                      <a:lnTo>
                        <a:pt x="224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2"/>
                      </a:lnTo>
                      <a:lnTo>
                        <a:pt x="315" y="6"/>
                      </a:lnTo>
                      <a:lnTo>
                        <a:pt x="335" y="11"/>
                      </a:lnTo>
                      <a:lnTo>
                        <a:pt x="352" y="17"/>
                      </a:lnTo>
                      <a:lnTo>
                        <a:pt x="367" y="25"/>
                      </a:lnTo>
                      <a:lnTo>
                        <a:pt x="382" y="33"/>
                      </a:lnTo>
                      <a:lnTo>
                        <a:pt x="395" y="43"/>
                      </a:lnTo>
                      <a:lnTo>
                        <a:pt x="400" y="49"/>
                      </a:lnTo>
                      <a:lnTo>
                        <a:pt x="405" y="55"/>
                      </a:lnTo>
                      <a:lnTo>
                        <a:pt x="411" y="62"/>
                      </a:lnTo>
                      <a:lnTo>
                        <a:pt x="415" y="68"/>
                      </a:lnTo>
                      <a:lnTo>
                        <a:pt x="424" y="83"/>
                      </a:lnTo>
                      <a:lnTo>
                        <a:pt x="430" y="100"/>
                      </a:lnTo>
                      <a:lnTo>
                        <a:pt x="436" y="118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3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0"/>
                      </a:moveTo>
                      <a:lnTo>
                        <a:pt x="211" y="499"/>
                      </a:lnTo>
                      <a:lnTo>
                        <a:pt x="228" y="497"/>
                      </a:lnTo>
                      <a:lnTo>
                        <a:pt x="246" y="494"/>
                      </a:lnTo>
                      <a:lnTo>
                        <a:pt x="261" y="490"/>
                      </a:lnTo>
                      <a:lnTo>
                        <a:pt x="276" y="483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7"/>
                      </a:lnTo>
                      <a:lnTo>
                        <a:pt x="325" y="446"/>
                      </a:lnTo>
                      <a:lnTo>
                        <a:pt x="334" y="434"/>
                      </a:lnTo>
                      <a:lnTo>
                        <a:pt x="341" y="421"/>
                      </a:lnTo>
                      <a:lnTo>
                        <a:pt x="348" y="406"/>
                      </a:lnTo>
                      <a:lnTo>
                        <a:pt x="352" y="391"/>
                      </a:lnTo>
                      <a:lnTo>
                        <a:pt x="355" y="374"/>
                      </a:lnTo>
                      <a:lnTo>
                        <a:pt x="358" y="357"/>
                      </a:lnTo>
                      <a:lnTo>
                        <a:pt x="359" y="338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3"/>
                      </a:lnTo>
                      <a:lnTo>
                        <a:pt x="229" y="295"/>
                      </a:lnTo>
                      <a:lnTo>
                        <a:pt x="209" y="298"/>
                      </a:lnTo>
                      <a:lnTo>
                        <a:pt x="189" y="302"/>
                      </a:lnTo>
                      <a:lnTo>
                        <a:pt x="173" y="306"/>
                      </a:lnTo>
                      <a:lnTo>
                        <a:pt x="158" y="310"/>
                      </a:lnTo>
                      <a:lnTo>
                        <a:pt x="144" y="316"/>
                      </a:lnTo>
                      <a:lnTo>
                        <a:pt x="132" y="322"/>
                      </a:lnTo>
                      <a:lnTo>
                        <a:pt x="122" y="330"/>
                      </a:lnTo>
                      <a:lnTo>
                        <a:pt x="112" y="339"/>
                      </a:lnTo>
                      <a:lnTo>
                        <a:pt x="104" y="347"/>
                      </a:lnTo>
                      <a:lnTo>
                        <a:pt x="99" y="358"/>
                      </a:lnTo>
                      <a:lnTo>
                        <a:pt x="94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8"/>
                      </a:lnTo>
                      <a:lnTo>
                        <a:pt x="88" y="419"/>
                      </a:lnTo>
                      <a:lnTo>
                        <a:pt x="89" y="429"/>
                      </a:lnTo>
                      <a:lnTo>
                        <a:pt x="91" y="439"/>
                      </a:lnTo>
                      <a:lnTo>
                        <a:pt x="95" y="447"/>
                      </a:lnTo>
                      <a:lnTo>
                        <a:pt x="98" y="456"/>
                      </a:lnTo>
                      <a:lnTo>
                        <a:pt x="103" y="464"/>
                      </a:lnTo>
                      <a:lnTo>
                        <a:pt x="109" y="470"/>
                      </a:lnTo>
                      <a:lnTo>
                        <a:pt x="115" y="477"/>
                      </a:lnTo>
                      <a:lnTo>
                        <a:pt x="122" y="482"/>
                      </a:lnTo>
                      <a:lnTo>
                        <a:pt x="130" y="486"/>
                      </a:lnTo>
                      <a:lnTo>
                        <a:pt x="139" y="491"/>
                      </a:lnTo>
                      <a:lnTo>
                        <a:pt x="148" y="494"/>
                      </a:lnTo>
                      <a:lnTo>
                        <a:pt x="158" y="497"/>
                      </a:lnTo>
                      <a:lnTo>
                        <a:pt x="169" y="498"/>
                      </a:lnTo>
                      <a:lnTo>
                        <a:pt x="179" y="499"/>
                      </a:lnTo>
                      <a:lnTo>
                        <a:pt x="191" y="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4422" y="2781"/>
                  <a:ext cx="36" cy="51"/>
                </a:xfrm>
                <a:custGeom>
                  <a:avLst/>
                  <a:gdLst>
                    <a:gd name="T0" fmla="*/ 387 w 391"/>
                    <a:gd name="T1" fmla="*/ 446 h 570"/>
                    <a:gd name="T2" fmla="*/ 369 w 391"/>
                    <a:gd name="T3" fmla="*/ 492 h 570"/>
                    <a:gd name="T4" fmla="*/ 334 w 391"/>
                    <a:gd name="T5" fmla="*/ 529 h 570"/>
                    <a:gd name="T6" fmla="*/ 284 w 391"/>
                    <a:gd name="T7" fmla="*/ 554 h 570"/>
                    <a:gd name="T8" fmla="*/ 221 w 391"/>
                    <a:gd name="T9" fmla="*/ 568 h 570"/>
                    <a:gd name="T10" fmla="*/ 146 w 391"/>
                    <a:gd name="T11" fmla="*/ 570 h 570"/>
                    <a:gd name="T12" fmla="*/ 75 w 391"/>
                    <a:gd name="T13" fmla="*/ 561 h 570"/>
                    <a:gd name="T14" fmla="*/ 18 w 391"/>
                    <a:gd name="T15" fmla="*/ 544 h 570"/>
                    <a:gd name="T16" fmla="*/ 22 w 391"/>
                    <a:gd name="T17" fmla="*/ 468 h 570"/>
                    <a:gd name="T18" fmla="*/ 87 w 391"/>
                    <a:gd name="T19" fmla="*/ 489 h 570"/>
                    <a:gd name="T20" fmla="*/ 154 w 391"/>
                    <a:gd name="T21" fmla="*/ 500 h 570"/>
                    <a:gd name="T22" fmla="*/ 206 w 391"/>
                    <a:gd name="T23" fmla="*/ 499 h 570"/>
                    <a:gd name="T24" fmla="*/ 245 w 391"/>
                    <a:gd name="T25" fmla="*/ 493 h 570"/>
                    <a:gd name="T26" fmla="*/ 275 w 391"/>
                    <a:gd name="T27" fmla="*/ 480 h 570"/>
                    <a:gd name="T28" fmla="*/ 297 w 391"/>
                    <a:gd name="T29" fmla="*/ 461 h 570"/>
                    <a:gd name="T30" fmla="*/ 308 w 391"/>
                    <a:gd name="T31" fmla="*/ 436 h 570"/>
                    <a:gd name="T32" fmla="*/ 310 w 391"/>
                    <a:gd name="T33" fmla="*/ 409 h 570"/>
                    <a:gd name="T34" fmla="*/ 304 w 391"/>
                    <a:gd name="T35" fmla="*/ 387 h 570"/>
                    <a:gd name="T36" fmla="*/ 289 w 391"/>
                    <a:gd name="T37" fmla="*/ 368 h 570"/>
                    <a:gd name="T38" fmla="*/ 266 w 391"/>
                    <a:gd name="T39" fmla="*/ 349 h 570"/>
                    <a:gd name="T40" fmla="*/ 211 w 391"/>
                    <a:gd name="T41" fmla="*/ 323 h 570"/>
                    <a:gd name="T42" fmla="*/ 108 w 391"/>
                    <a:gd name="T43" fmla="*/ 281 h 570"/>
                    <a:gd name="T44" fmla="*/ 49 w 391"/>
                    <a:gd name="T45" fmla="*/ 247 h 570"/>
                    <a:gd name="T46" fmla="*/ 16 w 391"/>
                    <a:gd name="T47" fmla="*/ 209 h 570"/>
                    <a:gd name="T48" fmla="*/ 6 w 391"/>
                    <a:gd name="T49" fmla="*/ 188 h 570"/>
                    <a:gd name="T50" fmla="*/ 0 w 391"/>
                    <a:gd name="T51" fmla="*/ 145 h 570"/>
                    <a:gd name="T52" fmla="*/ 8 w 391"/>
                    <a:gd name="T53" fmla="*/ 99 h 570"/>
                    <a:gd name="T54" fmla="*/ 31 w 391"/>
                    <a:gd name="T55" fmla="*/ 59 h 570"/>
                    <a:gd name="T56" fmla="*/ 69 w 391"/>
                    <a:gd name="T57" fmla="*/ 29 h 570"/>
                    <a:gd name="T58" fmla="*/ 120 w 391"/>
                    <a:gd name="T59" fmla="*/ 10 h 570"/>
                    <a:gd name="T60" fmla="*/ 182 w 391"/>
                    <a:gd name="T61" fmla="*/ 1 h 570"/>
                    <a:gd name="T62" fmla="*/ 249 w 391"/>
                    <a:gd name="T63" fmla="*/ 2 h 570"/>
                    <a:gd name="T64" fmla="*/ 314 w 391"/>
                    <a:gd name="T65" fmla="*/ 14 h 570"/>
                    <a:gd name="T66" fmla="*/ 380 w 391"/>
                    <a:gd name="T67" fmla="*/ 36 h 570"/>
                    <a:gd name="T68" fmla="*/ 309 w 391"/>
                    <a:gd name="T69" fmla="*/ 89 h 570"/>
                    <a:gd name="T70" fmla="*/ 253 w 391"/>
                    <a:gd name="T71" fmla="*/ 75 h 570"/>
                    <a:gd name="T72" fmla="*/ 199 w 391"/>
                    <a:gd name="T73" fmla="*/ 69 h 570"/>
                    <a:gd name="T74" fmla="*/ 159 w 391"/>
                    <a:gd name="T75" fmla="*/ 72 h 570"/>
                    <a:gd name="T76" fmla="*/ 126 w 391"/>
                    <a:gd name="T77" fmla="*/ 80 h 570"/>
                    <a:gd name="T78" fmla="*/ 103 w 391"/>
                    <a:gd name="T79" fmla="*/ 93 h 570"/>
                    <a:gd name="T80" fmla="*/ 87 w 391"/>
                    <a:gd name="T81" fmla="*/ 111 h 570"/>
                    <a:gd name="T82" fmla="*/ 80 w 391"/>
                    <a:gd name="T83" fmla="*/ 131 h 570"/>
                    <a:gd name="T84" fmla="*/ 82 w 391"/>
                    <a:gd name="T85" fmla="*/ 159 h 570"/>
                    <a:gd name="T86" fmla="*/ 97 w 391"/>
                    <a:gd name="T87" fmla="*/ 184 h 570"/>
                    <a:gd name="T88" fmla="*/ 128 w 391"/>
                    <a:gd name="T89" fmla="*/ 206 h 570"/>
                    <a:gd name="T90" fmla="*/ 191 w 391"/>
                    <a:gd name="T91" fmla="*/ 234 h 570"/>
                    <a:gd name="T92" fmla="*/ 269 w 391"/>
                    <a:gd name="T93" fmla="*/ 265 h 570"/>
                    <a:gd name="T94" fmla="*/ 322 w 391"/>
                    <a:gd name="T95" fmla="*/ 292 h 570"/>
                    <a:gd name="T96" fmla="*/ 357 w 391"/>
                    <a:gd name="T97" fmla="*/ 319 h 570"/>
                    <a:gd name="T98" fmla="*/ 378 w 391"/>
                    <a:gd name="T99" fmla="*/ 348 h 570"/>
                    <a:gd name="T100" fmla="*/ 388 w 391"/>
                    <a:gd name="T101" fmla="*/ 38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1" h="570">
                      <a:moveTo>
                        <a:pt x="391" y="410"/>
                      </a:moveTo>
                      <a:lnTo>
                        <a:pt x="391" y="429"/>
                      </a:lnTo>
                      <a:lnTo>
                        <a:pt x="387" y="446"/>
                      </a:lnTo>
                      <a:lnTo>
                        <a:pt x="383" y="462"/>
                      </a:lnTo>
                      <a:lnTo>
                        <a:pt x="376" y="478"/>
                      </a:lnTo>
                      <a:lnTo>
                        <a:pt x="369" y="492"/>
                      </a:lnTo>
                      <a:lnTo>
                        <a:pt x="359" y="506"/>
                      </a:lnTo>
                      <a:lnTo>
                        <a:pt x="347" y="518"/>
                      </a:lnTo>
                      <a:lnTo>
                        <a:pt x="334" y="529"/>
                      </a:lnTo>
                      <a:lnTo>
                        <a:pt x="319" y="538"/>
                      </a:lnTo>
                      <a:lnTo>
                        <a:pt x="303" y="547"/>
                      </a:lnTo>
                      <a:lnTo>
                        <a:pt x="284" y="554"/>
                      </a:lnTo>
                      <a:lnTo>
                        <a:pt x="264" y="559"/>
                      </a:lnTo>
                      <a:lnTo>
                        <a:pt x="244" y="564"/>
                      </a:lnTo>
                      <a:lnTo>
                        <a:pt x="221" y="568"/>
                      </a:lnTo>
                      <a:lnTo>
                        <a:pt x="198" y="569"/>
                      </a:lnTo>
                      <a:lnTo>
                        <a:pt x="172" y="570"/>
                      </a:lnTo>
                      <a:lnTo>
                        <a:pt x="146" y="570"/>
                      </a:lnTo>
                      <a:lnTo>
                        <a:pt x="121" y="568"/>
                      </a:lnTo>
                      <a:lnTo>
                        <a:pt x="97" y="566"/>
                      </a:lnTo>
                      <a:lnTo>
                        <a:pt x="75" y="561"/>
                      </a:lnTo>
                      <a:lnTo>
                        <a:pt x="55" y="557"/>
                      </a:lnTo>
                      <a:lnTo>
                        <a:pt x="35" y="550"/>
                      </a:lnTo>
                      <a:lnTo>
                        <a:pt x="18" y="544"/>
                      </a:lnTo>
                      <a:lnTo>
                        <a:pt x="1" y="535"/>
                      </a:lnTo>
                      <a:lnTo>
                        <a:pt x="1" y="458"/>
                      </a:lnTo>
                      <a:lnTo>
                        <a:pt x="22" y="468"/>
                      </a:lnTo>
                      <a:lnTo>
                        <a:pt x="43" y="475"/>
                      </a:lnTo>
                      <a:lnTo>
                        <a:pt x="65" y="483"/>
                      </a:lnTo>
                      <a:lnTo>
                        <a:pt x="87" y="489"/>
                      </a:lnTo>
                      <a:lnTo>
                        <a:pt x="109" y="495"/>
                      </a:lnTo>
                      <a:lnTo>
                        <a:pt x="132" y="498"/>
                      </a:lnTo>
                      <a:lnTo>
                        <a:pt x="154" y="500"/>
                      </a:lnTo>
                      <a:lnTo>
                        <a:pt x="174" y="501"/>
                      </a:lnTo>
                      <a:lnTo>
                        <a:pt x="191" y="500"/>
                      </a:lnTo>
                      <a:lnTo>
                        <a:pt x="206" y="499"/>
                      </a:lnTo>
                      <a:lnTo>
                        <a:pt x="220" y="498"/>
                      </a:lnTo>
                      <a:lnTo>
                        <a:pt x="233" y="496"/>
                      </a:lnTo>
                      <a:lnTo>
                        <a:pt x="245" y="493"/>
                      </a:lnTo>
                      <a:lnTo>
                        <a:pt x="256" y="489"/>
                      </a:lnTo>
                      <a:lnTo>
                        <a:pt x="266" y="485"/>
                      </a:lnTo>
                      <a:lnTo>
                        <a:pt x="275" y="480"/>
                      </a:lnTo>
                      <a:lnTo>
                        <a:pt x="284" y="474"/>
                      </a:lnTo>
                      <a:lnTo>
                        <a:pt x="291" y="469"/>
                      </a:lnTo>
                      <a:lnTo>
                        <a:pt x="297" y="461"/>
                      </a:lnTo>
                      <a:lnTo>
                        <a:pt x="301" y="454"/>
                      </a:lnTo>
                      <a:lnTo>
                        <a:pt x="306" y="446"/>
                      </a:lnTo>
                      <a:lnTo>
                        <a:pt x="308" y="436"/>
                      </a:lnTo>
                      <a:lnTo>
                        <a:pt x="310" y="428"/>
                      </a:lnTo>
                      <a:lnTo>
                        <a:pt x="310" y="417"/>
                      </a:lnTo>
                      <a:lnTo>
                        <a:pt x="310" y="409"/>
                      </a:lnTo>
                      <a:lnTo>
                        <a:pt x="309" y="402"/>
                      </a:lnTo>
                      <a:lnTo>
                        <a:pt x="307" y="394"/>
                      </a:lnTo>
                      <a:lnTo>
                        <a:pt x="304" y="387"/>
                      </a:lnTo>
                      <a:lnTo>
                        <a:pt x="299" y="380"/>
                      </a:lnTo>
                      <a:lnTo>
                        <a:pt x="295" y="374"/>
                      </a:lnTo>
                      <a:lnTo>
                        <a:pt x="289" y="368"/>
                      </a:lnTo>
                      <a:lnTo>
                        <a:pt x="283" y="361"/>
                      </a:lnTo>
                      <a:lnTo>
                        <a:pt x="274" y="356"/>
                      </a:lnTo>
                      <a:lnTo>
                        <a:pt x="266" y="349"/>
                      </a:lnTo>
                      <a:lnTo>
                        <a:pt x="254" y="344"/>
                      </a:lnTo>
                      <a:lnTo>
                        <a:pt x="242" y="337"/>
                      </a:lnTo>
                      <a:lnTo>
                        <a:pt x="211" y="323"/>
                      </a:lnTo>
                      <a:lnTo>
                        <a:pt x="173" y="308"/>
                      </a:lnTo>
                      <a:lnTo>
                        <a:pt x="138" y="294"/>
                      </a:lnTo>
                      <a:lnTo>
                        <a:pt x="108" y="281"/>
                      </a:lnTo>
                      <a:lnTo>
                        <a:pt x="83" y="269"/>
                      </a:lnTo>
                      <a:lnTo>
                        <a:pt x="65" y="258"/>
                      </a:lnTo>
                      <a:lnTo>
                        <a:pt x="49" y="247"/>
                      </a:lnTo>
                      <a:lnTo>
                        <a:pt x="36" y="235"/>
                      </a:lnTo>
                      <a:lnTo>
                        <a:pt x="25" y="222"/>
                      </a:lnTo>
                      <a:lnTo>
                        <a:pt x="16" y="209"/>
                      </a:lnTo>
                      <a:lnTo>
                        <a:pt x="12" y="203"/>
                      </a:lnTo>
                      <a:lnTo>
                        <a:pt x="9" y="195"/>
                      </a:lnTo>
                      <a:lnTo>
                        <a:pt x="6" y="188"/>
                      </a:lnTo>
                      <a:lnTo>
                        <a:pt x="4" y="180"/>
                      </a:lnTo>
                      <a:lnTo>
                        <a:pt x="1" y="163"/>
                      </a:lnTo>
                      <a:lnTo>
                        <a:pt x="0" y="145"/>
                      </a:lnTo>
                      <a:lnTo>
                        <a:pt x="1" y="128"/>
                      </a:lnTo>
                      <a:lnTo>
                        <a:pt x="4" y="113"/>
                      </a:lnTo>
                      <a:lnTo>
                        <a:pt x="8" y="99"/>
                      </a:lnTo>
                      <a:lnTo>
                        <a:pt x="13" y="84"/>
                      </a:lnTo>
                      <a:lnTo>
                        <a:pt x="22" y="71"/>
                      </a:lnTo>
                      <a:lnTo>
                        <a:pt x="31" y="59"/>
                      </a:lnTo>
                      <a:lnTo>
                        <a:pt x="42" y="49"/>
                      </a:lnTo>
                      <a:lnTo>
                        <a:pt x="55" y="39"/>
                      </a:lnTo>
                      <a:lnTo>
                        <a:pt x="69" y="29"/>
                      </a:lnTo>
                      <a:lnTo>
                        <a:pt x="85" y="21"/>
                      </a:lnTo>
                      <a:lnTo>
                        <a:pt x="101" y="15"/>
                      </a:lnTo>
                      <a:lnTo>
                        <a:pt x="120" y="10"/>
                      </a:lnTo>
                      <a:lnTo>
                        <a:pt x="140" y="5"/>
                      </a:lnTo>
                      <a:lnTo>
                        <a:pt x="160" y="2"/>
                      </a:lnTo>
                      <a:lnTo>
                        <a:pt x="182" y="1"/>
                      </a:lnTo>
                      <a:lnTo>
                        <a:pt x="206" y="0"/>
                      </a:lnTo>
                      <a:lnTo>
                        <a:pt x="228" y="0"/>
                      </a:lnTo>
                      <a:lnTo>
                        <a:pt x="249" y="2"/>
                      </a:lnTo>
                      <a:lnTo>
                        <a:pt x="271" y="5"/>
                      </a:lnTo>
                      <a:lnTo>
                        <a:pt x="294" y="8"/>
                      </a:lnTo>
                      <a:lnTo>
                        <a:pt x="314" y="14"/>
                      </a:lnTo>
                      <a:lnTo>
                        <a:pt x="336" y="20"/>
                      </a:lnTo>
                      <a:lnTo>
                        <a:pt x="358" y="27"/>
                      </a:lnTo>
                      <a:lnTo>
                        <a:pt x="380" y="36"/>
                      </a:lnTo>
                      <a:lnTo>
                        <a:pt x="349" y="104"/>
                      </a:lnTo>
                      <a:lnTo>
                        <a:pt x="329" y="95"/>
                      </a:lnTo>
                      <a:lnTo>
                        <a:pt x="309" y="89"/>
                      </a:lnTo>
                      <a:lnTo>
                        <a:pt x="289" y="83"/>
                      </a:lnTo>
                      <a:lnTo>
                        <a:pt x="271" y="78"/>
                      </a:lnTo>
                      <a:lnTo>
                        <a:pt x="253" y="75"/>
                      </a:lnTo>
                      <a:lnTo>
                        <a:pt x="234" y="71"/>
                      </a:lnTo>
                      <a:lnTo>
                        <a:pt x="217" y="70"/>
                      </a:lnTo>
                      <a:lnTo>
                        <a:pt x="199" y="69"/>
                      </a:lnTo>
                      <a:lnTo>
                        <a:pt x="185" y="70"/>
                      </a:lnTo>
                      <a:lnTo>
                        <a:pt x="171" y="70"/>
                      </a:lnTo>
                      <a:lnTo>
                        <a:pt x="159" y="72"/>
                      </a:lnTo>
                      <a:lnTo>
                        <a:pt x="147" y="75"/>
                      </a:lnTo>
                      <a:lnTo>
                        <a:pt x="136" y="77"/>
                      </a:lnTo>
                      <a:lnTo>
                        <a:pt x="126" y="80"/>
                      </a:lnTo>
                      <a:lnTo>
                        <a:pt x="118" y="83"/>
                      </a:lnTo>
                      <a:lnTo>
                        <a:pt x="110" y="88"/>
                      </a:lnTo>
                      <a:lnTo>
                        <a:pt x="103" y="93"/>
                      </a:lnTo>
                      <a:lnTo>
                        <a:pt x="96" y="99"/>
                      </a:lnTo>
                      <a:lnTo>
                        <a:pt x="92" y="104"/>
                      </a:lnTo>
                      <a:lnTo>
                        <a:pt x="87" y="111"/>
                      </a:lnTo>
                      <a:lnTo>
                        <a:pt x="84" y="117"/>
                      </a:lnTo>
                      <a:lnTo>
                        <a:pt x="82" y="124"/>
                      </a:lnTo>
                      <a:lnTo>
                        <a:pt x="80" y="131"/>
                      </a:lnTo>
                      <a:lnTo>
                        <a:pt x="80" y="139"/>
                      </a:lnTo>
                      <a:lnTo>
                        <a:pt x="80" y="150"/>
                      </a:lnTo>
                      <a:lnTo>
                        <a:pt x="82" y="159"/>
                      </a:lnTo>
                      <a:lnTo>
                        <a:pt x="86" y="169"/>
                      </a:lnTo>
                      <a:lnTo>
                        <a:pt x="91" y="177"/>
                      </a:lnTo>
                      <a:lnTo>
                        <a:pt x="97" y="184"/>
                      </a:lnTo>
                      <a:lnTo>
                        <a:pt x="106" y="192"/>
                      </a:lnTo>
                      <a:lnTo>
                        <a:pt x="116" y="200"/>
                      </a:lnTo>
                      <a:lnTo>
                        <a:pt x="128" y="206"/>
                      </a:lnTo>
                      <a:lnTo>
                        <a:pt x="143" y="215"/>
                      </a:lnTo>
                      <a:lnTo>
                        <a:pt x="165" y="223"/>
                      </a:lnTo>
                      <a:lnTo>
                        <a:pt x="191" y="234"/>
                      </a:lnTo>
                      <a:lnTo>
                        <a:pt x="224" y="247"/>
                      </a:lnTo>
                      <a:lnTo>
                        <a:pt x="247" y="256"/>
                      </a:lnTo>
                      <a:lnTo>
                        <a:pt x="269" y="265"/>
                      </a:lnTo>
                      <a:lnTo>
                        <a:pt x="288" y="274"/>
                      </a:lnTo>
                      <a:lnTo>
                        <a:pt x="306" y="283"/>
                      </a:lnTo>
                      <a:lnTo>
                        <a:pt x="322" y="292"/>
                      </a:lnTo>
                      <a:lnTo>
                        <a:pt x="335" y="301"/>
                      </a:lnTo>
                      <a:lnTo>
                        <a:pt x="347" y="310"/>
                      </a:lnTo>
                      <a:lnTo>
                        <a:pt x="357" y="319"/>
                      </a:lnTo>
                      <a:lnTo>
                        <a:pt x="364" y="328"/>
                      </a:lnTo>
                      <a:lnTo>
                        <a:pt x="371" y="339"/>
                      </a:lnTo>
                      <a:lnTo>
                        <a:pt x="378" y="348"/>
                      </a:lnTo>
                      <a:lnTo>
                        <a:pt x="382" y="359"/>
                      </a:lnTo>
                      <a:lnTo>
                        <a:pt x="386" y="371"/>
                      </a:lnTo>
                      <a:lnTo>
                        <a:pt x="388" y="383"/>
                      </a:lnTo>
                      <a:lnTo>
                        <a:pt x="391" y="396"/>
                      </a:lnTo>
                      <a:lnTo>
                        <a:pt x="391" y="4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4014" y="2870"/>
                  <a:ext cx="51" cy="68"/>
                </a:xfrm>
                <a:custGeom>
                  <a:avLst/>
                  <a:gdLst>
                    <a:gd name="T0" fmla="*/ 324 w 556"/>
                    <a:gd name="T1" fmla="*/ 77 h 753"/>
                    <a:gd name="T2" fmla="*/ 282 w 556"/>
                    <a:gd name="T3" fmla="*/ 83 h 753"/>
                    <a:gd name="T4" fmla="*/ 245 w 556"/>
                    <a:gd name="T5" fmla="*/ 95 h 753"/>
                    <a:gd name="T6" fmla="*/ 211 w 556"/>
                    <a:gd name="T7" fmla="*/ 114 h 753"/>
                    <a:gd name="T8" fmla="*/ 180 w 556"/>
                    <a:gd name="T9" fmla="*/ 138 h 753"/>
                    <a:gd name="T10" fmla="*/ 153 w 556"/>
                    <a:gd name="T11" fmla="*/ 167 h 753"/>
                    <a:gd name="T12" fmla="*/ 131 w 556"/>
                    <a:gd name="T13" fmla="*/ 201 h 753"/>
                    <a:gd name="T14" fmla="*/ 114 w 556"/>
                    <a:gd name="T15" fmla="*/ 237 h 753"/>
                    <a:gd name="T16" fmla="*/ 102 w 556"/>
                    <a:gd name="T17" fmla="*/ 280 h 753"/>
                    <a:gd name="T18" fmla="*/ 94 w 556"/>
                    <a:gd name="T19" fmla="*/ 326 h 753"/>
                    <a:gd name="T20" fmla="*/ 92 w 556"/>
                    <a:gd name="T21" fmla="*/ 376 h 753"/>
                    <a:gd name="T22" fmla="*/ 94 w 556"/>
                    <a:gd name="T23" fmla="*/ 429 h 753"/>
                    <a:gd name="T24" fmla="*/ 102 w 556"/>
                    <a:gd name="T25" fmla="*/ 475 h 753"/>
                    <a:gd name="T26" fmla="*/ 113 w 556"/>
                    <a:gd name="T27" fmla="*/ 518 h 753"/>
                    <a:gd name="T28" fmla="*/ 130 w 556"/>
                    <a:gd name="T29" fmla="*/ 556 h 753"/>
                    <a:gd name="T30" fmla="*/ 151 w 556"/>
                    <a:gd name="T31" fmla="*/ 589 h 753"/>
                    <a:gd name="T32" fmla="*/ 177 w 556"/>
                    <a:gd name="T33" fmla="*/ 618 h 753"/>
                    <a:gd name="T34" fmla="*/ 207 w 556"/>
                    <a:gd name="T35" fmla="*/ 640 h 753"/>
                    <a:gd name="T36" fmla="*/ 241 w 556"/>
                    <a:gd name="T37" fmla="*/ 658 h 753"/>
                    <a:gd name="T38" fmla="*/ 280 w 556"/>
                    <a:gd name="T39" fmla="*/ 670 h 753"/>
                    <a:gd name="T40" fmla="*/ 323 w 556"/>
                    <a:gd name="T41" fmla="*/ 676 h 753"/>
                    <a:gd name="T42" fmla="*/ 373 w 556"/>
                    <a:gd name="T43" fmla="*/ 677 h 753"/>
                    <a:gd name="T44" fmla="*/ 435 w 556"/>
                    <a:gd name="T45" fmla="*/ 671 h 753"/>
                    <a:gd name="T46" fmla="*/ 504 w 556"/>
                    <a:gd name="T47" fmla="*/ 657 h 753"/>
                    <a:gd name="T48" fmla="*/ 508 w 556"/>
                    <a:gd name="T49" fmla="*/ 732 h 753"/>
                    <a:gd name="T50" fmla="*/ 442 w 556"/>
                    <a:gd name="T51" fmla="*/ 747 h 753"/>
                    <a:gd name="T52" fmla="*/ 367 w 556"/>
                    <a:gd name="T53" fmla="*/ 753 h 753"/>
                    <a:gd name="T54" fmla="*/ 300 w 556"/>
                    <a:gd name="T55" fmla="*/ 752 h 753"/>
                    <a:gd name="T56" fmla="*/ 245 w 556"/>
                    <a:gd name="T57" fmla="*/ 745 h 753"/>
                    <a:gd name="T58" fmla="*/ 195 w 556"/>
                    <a:gd name="T59" fmla="*/ 729 h 753"/>
                    <a:gd name="T60" fmla="*/ 151 w 556"/>
                    <a:gd name="T61" fmla="*/ 708 h 753"/>
                    <a:gd name="T62" fmla="*/ 112 w 556"/>
                    <a:gd name="T63" fmla="*/ 678 h 753"/>
                    <a:gd name="T64" fmla="*/ 78 w 556"/>
                    <a:gd name="T65" fmla="*/ 642 h 753"/>
                    <a:gd name="T66" fmla="*/ 50 w 556"/>
                    <a:gd name="T67" fmla="*/ 601 h 753"/>
                    <a:gd name="T68" fmla="*/ 28 w 556"/>
                    <a:gd name="T69" fmla="*/ 553 h 753"/>
                    <a:gd name="T70" fmla="*/ 13 w 556"/>
                    <a:gd name="T71" fmla="*/ 500 h 753"/>
                    <a:gd name="T72" fmla="*/ 3 w 556"/>
                    <a:gd name="T73" fmla="*/ 441 h 753"/>
                    <a:gd name="T74" fmla="*/ 0 w 556"/>
                    <a:gd name="T75" fmla="*/ 376 h 753"/>
                    <a:gd name="T76" fmla="*/ 6 w 556"/>
                    <a:gd name="T77" fmla="*/ 295 h 753"/>
                    <a:gd name="T78" fmla="*/ 24 w 556"/>
                    <a:gd name="T79" fmla="*/ 221 h 753"/>
                    <a:gd name="T80" fmla="*/ 54 w 556"/>
                    <a:gd name="T81" fmla="*/ 156 h 753"/>
                    <a:gd name="T82" fmla="*/ 94 w 556"/>
                    <a:gd name="T83" fmla="*/ 102 h 753"/>
                    <a:gd name="T84" fmla="*/ 146 w 556"/>
                    <a:gd name="T85" fmla="*/ 58 h 753"/>
                    <a:gd name="T86" fmla="*/ 207 w 556"/>
                    <a:gd name="T87" fmla="*/ 26 h 753"/>
                    <a:gd name="T88" fmla="*/ 277 w 556"/>
                    <a:gd name="T89" fmla="*/ 6 h 753"/>
                    <a:gd name="T90" fmla="*/ 354 w 556"/>
                    <a:gd name="T91" fmla="*/ 0 h 753"/>
                    <a:gd name="T92" fmla="*/ 437 w 556"/>
                    <a:gd name="T93" fmla="*/ 5 h 753"/>
                    <a:gd name="T94" fmla="*/ 512 w 556"/>
                    <a:gd name="T95" fmla="*/ 23 h 753"/>
                    <a:gd name="T96" fmla="*/ 520 w 556"/>
                    <a:gd name="T97" fmla="*/ 115 h 753"/>
                    <a:gd name="T98" fmla="*/ 457 w 556"/>
                    <a:gd name="T99" fmla="*/ 91 h 753"/>
                    <a:gd name="T100" fmla="*/ 395 w 556"/>
                    <a:gd name="T101" fmla="*/ 7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6" h="753">
                      <a:moveTo>
                        <a:pt x="353" y="76"/>
                      </a:moveTo>
                      <a:lnTo>
                        <a:pt x="339" y="76"/>
                      </a:lnTo>
                      <a:lnTo>
                        <a:pt x="324" y="77"/>
                      </a:lnTo>
                      <a:lnTo>
                        <a:pt x="310" y="79"/>
                      </a:lnTo>
                      <a:lnTo>
                        <a:pt x="296" y="81"/>
                      </a:lnTo>
                      <a:lnTo>
                        <a:pt x="282" y="83"/>
                      </a:lnTo>
                      <a:lnTo>
                        <a:pt x="269" y="86"/>
                      </a:lnTo>
                      <a:lnTo>
                        <a:pt x="257" y="91"/>
                      </a:lnTo>
                      <a:lnTo>
                        <a:pt x="245" y="95"/>
                      </a:lnTo>
                      <a:lnTo>
                        <a:pt x="233" y="101"/>
                      </a:lnTo>
                      <a:lnTo>
                        <a:pt x="221" y="107"/>
                      </a:lnTo>
                      <a:lnTo>
                        <a:pt x="211" y="114"/>
                      </a:lnTo>
                      <a:lnTo>
                        <a:pt x="201" y="121"/>
                      </a:lnTo>
                      <a:lnTo>
                        <a:pt x="190" y="129"/>
                      </a:lnTo>
                      <a:lnTo>
                        <a:pt x="180" y="138"/>
                      </a:lnTo>
                      <a:lnTo>
                        <a:pt x="171" y="146"/>
                      </a:lnTo>
                      <a:lnTo>
                        <a:pt x="162" y="156"/>
                      </a:lnTo>
                      <a:lnTo>
                        <a:pt x="153" y="167"/>
                      </a:lnTo>
                      <a:lnTo>
                        <a:pt x="145" y="177"/>
                      </a:lnTo>
                      <a:lnTo>
                        <a:pt x="138" y="189"/>
                      </a:lnTo>
                      <a:lnTo>
                        <a:pt x="131" y="201"/>
                      </a:lnTo>
                      <a:lnTo>
                        <a:pt x="125" y="212"/>
                      </a:lnTo>
                      <a:lnTo>
                        <a:pt x="119" y="224"/>
                      </a:lnTo>
                      <a:lnTo>
                        <a:pt x="114" y="237"/>
                      </a:lnTo>
                      <a:lnTo>
                        <a:pt x="110" y="252"/>
                      </a:lnTo>
                      <a:lnTo>
                        <a:pt x="105" y="266"/>
                      </a:lnTo>
                      <a:lnTo>
                        <a:pt x="102" y="280"/>
                      </a:lnTo>
                      <a:lnTo>
                        <a:pt x="99" y="295"/>
                      </a:lnTo>
                      <a:lnTo>
                        <a:pt x="96" y="310"/>
                      </a:lnTo>
                      <a:lnTo>
                        <a:pt x="94" y="326"/>
                      </a:lnTo>
                      <a:lnTo>
                        <a:pt x="93" y="343"/>
                      </a:lnTo>
                      <a:lnTo>
                        <a:pt x="92" y="359"/>
                      </a:lnTo>
                      <a:lnTo>
                        <a:pt x="92" y="376"/>
                      </a:lnTo>
                      <a:lnTo>
                        <a:pt x="92" y="394"/>
                      </a:lnTo>
                      <a:lnTo>
                        <a:pt x="93" y="411"/>
                      </a:lnTo>
                      <a:lnTo>
                        <a:pt x="94" y="429"/>
                      </a:lnTo>
                      <a:lnTo>
                        <a:pt x="96" y="445"/>
                      </a:lnTo>
                      <a:lnTo>
                        <a:pt x="99" y="460"/>
                      </a:lnTo>
                      <a:lnTo>
                        <a:pt x="102" y="475"/>
                      </a:lnTo>
                      <a:lnTo>
                        <a:pt x="105" y="490"/>
                      </a:lnTo>
                      <a:lnTo>
                        <a:pt x="108" y="505"/>
                      </a:lnTo>
                      <a:lnTo>
                        <a:pt x="113" y="518"/>
                      </a:lnTo>
                      <a:lnTo>
                        <a:pt x="118" y="531"/>
                      </a:lnTo>
                      <a:lnTo>
                        <a:pt x="124" y="544"/>
                      </a:lnTo>
                      <a:lnTo>
                        <a:pt x="130" y="556"/>
                      </a:lnTo>
                      <a:lnTo>
                        <a:pt x="137" y="568"/>
                      </a:lnTo>
                      <a:lnTo>
                        <a:pt x="143" y="578"/>
                      </a:lnTo>
                      <a:lnTo>
                        <a:pt x="151" y="589"/>
                      </a:lnTo>
                      <a:lnTo>
                        <a:pt x="160" y="599"/>
                      </a:lnTo>
                      <a:lnTo>
                        <a:pt x="168" y="609"/>
                      </a:lnTo>
                      <a:lnTo>
                        <a:pt x="177" y="618"/>
                      </a:lnTo>
                      <a:lnTo>
                        <a:pt x="187" y="626"/>
                      </a:lnTo>
                      <a:lnTo>
                        <a:pt x="196" y="634"/>
                      </a:lnTo>
                      <a:lnTo>
                        <a:pt x="207" y="640"/>
                      </a:lnTo>
                      <a:lnTo>
                        <a:pt x="218" y="647"/>
                      </a:lnTo>
                      <a:lnTo>
                        <a:pt x="230" y="652"/>
                      </a:lnTo>
                      <a:lnTo>
                        <a:pt x="241" y="658"/>
                      </a:lnTo>
                      <a:lnTo>
                        <a:pt x="254" y="663"/>
                      </a:lnTo>
                      <a:lnTo>
                        <a:pt x="267" y="666"/>
                      </a:lnTo>
                      <a:lnTo>
                        <a:pt x="280" y="670"/>
                      </a:lnTo>
                      <a:lnTo>
                        <a:pt x="293" y="673"/>
                      </a:lnTo>
                      <a:lnTo>
                        <a:pt x="307" y="675"/>
                      </a:lnTo>
                      <a:lnTo>
                        <a:pt x="323" y="676"/>
                      </a:lnTo>
                      <a:lnTo>
                        <a:pt x="337" y="677"/>
                      </a:lnTo>
                      <a:lnTo>
                        <a:pt x="353" y="677"/>
                      </a:lnTo>
                      <a:lnTo>
                        <a:pt x="373" y="677"/>
                      </a:lnTo>
                      <a:lnTo>
                        <a:pt x="392" y="676"/>
                      </a:lnTo>
                      <a:lnTo>
                        <a:pt x="413" y="674"/>
                      </a:lnTo>
                      <a:lnTo>
                        <a:pt x="435" y="671"/>
                      </a:lnTo>
                      <a:lnTo>
                        <a:pt x="457" y="666"/>
                      </a:lnTo>
                      <a:lnTo>
                        <a:pt x="480" y="662"/>
                      </a:lnTo>
                      <a:lnTo>
                        <a:pt x="504" y="657"/>
                      </a:lnTo>
                      <a:lnTo>
                        <a:pt x="528" y="650"/>
                      </a:lnTo>
                      <a:lnTo>
                        <a:pt x="528" y="725"/>
                      </a:lnTo>
                      <a:lnTo>
                        <a:pt x="508" y="732"/>
                      </a:lnTo>
                      <a:lnTo>
                        <a:pt x="488" y="737"/>
                      </a:lnTo>
                      <a:lnTo>
                        <a:pt x="466" y="742"/>
                      </a:lnTo>
                      <a:lnTo>
                        <a:pt x="442" y="747"/>
                      </a:lnTo>
                      <a:lnTo>
                        <a:pt x="418" y="750"/>
                      </a:lnTo>
                      <a:lnTo>
                        <a:pt x="393" y="752"/>
                      </a:lnTo>
                      <a:lnTo>
                        <a:pt x="367" y="753"/>
                      </a:lnTo>
                      <a:lnTo>
                        <a:pt x="339" y="753"/>
                      </a:lnTo>
                      <a:lnTo>
                        <a:pt x="319" y="753"/>
                      </a:lnTo>
                      <a:lnTo>
                        <a:pt x="300" y="752"/>
                      </a:lnTo>
                      <a:lnTo>
                        <a:pt x="281" y="750"/>
                      </a:lnTo>
                      <a:lnTo>
                        <a:pt x="263" y="748"/>
                      </a:lnTo>
                      <a:lnTo>
                        <a:pt x="245" y="745"/>
                      </a:lnTo>
                      <a:lnTo>
                        <a:pt x="228" y="740"/>
                      </a:lnTo>
                      <a:lnTo>
                        <a:pt x="212" y="735"/>
                      </a:lnTo>
                      <a:lnTo>
                        <a:pt x="195" y="729"/>
                      </a:lnTo>
                      <a:lnTo>
                        <a:pt x="180" y="723"/>
                      </a:lnTo>
                      <a:lnTo>
                        <a:pt x="165" y="715"/>
                      </a:lnTo>
                      <a:lnTo>
                        <a:pt x="151" y="708"/>
                      </a:lnTo>
                      <a:lnTo>
                        <a:pt x="138" y="698"/>
                      </a:lnTo>
                      <a:lnTo>
                        <a:pt x="125" y="689"/>
                      </a:lnTo>
                      <a:lnTo>
                        <a:pt x="112" y="678"/>
                      </a:lnTo>
                      <a:lnTo>
                        <a:pt x="100" y="667"/>
                      </a:lnTo>
                      <a:lnTo>
                        <a:pt x="89" y="656"/>
                      </a:lnTo>
                      <a:lnTo>
                        <a:pt x="78" y="642"/>
                      </a:lnTo>
                      <a:lnTo>
                        <a:pt x="68" y="629"/>
                      </a:lnTo>
                      <a:lnTo>
                        <a:pt x="58" y="615"/>
                      </a:lnTo>
                      <a:lnTo>
                        <a:pt x="50" y="601"/>
                      </a:lnTo>
                      <a:lnTo>
                        <a:pt x="42" y="586"/>
                      </a:lnTo>
                      <a:lnTo>
                        <a:pt x="35" y="570"/>
                      </a:lnTo>
                      <a:lnTo>
                        <a:pt x="28" y="553"/>
                      </a:lnTo>
                      <a:lnTo>
                        <a:pt x="23" y="536"/>
                      </a:lnTo>
                      <a:lnTo>
                        <a:pt x="17" y="519"/>
                      </a:lnTo>
                      <a:lnTo>
                        <a:pt x="13" y="500"/>
                      </a:lnTo>
                      <a:lnTo>
                        <a:pt x="8" y="481"/>
                      </a:lnTo>
                      <a:lnTo>
                        <a:pt x="6" y="461"/>
                      </a:lnTo>
                      <a:lnTo>
                        <a:pt x="3" y="441"/>
                      </a:lnTo>
                      <a:lnTo>
                        <a:pt x="2" y="420"/>
                      </a:lnTo>
                      <a:lnTo>
                        <a:pt x="1" y="398"/>
                      </a:lnTo>
                      <a:lnTo>
                        <a:pt x="0" y="376"/>
                      </a:lnTo>
                      <a:lnTo>
                        <a:pt x="1" y="348"/>
                      </a:lnTo>
                      <a:lnTo>
                        <a:pt x="3" y="321"/>
                      </a:lnTo>
                      <a:lnTo>
                        <a:pt x="6" y="295"/>
                      </a:lnTo>
                      <a:lnTo>
                        <a:pt x="11" y="269"/>
                      </a:lnTo>
                      <a:lnTo>
                        <a:pt x="17" y="245"/>
                      </a:lnTo>
                      <a:lnTo>
                        <a:pt x="24" y="221"/>
                      </a:lnTo>
                      <a:lnTo>
                        <a:pt x="32" y="198"/>
                      </a:lnTo>
                      <a:lnTo>
                        <a:pt x="43" y="177"/>
                      </a:lnTo>
                      <a:lnTo>
                        <a:pt x="54" y="156"/>
                      </a:lnTo>
                      <a:lnTo>
                        <a:pt x="66" y="136"/>
                      </a:lnTo>
                      <a:lnTo>
                        <a:pt x="80" y="119"/>
                      </a:lnTo>
                      <a:lnTo>
                        <a:pt x="94" y="102"/>
                      </a:lnTo>
                      <a:lnTo>
                        <a:pt x="111" y="85"/>
                      </a:lnTo>
                      <a:lnTo>
                        <a:pt x="128" y="71"/>
                      </a:lnTo>
                      <a:lnTo>
                        <a:pt x="146" y="58"/>
                      </a:lnTo>
                      <a:lnTo>
                        <a:pt x="166" y="45"/>
                      </a:lnTo>
                      <a:lnTo>
                        <a:pt x="186" y="34"/>
                      </a:lnTo>
                      <a:lnTo>
                        <a:pt x="207" y="26"/>
                      </a:lnTo>
                      <a:lnTo>
                        <a:pt x="230" y="18"/>
                      </a:lnTo>
                      <a:lnTo>
                        <a:pt x="253" y="12"/>
                      </a:lnTo>
                      <a:lnTo>
                        <a:pt x="277" y="6"/>
                      </a:lnTo>
                      <a:lnTo>
                        <a:pt x="302" y="3"/>
                      </a:lnTo>
                      <a:lnTo>
                        <a:pt x="328" y="1"/>
                      </a:lnTo>
                      <a:lnTo>
                        <a:pt x="354" y="0"/>
                      </a:lnTo>
                      <a:lnTo>
                        <a:pt x="383" y="1"/>
                      </a:lnTo>
                      <a:lnTo>
                        <a:pt x="411" y="2"/>
                      </a:lnTo>
                      <a:lnTo>
                        <a:pt x="437" y="5"/>
                      </a:lnTo>
                      <a:lnTo>
                        <a:pt x="463" y="10"/>
                      </a:lnTo>
                      <a:lnTo>
                        <a:pt x="488" y="16"/>
                      </a:lnTo>
                      <a:lnTo>
                        <a:pt x="512" y="23"/>
                      </a:lnTo>
                      <a:lnTo>
                        <a:pt x="535" y="31"/>
                      </a:lnTo>
                      <a:lnTo>
                        <a:pt x="556" y="42"/>
                      </a:lnTo>
                      <a:lnTo>
                        <a:pt x="520" y="115"/>
                      </a:lnTo>
                      <a:lnTo>
                        <a:pt x="500" y="106"/>
                      </a:lnTo>
                      <a:lnTo>
                        <a:pt x="479" y="97"/>
                      </a:lnTo>
                      <a:lnTo>
                        <a:pt x="457" y="91"/>
                      </a:lnTo>
                      <a:lnTo>
                        <a:pt x="437" y="85"/>
                      </a:lnTo>
                      <a:lnTo>
                        <a:pt x="416" y="81"/>
                      </a:lnTo>
                      <a:lnTo>
                        <a:pt x="395" y="78"/>
                      </a:lnTo>
                      <a:lnTo>
                        <a:pt x="375" y="76"/>
                      </a:lnTo>
                      <a:lnTo>
                        <a:pt x="35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30"/>
                <p:cNvSpPr>
                  <a:spLocks noEditPoints="1"/>
                </p:cNvSpPr>
                <p:nvPr/>
              </p:nvSpPr>
              <p:spPr bwMode="auto">
                <a:xfrm>
                  <a:off x="4072" y="2887"/>
                  <a:ext cx="40" cy="51"/>
                </a:xfrm>
                <a:custGeom>
                  <a:avLst/>
                  <a:gdLst>
                    <a:gd name="T0" fmla="*/ 359 w 442"/>
                    <a:gd name="T1" fmla="*/ 481 h 569"/>
                    <a:gd name="T2" fmla="*/ 328 w 442"/>
                    <a:gd name="T3" fmla="*/ 515 h 569"/>
                    <a:gd name="T4" fmla="*/ 297 w 442"/>
                    <a:gd name="T5" fmla="*/ 540 h 569"/>
                    <a:gd name="T6" fmla="*/ 266 w 442"/>
                    <a:gd name="T7" fmla="*/ 555 h 569"/>
                    <a:gd name="T8" fmla="*/ 231 w 442"/>
                    <a:gd name="T9" fmla="*/ 565 h 569"/>
                    <a:gd name="T10" fmla="*/ 190 w 442"/>
                    <a:gd name="T11" fmla="*/ 569 h 569"/>
                    <a:gd name="T12" fmla="*/ 135 w 442"/>
                    <a:gd name="T13" fmla="*/ 567 h 569"/>
                    <a:gd name="T14" fmla="*/ 85 w 442"/>
                    <a:gd name="T15" fmla="*/ 553 h 569"/>
                    <a:gd name="T16" fmla="*/ 46 w 442"/>
                    <a:gd name="T17" fmla="*/ 528 h 569"/>
                    <a:gd name="T18" fmla="*/ 18 w 442"/>
                    <a:gd name="T19" fmla="*/ 491 h 569"/>
                    <a:gd name="T20" fmla="*/ 3 w 442"/>
                    <a:gd name="T21" fmla="*/ 444 h 569"/>
                    <a:gd name="T22" fmla="*/ 0 w 442"/>
                    <a:gd name="T23" fmla="*/ 397 h 569"/>
                    <a:gd name="T24" fmla="*/ 4 w 442"/>
                    <a:gd name="T25" fmla="*/ 368 h 569"/>
                    <a:gd name="T26" fmla="*/ 13 w 442"/>
                    <a:gd name="T27" fmla="*/ 342 h 569"/>
                    <a:gd name="T28" fmla="*/ 26 w 442"/>
                    <a:gd name="T29" fmla="*/ 318 h 569"/>
                    <a:gd name="T30" fmla="*/ 43 w 442"/>
                    <a:gd name="T31" fmla="*/ 298 h 569"/>
                    <a:gd name="T32" fmla="*/ 66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0 w 442"/>
                    <a:gd name="T39" fmla="*/ 229 h 569"/>
                    <a:gd name="T40" fmla="*/ 358 w 442"/>
                    <a:gd name="T41" fmla="*/ 165 h 569"/>
                    <a:gd name="T42" fmla="*/ 350 w 442"/>
                    <a:gd name="T43" fmla="*/ 128 h 569"/>
                    <a:gd name="T44" fmla="*/ 332 w 442"/>
                    <a:gd name="T45" fmla="*/ 100 h 569"/>
                    <a:gd name="T46" fmla="*/ 306 w 442"/>
                    <a:gd name="T47" fmla="*/ 82 h 569"/>
                    <a:gd name="T48" fmla="*/ 271 w 442"/>
                    <a:gd name="T49" fmla="*/ 71 h 569"/>
                    <a:gd name="T50" fmla="*/ 226 w 442"/>
                    <a:gd name="T51" fmla="*/ 70 h 569"/>
                    <a:gd name="T52" fmla="*/ 169 w 442"/>
                    <a:gd name="T53" fmla="*/ 79 h 569"/>
                    <a:gd name="T54" fmla="*/ 108 w 442"/>
                    <a:gd name="T55" fmla="*/ 101 h 569"/>
                    <a:gd name="T56" fmla="*/ 82 w 442"/>
                    <a:gd name="T57" fmla="*/ 37 h 569"/>
                    <a:gd name="T58" fmla="*/ 151 w 442"/>
                    <a:gd name="T59" fmla="*/ 13 h 569"/>
                    <a:gd name="T60" fmla="*/ 223 w 442"/>
                    <a:gd name="T61" fmla="*/ 1 h 569"/>
                    <a:gd name="T62" fmla="*/ 294 w 442"/>
                    <a:gd name="T63" fmla="*/ 3 h 569"/>
                    <a:gd name="T64" fmla="*/ 352 w 442"/>
                    <a:gd name="T65" fmla="*/ 18 h 569"/>
                    <a:gd name="T66" fmla="*/ 394 w 442"/>
                    <a:gd name="T67" fmla="*/ 44 h 569"/>
                    <a:gd name="T68" fmla="*/ 410 w 442"/>
                    <a:gd name="T69" fmla="*/ 62 h 569"/>
                    <a:gd name="T70" fmla="*/ 430 w 442"/>
                    <a:gd name="T71" fmla="*/ 101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9 h 569"/>
                    <a:gd name="T78" fmla="*/ 276 w 442"/>
                    <a:gd name="T79" fmla="*/ 485 h 569"/>
                    <a:gd name="T80" fmla="*/ 314 w 442"/>
                    <a:gd name="T81" fmla="*/ 458 h 569"/>
                    <a:gd name="T82" fmla="*/ 341 w 442"/>
                    <a:gd name="T83" fmla="*/ 422 h 569"/>
                    <a:gd name="T84" fmla="*/ 355 w 442"/>
                    <a:gd name="T85" fmla="*/ 375 h 569"/>
                    <a:gd name="T86" fmla="*/ 358 w 442"/>
                    <a:gd name="T87" fmla="*/ 289 h 569"/>
                    <a:gd name="T88" fmla="*/ 228 w 442"/>
                    <a:gd name="T89" fmla="*/ 296 h 569"/>
                    <a:gd name="T90" fmla="*/ 172 w 442"/>
                    <a:gd name="T91" fmla="*/ 306 h 569"/>
                    <a:gd name="T92" fmla="*/ 131 w 442"/>
                    <a:gd name="T93" fmla="*/ 324 h 569"/>
                    <a:gd name="T94" fmla="*/ 104 w 442"/>
                    <a:gd name="T95" fmla="*/ 349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4 w 442"/>
                    <a:gd name="T101" fmla="*/ 449 h 569"/>
                    <a:gd name="T102" fmla="*/ 108 w 442"/>
                    <a:gd name="T103" fmla="*/ 472 h 569"/>
                    <a:gd name="T104" fmla="*/ 130 w 442"/>
                    <a:gd name="T105" fmla="*/ 488 h 569"/>
                    <a:gd name="T106" fmla="*/ 157 w 442"/>
                    <a:gd name="T107" fmla="*/ 498 h 569"/>
                    <a:gd name="T108" fmla="*/ 191 w 442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59" y="481"/>
                      </a:lnTo>
                      <a:lnTo>
                        <a:pt x="348" y="493"/>
                      </a:lnTo>
                      <a:lnTo>
                        <a:pt x="339" y="505"/>
                      </a:lnTo>
                      <a:lnTo>
                        <a:pt x="328" y="515"/>
                      </a:lnTo>
                      <a:lnTo>
                        <a:pt x="318" y="525"/>
                      </a:lnTo>
                      <a:lnTo>
                        <a:pt x="307" y="532"/>
                      </a:lnTo>
                      <a:lnTo>
                        <a:pt x="297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6" y="555"/>
                      </a:lnTo>
                      <a:lnTo>
                        <a:pt x="255" y="559"/>
                      </a:lnTo>
                      <a:lnTo>
                        <a:pt x="243" y="563"/>
                      </a:lnTo>
                      <a:lnTo>
                        <a:pt x="231" y="565"/>
                      </a:lnTo>
                      <a:lnTo>
                        <a:pt x="218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9"/>
                      </a:lnTo>
                      <a:lnTo>
                        <a:pt x="135" y="567"/>
                      </a:lnTo>
                      <a:lnTo>
                        <a:pt x="118" y="564"/>
                      </a:lnTo>
                      <a:lnTo>
                        <a:pt x="102" y="559"/>
                      </a:lnTo>
                      <a:lnTo>
                        <a:pt x="85" y="553"/>
                      </a:lnTo>
                      <a:lnTo>
                        <a:pt x="71" y="546"/>
                      </a:lnTo>
                      <a:lnTo>
                        <a:pt x="58" y="538"/>
                      </a:lnTo>
                      <a:lnTo>
                        <a:pt x="46" y="528"/>
                      </a:lnTo>
                      <a:lnTo>
                        <a:pt x="35" y="516"/>
                      </a:lnTo>
                      <a:lnTo>
                        <a:pt x="26" y="504"/>
                      </a:lnTo>
                      <a:lnTo>
                        <a:pt x="18" y="491"/>
                      </a:lnTo>
                      <a:lnTo>
                        <a:pt x="11" y="476"/>
                      </a:lnTo>
                      <a:lnTo>
                        <a:pt x="6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6" y="359"/>
                      </a:lnTo>
                      <a:lnTo>
                        <a:pt x="9" y="350"/>
                      </a:lnTo>
                      <a:lnTo>
                        <a:pt x="13" y="342"/>
                      </a:lnTo>
                      <a:lnTo>
                        <a:pt x="16" y="334"/>
                      </a:lnTo>
                      <a:lnTo>
                        <a:pt x="20" y="326"/>
                      </a:lnTo>
                      <a:lnTo>
                        <a:pt x="26" y="318"/>
                      </a:lnTo>
                      <a:lnTo>
                        <a:pt x="31" y="312"/>
                      </a:lnTo>
                      <a:lnTo>
                        <a:pt x="38" y="304"/>
                      </a:lnTo>
                      <a:lnTo>
                        <a:pt x="43" y="298"/>
                      </a:lnTo>
                      <a:lnTo>
                        <a:pt x="51" y="292"/>
                      </a:lnTo>
                      <a:lnTo>
                        <a:pt x="58" y="286"/>
                      </a:lnTo>
                      <a:lnTo>
                        <a:pt x="66" y="280"/>
                      </a:lnTo>
                      <a:lnTo>
                        <a:pt x="84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4" y="235"/>
                      </a:lnTo>
                      <a:lnTo>
                        <a:pt x="267" y="233"/>
                      </a:lnTo>
                      <a:lnTo>
                        <a:pt x="360" y="229"/>
                      </a:lnTo>
                      <a:lnTo>
                        <a:pt x="360" y="196"/>
                      </a:lnTo>
                      <a:lnTo>
                        <a:pt x="359" y="179"/>
                      </a:lnTo>
                      <a:lnTo>
                        <a:pt x="358" y="165"/>
                      </a:lnTo>
                      <a:lnTo>
                        <a:pt x="356" y="152"/>
                      </a:lnTo>
                      <a:lnTo>
                        <a:pt x="353" y="139"/>
                      </a:lnTo>
                      <a:lnTo>
                        <a:pt x="350" y="128"/>
                      </a:lnTo>
                      <a:lnTo>
                        <a:pt x="344" y="118"/>
                      </a:lnTo>
                      <a:lnTo>
                        <a:pt x="339" y="109"/>
                      </a:lnTo>
                      <a:lnTo>
                        <a:pt x="332" y="100"/>
                      </a:lnTo>
                      <a:lnTo>
                        <a:pt x="325" y="93"/>
                      </a:lnTo>
                      <a:lnTo>
                        <a:pt x="316" y="87"/>
                      </a:lnTo>
                      <a:lnTo>
                        <a:pt x="306" y="82"/>
                      </a:lnTo>
                      <a:lnTo>
                        <a:pt x="296" y="77"/>
                      </a:lnTo>
                      <a:lnTo>
                        <a:pt x="284" y="74"/>
                      </a:lnTo>
                      <a:lnTo>
                        <a:pt x="271" y="71"/>
                      </a:lnTo>
                      <a:lnTo>
                        <a:pt x="258" y="70"/>
                      </a:lnTo>
                      <a:lnTo>
                        <a:pt x="243" y="70"/>
                      </a:lnTo>
                      <a:lnTo>
                        <a:pt x="226" y="70"/>
                      </a:lnTo>
                      <a:lnTo>
                        <a:pt x="207" y="72"/>
                      </a:lnTo>
                      <a:lnTo>
                        <a:pt x="189" y="75"/>
                      </a:lnTo>
                      <a:lnTo>
                        <a:pt x="169" y="79"/>
                      </a:lnTo>
                      <a:lnTo>
                        <a:pt x="150" y="86"/>
                      </a:lnTo>
                      <a:lnTo>
                        <a:pt x="129" y="93"/>
                      </a:lnTo>
                      <a:lnTo>
                        <a:pt x="108" y="101"/>
                      </a:lnTo>
                      <a:lnTo>
                        <a:pt x="86" y="111"/>
                      </a:lnTo>
                      <a:lnTo>
                        <a:pt x="61" y="48"/>
                      </a:lnTo>
                      <a:lnTo>
                        <a:pt x="82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5" y="8"/>
                      </a:lnTo>
                      <a:lnTo>
                        <a:pt x="200" y="3"/>
                      </a:lnTo>
                      <a:lnTo>
                        <a:pt x="223" y="1"/>
                      </a:lnTo>
                      <a:lnTo>
                        <a:pt x="248" y="0"/>
                      </a:lnTo>
                      <a:lnTo>
                        <a:pt x="271" y="1"/>
                      </a:lnTo>
                      <a:lnTo>
                        <a:pt x="294" y="3"/>
                      </a:lnTo>
                      <a:lnTo>
                        <a:pt x="315" y="7"/>
                      </a:lnTo>
                      <a:lnTo>
                        <a:pt x="333" y="11"/>
                      </a:lnTo>
                      <a:lnTo>
                        <a:pt x="352" y="18"/>
                      </a:lnTo>
                      <a:lnTo>
                        <a:pt x="367" y="25"/>
                      </a:lnTo>
                      <a:lnTo>
                        <a:pt x="381" y="34"/>
                      </a:lnTo>
                      <a:lnTo>
                        <a:pt x="394" y="44"/>
                      </a:lnTo>
                      <a:lnTo>
                        <a:pt x="400" y="50"/>
                      </a:lnTo>
                      <a:lnTo>
                        <a:pt x="405" y="56"/>
                      </a:lnTo>
                      <a:lnTo>
                        <a:pt x="410" y="62"/>
                      </a:lnTo>
                      <a:lnTo>
                        <a:pt x="415" y="70"/>
                      </a:lnTo>
                      <a:lnTo>
                        <a:pt x="423" y="84"/>
                      </a:lnTo>
                      <a:lnTo>
                        <a:pt x="430" y="101"/>
                      </a:lnTo>
                      <a:lnTo>
                        <a:pt x="435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4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1"/>
                      </a:moveTo>
                      <a:lnTo>
                        <a:pt x="210" y="500"/>
                      </a:lnTo>
                      <a:lnTo>
                        <a:pt x="228" y="499"/>
                      </a:lnTo>
                      <a:lnTo>
                        <a:pt x="245" y="494"/>
                      </a:lnTo>
                      <a:lnTo>
                        <a:pt x="260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3" y="447"/>
                      </a:lnTo>
                      <a:lnTo>
                        <a:pt x="333" y="435"/>
                      </a:lnTo>
                      <a:lnTo>
                        <a:pt x="341" y="422"/>
                      </a:lnTo>
                      <a:lnTo>
                        <a:pt x="347" y="407"/>
                      </a:lnTo>
                      <a:lnTo>
                        <a:pt x="352" y="391"/>
                      </a:lnTo>
                      <a:lnTo>
                        <a:pt x="355" y="375"/>
                      </a:lnTo>
                      <a:lnTo>
                        <a:pt x="357" y="358"/>
                      </a:lnTo>
                      <a:lnTo>
                        <a:pt x="358" y="339"/>
                      </a:lnTo>
                      <a:lnTo>
                        <a:pt x="358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8" y="296"/>
                      </a:lnTo>
                      <a:lnTo>
                        <a:pt x="208" y="299"/>
                      </a:lnTo>
                      <a:lnTo>
                        <a:pt x="189" y="302"/>
                      </a:lnTo>
                      <a:lnTo>
                        <a:pt x="172" y="306"/>
                      </a:lnTo>
                      <a:lnTo>
                        <a:pt x="156" y="312"/>
                      </a:lnTo>
                      <a:lnTo>
                        <a:pt x="143" y="317"/>
                      </a:lnTo>
                      <a:lnTo>
                        <a:pt x="131" y="324"/>
                      </a:lnTo>
                      <a:lnTo>
                        <a:pt x="120" y="330"/>
                      </a:lnTo>
                      <a:lnTo>
                        <a:pt x="111" y="339"/>
                      </a:lnTo>
                      <a:lnTo>
                        <a:pt x="104" y="349"/>
                      </a:lnTo>
                      <a:lnTo>
                        <a:pt x="98" y="359"/>
                      </a:lnTo>
                      <a:lnTo>
                        <a:pt x="93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6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4" y="449"/>
                      </a:lnTo>
                      <a:lnTo>
                        <a:pt x="97" y="456"/>
                      </a:lnTo>
                      <a:lnTo>
                        <a:pt x="103" y="464"/>
                      </a:lnTo>
                      <a:lnTo>
                        <a:pt x="108" y="472"/>
                      </a:lnTo>
                      <a:lnTo>
                        <a:pt x="115" y="477"/>
                      </a:lnTo>
                      <a:lnTo>
                        <a:pt x="121" y="482"/>
                      </a:lnTo>
                      <a:lnTo>
                        <a:pt x="130" y="488"/>
                      </a:lnTo>
                      <a:lnTo>
                        <a:pt x="138" y="491"/>
                      </a:lnTo>
                      <a:lnTo>
                        <a:pt x="147" y="495"/>
                      </a:lnTo>
                      <a:lnTo>
                        <a:pt x="157" y="498"/>
                      </a:lnTo>
                      <a:lnTo>
                        <a:pt x="168" y="500"/>
                      </a:lnTo>
                      <a:lnTo>
                        <a:pt x="179" y="501"/>
                      </a:lnTo>
                      <a:lnTo>
                        <a:pt x="191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4128" y="2887"/>
                  <a:ext cx="71" cy="51"/>
                </a:xfrm>
                <a:custGeom>
                  <a:avLst/>
                  <a:gdLst>
                    <a:gd name="T0" fmla="*/ 702 w 786"/>
                    <a:gd name="T1" fmla="*/ 187 h 560"/>
                    <a:gd name="T2" fmla="*/ 695 w 786"/>
                    <a:gd name="T3" fmla="*/ 146 h 560"/>
                    <a:gd name="T4" fmla="*/ 681 w 786"/>
                    <a:gd name="T5" fmla="*/ 113 h 560"/>
                    <a:gd name="T6" fmla="*/ 658 w 786"/>
                    <a:gd name="T7" fmla="*/ 90 h 560"/>
                    <a:gd name="T8" fmla="*/ 627 w 786"/>
                    <a:gd name="T9" fmla="*/ 76 h 560"/>
                    <a:gd name="T10" fmla="*/ 587 w 786"/>
                    <a:gd name="T11" fmla="*/ 72 h 560"/>
                    <a:gd name="T12" fmla="*/ 534 w 786"/>
                    <a:gd name="T13" fmla="*/ 77 h 560"/>
                    <a:gd name="T14" fmla="*/ 493 w 786"/>
                    <a:gd name="T15" fmla="*/ 97 h 560"/>
                    <a:gd name="T16" fmla="*/ 463 w 786"/>
                    <a:gd name="T17" fmla="*/ 128 h 560"/>
                    <a:gd name="T18" fmla="*/ 443 w 786"/>
                    <a:gd name="T19" fmla="*/ 173 h 560"/>
                    <a:gd name="T20" fmla="*/ 434 w 786"/>
                    <a:gd name="T21" fmla="*/ 231 h 560"/>
                    <a:gd name="T22" fmla="*/ 351 w 786"/>
                    <a:gd name="T23" fmla="*/ 560 h 560"/>
                    <a:gd name="T24" fmla="*/ 349 w 786"/>
                    <a:gd name="T25" fmla="*/ 172 h 560"/>
                    <a:gd name="T26" fmla="*/ 340 w 786"/>
                    <a:gd name="T27" fmla="*/ 134 h 560"/>
                    <a:gd name="T28" fmla="*/ 322 w 786"/>
                    <a:gd name="T29" fmla="*/ 104 h 560"/>
                    <a:gd name="T30" fmla="*/ 297 w 786"/>
                    <a:gd name="T31" fmla="*/ 84 h 560"/>
                    <a:gd name="T32" fmla="*/ 263 w 786"/>
                    <a:gd name="T33" fmla="*/ 73 h 560"/>
                    <a:gd name="T34" fmla="*/ 216 w 786"/>
                    <a:gd name="T35" fmla="*/ 72 h 560"/>
                    <a:gd name="T36" fmla="*/ 167 w 786"/>
                    <a:gd name="T37" fmla="*/ 83 h 560"/>
                    <a:gd name="T38" fmla="*/ 129 w 786"/>
                    <a:gd name="T39" fmla="*/ 108 h 560"/>
                    <a:gd name="T40" fmla="*/ 104 w 786"/>
                    <a:gd name="T41" fmla="*/ 146 h 560"/>
                    <a:gd name="T42" fmla="*/ 89 w 786"/>
                    <a:gd name="T43" fmla="*/ 200 h 560"/>
                    <a:gd name="T44" fmla="*/ 83 w 786"/>
                    <a:gd name="T45" fmla="*/ 272 h 560"/>
                    <a:gd name="T46" fmla="*/ 0 w 786"/>
                    <a:gd name="T47" fmla="*/ 11 h 560"/>
                    <a:gd name="T48" fmla="*/ 86 w 786"/>
                    <a:gd name="T49" fmla="*/ 86 h 560"/>
                    <a:gd name="T50" fmla="*/ 106 w 786"/>
                    <a:gd name="T51" fmla="*/ 58 h 560"/>
                    <a:gd name="T52" fmla="*/ 131 w 786"/>
                    <a:gd name="T53" fmla="*/ 35 h 560"/>
                    <a:gd name="T54" fmla="*/ 163 w 786"/>
                    <a:gd name="T55" fmla="*/ 18 h 560"/>
                    <a:gd name="T56" fmla="*/ 197 w 786"/>
                    <a:gd name="T57" fmla="*/ 6 h 560"/>
                    <a:gd name="T58" fmla="*/ 236 w 786"/>
                    <a:gd name="T59" fmla="*/ 1 h 560"/>
                    <a:gd name="T60" fmla="*/ 279 w 786"/>
                    <a:gd name="T61" fmla="*/ 2 h 560"/>
                    <a:gd name="T62" fmla="*/ 320 w 786"/>
                    <a:gd name="T63" fmla="*/ 10 h 560"/>
                    <a:gd name="T64" fmla="*/ 355 w 786"/>
                    <a:gd name="T65" fmla="*/ 24 h 560"/>
                    <a:gd name="T66" fmla="*/ 383 w 786"/>
                    <a:gd name="T67" fmla="*/ 45 h 560"/>
                    <a:gd name="T68" fmla="*/ 406 w 786"/>
                    <a:gd name="T69" fmla="*/ 72 h 560"/>
                    <a:gd name="T70" fmla="*/ 421 w 786"/>
                    <a:gd name="T71" fmla="*/ 94 h 560"/>
                    <a:gd name="T72" fmla="*/ 443 w 786"/>
                    <a:gd name="T73" fmla="*/ 64 h 560"/>
                    <a:gd name="T74" fmla="*/ 470 w 786"/>
                    <a:gd name="T75" fmla="*/ 39 h 560"/>
                    <a:gd name="T76" fmla="*/ 504 w 786"/>
                    <a:gd name="T77" fmla="*/ 20 h 560"/>
                    <a:gd name="T78" fmla="*/ 543 w 786"/>
                    <a:gd name="T79" fmla="*/ 7 h 560"/>
                    <a:gd name="T80" fmla="*/ 584 w 786"/>
                    <a:gd name="T81" fmla="*/ 1 h 560"/>
                    <a:gd name="T82" fmla="*/ 643 w 786"/>
                    <a:gd name="T83" fmla="*/ 3 h 560"/>
                    <a:gd name="T84" fmla="*/ 697 w 786"/>
                    <a:gd name="T85" fmla="*/ 19 h 560"/>
                    <a:gd name="T86" fmla="*/ 739 w 786"/>
                    <a:gd name="T87" fmla="*/ 48 h 560"/>
                    <a:gd name="T88" fmla="*/ 755 w 786"/>
                    <a:gd name="T89" fmla="*/ 69 h 560"/>
                    <a:gd name="T90" fmla="*/ 775 w 786"/>
                    <a:gd name="T91" fmla="*/ 111 h 560"/>
                    <a:gd name="T92" fmla="*/ 786 w 786"/>
                    <a:gd name="T93" fmla="*/ 176 h 560"/>
                    <a:gd name="T94" fmla="*/ 702 w 786"/>
                    <a:gd name="T95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86" h="560">
                      <a:moveTo>
                        <a:pt x="702" y="560"/>
                      </a:moveTo>
                      <a:lnTo>
                        <a:pt x="702" y="203"/>
                      </a:lnTo>
                      <a:lnTo>
                        <a:pt x="702" y="187"/>
                      </a:lnTo>
                      <a:lnTo>
                        <a:pt x="701" y="172"/>
                      </a:lnTo>
                      <a:lnTo>
                        <a:pt x="699" y="158"/>
                      </a:lnTo>
                      <a:lnTo>
                        <a:pt x="695" y="146"/>
                      </a:lnTo>
                      <a:lnTo>
                        <a:pt x="691" y="134"/>
                      </a:lnTo>
                      <a:lnTo>
                        <a:pt x="687" y="123"/>
                      </a:lnTo>
                      <a:lnTo>
                        <a:pt x="681" y="113"/>
                      </a:lnTo>
                      <a:lnTo>
                        <a:pt x="674" y="104"/>
                      </a:lnTo>
                      <a:lnTo>
                        <a:pt x="667" y="97"/>
                      </a:lnTo>
                      <a:lnTo>
                        <a:pt x="658" y="90"/>
                      </a:lnTo>
                      <a:lnTo>
                        <a:pt x="649" y="84"/>
                      </a:lnTo>
                      <a:lnTo>
                        <a:pt x="638" y="79"/>
                      </a:lnTo>
                      <a:lnTo>
                        <a:pt x="627" y="76"/>
                      </a:lnTo>
                      <a:lnTo>
                        <a:pt x="614" y="73"/>
                      </a:lnTo>
                      <a:lnTo>
                        <a:pt x="601" y="72"/>
                      </a:lnTo>
                      <a:lnTo>
                        <a:pt x="587" y="72"/>
                      </a:lnTo>
                      <a:lnTo>
                        <a:pt x="568" y="72"/>
                      </a:lnTo>
                      <a:lnTo>
                        <a:pt x="551" y="74"/>
                      </a:lnTo>
                      <a:lnTo>
                        <a:pt x="534" y="77"/>
                      </a:lnTo>
                      <a:lnTo>
                        <a:pt x="519" y="83"/>
                      </a:lnTo>
                      <a:lnTo>
                        <a:pt x="505" y="89"/>
                      </a:lnTo>
                      <a:lnTo>
                        <a:pt x="493" y="97"/>
                      </a:lnTo>
                      <a:lnTo>
                        <a:pt x="481" y="105"/>
                      </a:lnTo>
                      <a:lnTo>
                        <a:pt x="471" y="116"/>
                      </a:lnTo>
                      <a:lnTo>
                        <a:pt x="463" y="128"/>
                      </a:lnTo>
                      <a:lnTo>
                        <a:pt x="455" y="141"/>
                      </a:lnTo>
                      <a:lnTo>
                        <a:pt x="449" y="157"/>
                      </a:lnTo>
                      <a:lnTo>
                        <a:pt x="443" y="173"/>
                      </a:lnTo>
                      <a:lnTo>
                        <a:pt x="440" y="190"/>
                      </a:lnTo>
                      <a:lnTo>
                        <a:pt x="437" y="210"/>
                      </a:lnTo>
                      <a:lnTo>
                        <a:pt x="434" y="231"/>
                      </a:lnTo>
                      <a:lnTo>
                        <a:pt x="434" y="253"/>
                      </a:lnTo>
                      <a:lnTo>
                        <a:pt x="434" y="560"/>
                      </a:lnTo>
                      <a:lnTo>
                        <a:pt x="351" y="560"/>
                      </a:lnTo>
                      <a:lnTo>
                        <a:pt x="351" y="203"/>
                      </a:lnTo>
                      <a:lnTo>
                        <a:pt x="351" y="187"/>
                      </a:lnTo>
                      <a:lnTo>
                        <a:pt x="349" y="172"/>
                      </a:lnTo>
                      <a:lnTo>
                        <a:pt x="346" y="158"/>
                      </a:lnTo>
                      <a:lnTo>
                        <a:pt x="343" y="146"/>
                      </a:lnTo>
                      <a:lnTo>
                        <a:pt x="340" y="134"/>
                      </a:lnTo>
                      <a:lnTo>
                        <a:pt x="334" y="123"/>
                      </a:lnTo>
                      <a:lnTo>
                        <a:pt x="329" y="113"/>
                      </a:lnTo>
                      <a:lnTo>
                        <a:pt x="322" y="104"/>
                      </a:lnTo>
                      <a:lnTo>
                        <a:pt x="315" y="97"/>
                      </a:lnTo>
                      <a:lnTo>
                        <a:pt x="306" y="90"/>
                      </a:lnTo>
                      <a:lnTo>
                        <a:pt x="297" y="84"/>
                      </a:lnTo>
                      <a:lnTo>
                        <a:pt x="287" y="79"/>
                      </a:lnTo>
                      <a:lnTo>
                        <a:pt x="275" y="76"/>
                      </a:lnTo>
                      <a:lnTo>
                        <a:pt x="263" y="73"/>
                      </a:lnTo>
                      <a:lnTo>
                        <a:pt x="249" y="72"/>
                      </a:lnTo>
                      <a:lnTo>
                        <a:pt x="234" y="72"/>
                      </a:lnTo>
                      <a:lnTo>
                        <a:pt x="216" y="72"/>
                      </a:lnTo>
                      <a:lnTo>
                        <a:pt x="197" y="74"/>
                      </a:lnTo>
                      <a:lnTo>
                        <a:pt x="181" y="78"/>
                      </a:lnTo>
                      <a:lnTo>
                        <a:pt x="167" y="83"/>
                      </a:lnTo>
                      <a:lnTo>
                        <a:pt x="153" y="89"/>
                      </a:lnTo>
                      <a:lnTo>
                        <a:pt x="141" y="98"/>
                      </a:lnTo>
                      <a:lnTo>
                        <a:pt x="129" y="108"/>
                      </a:lnTo>
                      <a:lnTo>
                        <a:pt x="119" y="119"/>
                      </a:lnTo>
                      <a:lnTo>
                        <a:pt x="112" y="130"/>
                      </a:lnTo>
                      <a:lnTo>
                        <a:pt x="104" y="146"/>
                      </a:lnTo>
                      <a:lnTo>
                        <a:pt x="97" y="162"/>
                      </a:lnTo>
                      <a:lnTo>
                        <a:pt x="92" y="180"/>
                      </a:lnTo>
                      <a:lnTo>
                        <a:pt x="89" y="200"/>
                      </a:lnTo>
                      <a:lnTo>
                        <a:pt x="86" y="223"/>
                      </a:lnTo>
                      <a:lnTo>
                        <a:pt x="83" y="247"/>
                      </a:lnTo>
                      <a:lnTo>
                        <a:pt x="83" y="272"/>
                      </a:lnTo>
                      <a:lnTo>
                        <a:pt x="83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1" y="86"/>
                      </a:lnTo>
                      <a:lnTo>
                        <a:pt x="86" y="86"/>
                      </a:lnTo>
                      <a:lnTo>
                        <a:pt x="91" y="76"/>
                      </a:lnTo>
                      <a:lnTo>
                        <a:pt x="99" y="66"/>
                      </a:lnTo>
                      <a:lnTo>
                        <a:pt x="106" y="58"/>
                      </a:lnTo>
                      <a:lnTo>
                        <a:pt x="114" y="50"/>
                      </a:lnTo>
                      <a:lnTo>
                        <a:pt x="122" y="42"/>
                      </a:lnTo>
                      <a:lnTo>
                        <a:pt x="131" y="35"/>
                      </a:lnTo>
                      <a:lnTo>
                        <a:pt x="141" y="29"/>
                      </a:lnTo>
                      <a:lnTo>
                        <a:pt x="152" y="23"/>
                      </a:lnTo>
                      <a:lnTo>
                        <a:pt x="163" y="18"/>
                      </a:lnTo>
                      <a:lnTo>
                        <a:pt x="174" y="13"/>
                      </a:lnTo>
                      <a:lnTo>
                        <a:pt x="186" y="9"/>
                      </a:lnTo>
                      <a:lnTo>
                        <a:pt x="197" y="6"/>
                      </a:lnTo>
                      <a:lnTo>
                        <a:pt x="209" y="3"/>
                      </a:lnTo>
                      <a:lnTo>
                        <a:pt x="222" y="2"/>
                      </a:lnTo>
                      <a:lnTo>
                        <a:pt x="236" y="1"/>
                      </a:lnTo>
                      <a:lnTo>
                        <a:pt x="249" y="0"/>
                      </a:lnTo>
                      <a:lnTo>
                        <a:pt x="264" y="1"/>
                      </a:lnTo>
                      <a:lnTo>
                        <a:pt x="279" y="2"/>
                      </a:lnTo>
                      <a:lnTo>
                        <a:pt x="293" y="3"/>
                      </a:lnTo>
                      <a:lnTo>
                        <a:pt x="307" y="7"/>
                      </a:lnTo>
                      <a:lnTo>
                        <a:pt x="320" y="10"/>
                      </a:lnTo>
                      <a:lnTo>
                        <a:pt x="332" y="13"/>
                      </a:lnTo>
                      <a:lnTo>
                        <a:pt x="344" y="19"/>
                      </a:lnTo>
                      <a:lnTo>
                        <a:pt x="355" y="24"/>
                      </a:lnTo>
                      <a:lnTo>
                        <a:pt x="365" y="29"/>
                      </a:lnTo>
                      <a:lnTo>
                        <a:pt x="375" y="37"/>
                      </a:lnTo>
                      <a:lnTo>
                        <a:pt x="383" y="45"/>
                      </a:lnTo>
                      <a:lnTo>
                        <a:pt x="392" y="53"/>
                      </a:lnTo>
                      <a:lnTo>
                        <a:pt x="400" y="62"/>
                      </a:lnTo>
                      <a:lnTo>
                        <a:pt x="406" y="72"/>
                      </a:lnTo>
                      <a:lnTo>
                        <a:pt x="412" y="83"/>
                      </a:lnTo>
                      <a:lnTo>
                        <a:pt x="417" y="94"/>
                      </a:lnTo>
                      <a:lnTo>
                        <a:pt x="421" y="94"/>
                      </a:lnTo>
                      <a:lnTo>
                        <a:pt x="428" y="84"/>
                      </a:lnTo>
                      <a:lnTo>
                        <a:pt x="434" y="73"/>
                      </a:lnTo>
                      <a:lnTo>
                        <a:pt x="443" y="64"/>
                      </a:lnTo>
                      <a:lnTo>
                        <a:pt x="452" y="56"/>
                      </a:lnTo>
                      <a:lnTo>
                        <a:pt x="461" y="47"/>
                      </a:lnTo>
                      <a:lnTo>
                        <a:pt x="470" y="39"/>
                      </a:lnTo>
                      <a:lnTo>
                        <a:pt x="481" y="32"/>
                      </a:lnTo>
                      <a:lnTo>
                        <a:pt x="492" y="25"/>
                      </a:lnTo>
                      <a:lnTo>
                        <a:pt x="504" y="20"/>
                      </a:lnTo>
                      <a:lnTo>
                        <a:pt x="517" y="14"/>
                      </a:lnTo>
                      <a:lnTo>
                        <a:pt x="529" y="10"/>
                      </a:lnTo>
                      <a:lnTo>
                        <a:pt x="543" y="7"/>
                      </a:lnTo>
                      <a:lnTo>
                        <a:pt x="556" y="4"/>
                      </a:lnTo>
                      <a:lnTo>
                        <a:pt x="570" y="2"/>
                      </a:lnTo>
                      <a:lnTo>
                        <a:pt x="584" y="1"/>
                      </a:lnTo>
                      <a:lnTo>
                        <a:pt x="600" y="0"/>
                      </a:lnTo>
                      <a:lnTo>
                        <a:pt x="621" y="1"/>
                      </a:lnTo>
                      <a:lnTo>
                        <a:pt x="643" y="3"/>
                      </a:lnTo>
                      <a:lnTo>
                        <a:pt x="663" y="7"/>
                      </a:lnTo>
                      <a:lnTo>
                        <a:pt x="681" y="12"/>
                      </a:lnTo>
                      <a:lnTo>
                        <a:pt x="697" y="19"/>
                      </a:lnTo>
                      <a:lnTo>
                        <a:pt x="713" y="27"/>
                      </a:lnTo>
                      <a:lnTo>
                        <a:pt x="727" y="37"/>
                      </a:lnTo>
                      <a:lnTo>
                        <a:pt x="739" y="48"/>
                      </a:lnTo>
                      <a:lnTo>
                        <a:pt x="745" y="54"/>
                      </a:lnTo>
                      <a:lnTo>
                        <a:pt x="750" y="61"/>
                      </a:lnTo>
                      <a:lnTo>
                        <a:pt x="755" y="69"/>
                      </a:lnTo>
                      <a:lnTo>
                        <a:pt x="759" y="76"/>
                      </a:lnTo>
                      <a:lnTo>
                        <a:pt x="767" y="92"/>
                      </a:lnTo>
                      <a:lnTo>
                        <a:pt x="775" y="111"/>
                      </a:lnTo>
                      <a:lnTo>
                        <a:pt x="779" y="130"/>
                      </a:lnTo>
                      <a:lnTo>
                        <a:pt x="783" y="152"/>
                      </a:lnTo>
                      <a:lnTo>
                        <a:pt x="786" y="176"/>
                      </a:lnTo>
                      <a:lnTo>
                        <a:pt x="786" y="202"/>
                      </a:lnTo>
                      <a:lnTo>
                        <a:pt x="786" y="560"/>
                      </a:lnTo>
                      <a:lnTo>
                        <a:pt x="702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32"/>
                <p:cNvSpPr>
                  <a:spLocks noEditPoints="1"/>
                </p:cNvSpPr>
                <p:nvPr/>
              </p:nvSpPr>
              <p:spPr bwMode="auto">
                <a:xfrm>
                  <a:off x="4215" y="2887"/>
                  <a:ext cx="44" cy="73"/>
                </a:xfrm>
                <a:custGeom>
                  <a:avLst/>
                  <a:gdLst>
                    <a:gd name="T0" fmla="*/ 230 w 485"/>
                    <a:gd name="T1" fmla="*/ 569 h 807"/>
                    <a:gd name="T2" fmla="*/ 193 w 485"/>
                    <a:gd name="T3" fmla="*/ 563 h 807"/>
                    <a:gd name="T4" fmla="*/ 158 w 485"/>
                    <a:gd name="T5" fmla="*/ 551 h 807"/>
                    <a:gd name="T6" fmla="*/ 126 w 485"/>
                    <a:gd name="T7" fmla="*/ 533 h 807"/>
                    <a:gd name="T8" fmla="*/ 99 w 485"/>
                    <a:gd name="T9" fmla="*/ 509 h 807"/>
                    <a:gd name="T10" fmla="*/ 77 w 485"/>
                    <a:gd name="T11" fmla="*/ 490 h 807"/>
                    <a:gd name="T12" fmla="*/ 83 w 485"/>
                    <a:gd name="T13" fmla="*/ 559 h 807"/>
                    <a:gd name="T14" fmla="*/ 0 w 485"/>
                    <a:gd name="T15" fmla="*/ 807 h 807"/>
                    <a:gd name="T16" fmla="*/ 80 w 485"/>
                    <a:gd name="T17" fmla="*/ 86 h 807"/>
                    <a:gd name="T18" fmla="*/ 100 w 485"/>
                    <a:gd name="T19" fmla="*/ 64 h 807"/>
                    <a:gd name="T20" fmla="*/ 127 w 485"/>
                    <a:gd name="T21" fmla="*/ 39 h 807"/>
                    <a:gd name="T22" fmla="*/ 158 w 485"/>
                    <a:gd name="T23" fmla="*/ 21 h 807"/>
                    <a:gd name="T24" fmla="*/ 193 w 485"/>
                    <a:gd name="T25" fmla="*/ 8 h 807"/>
                    <a:gd name="T26" fmla="*/ 230 w 485"/>
                    <a:gd name="T27" fmla="*/ 1 h 807"/>
                    <a:gd name="T28" fmla="*/ 270 w 485"/>
                    <a:gd name="T29" fmla="*/ 1 h 807"/>
                    <a:gd name="T30" fmla="*/ 308 w 485"/>
                    <a:gd name="T31" fmla="*/ 6 h 807"/>
                    <a:gd name="T32" fmla="*/ 343 w 485"/>
                    <a:gd name="T33" fmla="*/ 14 h 807"/>
                    <a:gd name="T34" fmla="*/ 374 w 485"/>
                    <a:gd name="T35" fmla="*/ 29 h 807"/>
                    <a:gd name="T36" fmla="*/ 401 w 485"/>
                    <a:gd name="T37" fmla="*/ 50 h 807"/>
                    <a:gd name="T38" fmla="*/ 426 w 485"/>
                    <a:gd name="T39" fmla="*/ 75 h 807"/>
                    <a:gd name="T40" fmla="*/ 446 w 485"/>
                    <a:gd name="T41" fmla="*/ 105 h 807"/>
                    <a:gd name="T42" fmla="*/ 462 w 485"/>
                    <a:gd name="T43" fmla="*/ 140 h 807"/>
                    <a:gd name="T44" fmla="*/ 474 w 485"/>
                    <a:gd name="T45" fmla="*/ 178 h 807"/>
                    <a:gd name="T46" fmla="*/ 482 w 485"/>
                    <a:gd name="T47" fmla="*/ 222 h 807"/>
                    <a:gd name="T48" fmla="*/ 485 w 485"/>
                    <a:gd name="T49" fmla="*/ 318 h 807"/>
                    <a:gd name="T50" fmla="*/ 477 w 485"/>
                    <a:gd name="T51" fmla="*/ 378 h 807"/>
                    <a:gd name="T52" fmla="*/ 467 w 485"/>
                    <a:gd name="T53" fmla="*/ 418 h 807"/>
                    <a:gd name="T54" fmla="*/ 451 w 485"/>
                    <a:gd name="T55" fmla="*/ 454 h 807"/>
                    <a:gd name="T56" fmla="*/ 432 w 485"/>
                    <a:gd name="T57" fmla="*/ 486 h 807"/>
                    <a:gd name="T58" fmla="*/ 409 w 485"/>
                    <a:gd name="T59" fmla="*/ 514 h 807"/>
                    <a:gd name="T60" fmla="*/ 383 w 485"/>
                    <a:gd name="T61" fmla="*/ 536 h 807"/>
                    <a:gd name="T62" fmla="*/ 352 w 485"/>
                    <a:gd name="T63" fmla="*/ 552 h 807"/>
                    <a:gd name="T64" fmla="*/ 319 w 485"/>
                    <a:gd name="T65" fmla="*/ 564 h 807"/>
                    <a:gd name="T66" fmla="*/ 283 w 485"/>
                    <a:gd name="T67" fmla="*/ 569 h 807"/>
                    <a:gd name="T68" fmla="*/ 245 w 485"/>
                    <a:gd name="T69" fmla="*/ 72 h 807"/>
                    <a:gd name="T70" fmla="*/ 187 w 485"/>
                    <a:gd name="T71" fmla="*/ 78 h 807"/>
                    <a:gd name="T72" fmla="*/ 144 w 485"/>
                    <a:gd name="T73" fmla="*/ 98 h 807"/>
                    <a:gd name="T74" fmla="*/ 113 w 485"/>
                    <a:gd name="T75" fmla="*/ 130 h 807"/>
                    <a:gd name="T76" fmla="*/ 94 w 485"/>
                    <a:gd name="T77" fmla="*/ 178 h 807"/>
                    <a:gd name="T78" fmla="*/ 84 w 485"/>
                    <a:gd name="T79" fmla="*/ 242 h 807"/>
                    <a:gd name="T80" fmla="*/ 84 w 485"/>
                    <a:gd name="T81" fmla="*/ 313 h 807"/>
                    <a:gd name="T82" fmla="*/ 93 w 485"/>
                    <a:gd name="T83" fmla="*/ 385 h 807"/>
                    <a:gd name="T84" fmla="*/ 113 w 485"/>
                    <a:gd name="T85" fmla="*/ 438 h 807"/>
                    <a:gd name="T86" fmla="*/ 145 w 485"/>
                    <a:gd name="T87" fmla="*/ 473 h 807"/>
                    <a:gd name="T88" fmla="*/ 189 w 485"/>
                    <a:gd name="T89" fmla="*/ 494 h 807"/>
                    <a:gd name="T90" fmla="*/ 247 w 485"/>
                    <a:gd name="T91" fmla="*/ 501 h 807"/>
                    <a:gd name="T92" fmla="*/ 296 w 485"/>
                    <a:gd name="T93" fmla="*/ 493 h 807"/>
                    <a:gd name="T94" fmla="*/ 336 w 485"/>
                    <a:gd name="T95" fmla="*/ 468 h 807"/>
                    <a:gd name="T96" fmla="*/ 368 w 485"/>
                    <a:gd name="T97" fmla="*/ 428 h 807"/>
                    <a:gd name="T98" fmla="*/ 388 w 485"/>
                    <a:gd name="T99" fmla="*/ 375 h 807"/>
                    <a:gd name="T100" fmla="*/ 398 w 485"/>
                    <a:gd name="T101" fmla="*/ 309 h 807"/>
                    <a:gd name="T102" fmla="*/ 396 w 485"/>
                    <a:gd name="T103" fmla="*/ 236 h 807"/>
                    <a:gd name="T104" fmla="*/ 383 w 485"/>
                    <a:gd name="T105" fmla="*/ 174 h 807"/>
                    <a:gd name="T106" fmla="*/ 359 w 485"/>
                    <a:gd name="T107" fmla="*/ 126 h 807"/>
                    <a:gd name="T108" fmla="*/ 323 w 485"/>
                    <a:gd name="T109" fmla="*/ 92 h 807"/>
                    <a:gd name="T110" fmla="*/ 280 w 485"/>
                    <a:gd name="T111" fmla="*/ 75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85" h="807">
                      <a:moveTo>
                        <a:pt x="257" y="570"/>
                      </a:moveTo>
                      <a:lnTo>
                        <a:pt x="243" y="570"/>
                      </a:lnTo>
                      <a:lnTo>
                        <a:pt x="230" y="569"/>
                      </a:lnTo>
                      <a:lnTo>
                        <a:pt x="218" y="568"/>
                      </a:lnTo>
                      <a:lnTo>
                        <a:pt x="205" y="566"/>
                      </a:lnTo>
                      <a:lnTo>
                        <a:pt x="193" y="563"/>
                      </a:lnTo>
                      <a:lnTo>
                        <a:pt x="181" y="559"/>
                      </a:lnTo>
                      <a:lnTo>
                        <a:pt x="170" y="555"/>
                      </a:lnTo>
                      <a:lnTo>
                        <a:pt x="158" y="551"/>
                      </a:lnTo>
                      <a:lnTo>
                        <a:pt x="147" y="545"/>
                      </a:lnTo>
                      <a:lnTo>
                        <a:pt x="137" y="540"/>
                      </a:lnTo>
                      <a:lnTo>
                        <a:pt x="126" y="533"/>
                      </a:lnTo>
                      <a:lnTo>
                        <a:pt x="118" y="526"/>
                      </a:lnTo>
                      <a:lnTo>
                        <a:pt x="108" y="518"/>
                      </a:lnTo>
                      <a:lnTo>
                        <a:pt x="99" y="509"/>
                      </a:lnTo>
                      <a:lnTo>
                        <a:pt x="92" y="500"/>
                      </a:lnTo>
                      <a:lnTo>
                        <a:pt x="83" y="490"/>
                      </a:lnTo>
                      <a:lnTo>
                        <a:pt x="77" y="490"/>
                      </a:lnTo>
                      <a:lnTo>
                        <a:pt x="80" y="514"/>
                      </a:lnTo>
                      <a:lnTo>
                        <a:pt x="82" y="537"/>
                      </a:lnTo>
                      <a:lnTo>
                        <a:pt x="83" y="559"/>
                      </a:lnTo>
                      <a:lnTo>
                        <a:pt x="83" y="581"/>
                      </a:lnTo>
                      <a:lnTo>
                        <a:pt x="83" y="807"/>
                      </a:lnTo>
                      <a:lnTo>
                        <a:pt x="0" y="807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0" y="86"/>
                      </a:lnTo>
                      <a:lnTo>
                        <a:pt x="83" y="86"/>
                      </a:lnTo>
                      <a:lnTo>
                        <a:pt x="92" y="75"/>
                      </a:lnTo>
                      <a:lnTo>
                        <a:pt x="100" y="64"/>
                      </a:lnTo>
                      <a:lnTo>
                        <a:pt x="109" y="56"/>
                      </a:lnTo>
                      <a:lnTo>
                        <a:pt x="119" y="47"/>
                      </a:lnTo>
                      <a:lnTo>
                        <a:pt x="127" y="39"/>
                      </a:lnTo>
                      <a:lnTo>
                        <a:pt x="137" y="32"/>
                      </a:lnTo>
                      <a:lnTo>
                        <a:pt x="148" y="26"/>
                      </a:lnTo>
                      <a:lnTo>
                        <a:pt x="158" y="21"/>
                      </a:lnTo>
                      <a:lnTo>
                        <a:pt x="170" y="15"/>
                      </a:lnTo>
                      <a:lnTo>
                        <a:pt x="181" y="12"/>
                      </a:lnTo>
                      <a:lnTo>
                        <a:pt x="193" y="8"/>
                      </a:lnTo>
                      <a:lnTo>
                        <a:pt x="205" y="6"/>
                      </a:lnTo>
                      <a:lnTo>
                        <a:pt x="217" y="3"/>
                      </a:lnTo>
                      <a:lnTo>
                        <a:pt x="230" y="1"/>
                      </a:lnTo>
                      <a:lnTo>
                        <a:pt x="243" y="1"/>
                      </a:lnTo>
                      <a:lnTo>
                        <a:pt x="257" y="0"/>
                      </a:lnTo>
                      <a:lnTo>
                        <a:pt x="270" y="1"/>
                      </a:lnTo>
                      <a:lnTo>
                        <a:pt x="283" y="1"/>
                      </a:lnTo>
                      <a:lnTo>
                        <a:pt x="296" y="3"/>
                      </a:lnTo>
                      <a:lnTo>
                        <a:pt x="308" y="6"/>
                      </a:lnTo>
                      <a:lnTo>
                        <a:pt x="320" y="8"/>
                      </a:lnTo>
                      <a:lnTo>
                        <a:pt x="332" y="11"/>
                      </a:lnTo>
                      <a:lnTo>
                        <a:pt x="343" y="14"/>
                      </a:lnTo>
                      <a:lnTo>
                        <a:pt x="354" y="20"/>
                      </a:lnTo>
                      <a:lnTo>
                        <a:pt x="364" y="24"/>
                      </a:lnTo>
                      <a:lnTo>
                        <a:pt x="374" y="29"/>
                      </a:lnTo>
                      <a:lnTo>
                        <a:pt x="384" y="36"/>
                      </a:lnTo>
                      <a:lnTo>
                        <a:pt x="393" y="42"/>
                      </a:lnTo>
                      <a:lnTo>
                        <a:pt x="401" y="50"/>
                      </a:lnTo>
                      <a:lnTo>
                        <a:pt x="410" y="58"/>
                      </a:lnTo>
                      <a:lnTo>
                        <a:pt x="419" y="66"/>
                      </a:lnTo>
                      <a:lnTo>
                        <a:pt x="426" y="75"/>
                      </a:lnTo>
                      <a:lnTo>
                        <a:pt x="433" y="85"/>
                      </a:lnTo>
                      <a:lnTo>
                        <a:pt x="439" y="95"/>
                      </a:lnTo>
                      <a:lnTo>
                        <a:pt x="446" y="105"/>
                      </a:lnTo>
                      <a:lnTo>
                        <a:pt x="452" y="116"/>
                      </a:lnTo>
                      <a:lnTo>
                        <a:pt x="457" y="128"/>
                      </a:lnTo>
                      <a:lnTo>
                        <a:pt x="462" y="140"/>
                      </a:lnTo>
                      <a:lnTo>
                        <a:pt x="467" y="152"/>
                      </a:lnTo>
                      <a:lnTo>
                        <a:pt x="471" y="165"/>
                      </a:lnTo>
                      <a:lnTo>
                        <a:pt x="474" y="178"/>
                      </a:lnTo>
                      <a:lnTo>
                        <a:pt x="477" y="192"/>
                      </a:lnTo>
                      <a:lnTo>
                        <a:pt x="480" y="206"/>
                      </a:lnTo>
                      <a:lnTo>
                        <a:pt x="482" y="222"/>
                      </a:lnTo>
                      <a:lnTo>
                        <a:pt x="485" y="252"/>
                      </a:lnTo>
                      <a:lnTo>
                        <a:pt x="485" y="285"/>
                      </a:lnTo>
                      <a:lnTo>
                        <a:pt x="485" y="318"/>
                      </a:lnTo>
                      <a:lnTo>
                        <a:pt x="482" y="349"/>
                      </a:lnTo>
                      <a:lnTo>
                        <a:pt x="480" y="364"/>
                      </a:lnTo>
                      <a:lnTo>
                        <a:pt x="477" y="378"/>
                      </a:lnTo>
                      <a:lnTo>
                        <a:pt x="474" y="392"/>
                      </a:lnTo>
                      <a:lnTo>
                        <a:pt x="470" y="405"/>
                      </a:lnTo>
                      <a:lnTo>
                        <a:pt x="467" y="418"/>
                      </a:lnTo>
                      <a:lnTo>
                        <a:pt x="462" y="431"/>
                      </a:lnTo>
                      <a:lnTo>
                        <a:pt x="457" y="443"/>
                      </a:lnTo>
                      <a:lnTo>
                        <a:pt x="451" y="454"/>
                      </a:lnTo>
                      <a:lnTo>
                        <a:pt x="446" y="465"/>
                      </a:lnTo>
                      <a:lnTo>
                        <a:pt x="439" y="476"/>
                      </a:lnTo>
                      <a:lnTo>
                        <a:pt x="432" y="486"/>
                      </a:lnTo>
                      <a:lnTo>
                        <a:pt x="425" y="495"/>
                      </a:lnTo>
                      <a:lnTo>
                        <a:pt x="417" y="505"/>
                      </a:lnTo>
                      <a:lnTo>
                        <a:pt x="409" y="514"/>
                      </a:lnTo>
                      <a:lnTo>
                        <a:pt x="400" y="521"/>
                      </a:lnTo>
                      <a:lnTo>
                        <a:pt x="392" y="529"/>
                      </a:lnTo>
                      <a:lnTo>
                        <a:pt x="383" y="536"/>
                      </a:lnTo>
                      <a:lnTo>
                        <a:pt x="373" y="541"/>
                      </a:lnTo>
                      <a:lnTo>
                        <a:pt x="363" y="547"/>
                      </a:lnTo>
                      <a:lnTo>
                        <a:pt x="352" y="552"/>
                      </a:lnTo>
                      <a:lnTo>
                        <a:pt x="342" y="556"/>
                      </a:lnTo>
                      <a:lnTo>
                        <a:pt x="331" y="560"/>
                      </a:lnTo>
                      <a:lnTo>
                        <a:pt x="319" y="564"/>
                      </a:lnTo>
                      <a:lnTo>
                        <a:pt x="308" y="566"/>
                      </a:lnTo>
                      <a:lnTo>
                        <a:pt x="295" y="568"/>
                      </a:lnTo>
                      <a:lnTo>
                        <a:pt x="283" y="569"/>
                      </a:lnTo>
                      <a:lnTo>
                        <a:pt x="270" y="570"/>
                      </a:lnTo>
                      <a:lnTo>
                        <a:pt x="257" y="570"/>
                      </a:lnTo>
                      <a:close/>
                      <a:moveTo>
                        <a:pt x="245" y="72"/>
                      </a:moveTo>
                      <a:lnTo>
                        <a:pt x="224" y="72"/>
                      </a:lnTo>
                      <a:lnTo>
                        <a:pt x="205" y="74"/>
                      </a:lnTo>
                      <a:lnTo>
                        <a:pt x="187" y="78"/>
                      </a:lnTo>
                      <a:lnTo>
                        <a:pt x="172" y="83"/>
                      </a:lnTo>
                      <a:lnTo>
                        <a:pt x="157" y="89"/>
                      </a:lnTo>
                      <a:lnTo>
                        <a:pt x="144" y="98"/>
                      </a:lnTo>
                      <a:lnTo>
                        <a:pt x="132" y="107"/>
                      </a:lnTo>
                      <a:lnTo>
                        <a:pt x="122" y="117"/>
                      </a:lnTo>
                      <a:lnTo>
                        <a:pt x="113" y="130"/>
                      </a:lnTo>
                      <a:lnTo>
                        <a:pt x="106" y="145"/>
                      </a:lnTo>
                      <a:lnTo>
                        <a:pt x="99" y="161"/>
                      </a:lnTo>
                      <a:lnTo>
                        <a:pt x="94" y="178"/>
                      </a:lnTo>
                      <a:lnTo>
                        <a:pt x="89" y="198"/>
                      </a:lnTo>
                      <a:lnTo>
                        <a:pt x="86" y="219"/>
                      </a:lnTo>
                      <a:lnTo>
                        <a:pt x="84" y="242"/>
                      </a:lnTo>
                      <a:lnTo>
                        <a:pt x="83" y="266"/>
                      </a:lnTo>
                      <a:lnTo>
                        <a:pt x="83" y="285"/>
                      </a:lnTo>
                      <a:lnTo>
                        <a:pt x="84" y="313"/>
                      </a:lnTo>
                      <a:lnTo>
                        <a:pt x="86" y="339"/>
                      </a:lnTo>
                      <a:lnTo>
                        <a:pt x="88" y="363"/>
                      </a:lnTo>
                      <a:lnTo>
                        <a:pt x="93" y="385"/>
                      </a:lnTo>
                      <a:lnTo>
                        <a:pt x="98" y="404"/>
                      </a:lnTo>
                      <a:lnTo>
                        <a:pt x="106" y="421"/>
                      </a:lnTo>
                      <a:lnTo>
                        <a:pt x="113" y="438"/>
                      </a:lnTo>
                      <a:lnTo>
                        <a:pt x="122" y="451"/>
                      </a:lnTo>
                      <a:lnTo>
                        <a:pt x="133" y="463"/>
                      </a:lnTo>
                      <a:lnTo>
                        <a:pt x="145" y="473"/>
                      </a:lnTo>
                      <a:lnTo>
                        <a:pt x="158" y="481"/>
                      </a:lnTo>
                      <a:lnTo>
                        <a:pt x="173" y="489"/>
                      </a:lnTo>
                      <a:lnTo>
                        <a:pt x="189" y="494"/>
                      </a:lnTo>
                      <a:lnTo>
                        <a:pt x="207" y="498"/>
                      </a:lnTo>
                      <a:lnTo>
                        <a:pt x="226" y="500"/>
                      </a:lnTo>
                      <a:lnTo>
                        <a:pt x="247" y="501"/>
                      </a:lnTo>
                      <a:lnTo>
                        <a:pt x="263" y="500"/>
                      </a:lnTo>
                      <a:lnTo>
                        <a:pt x="281" y="498"/>
                      </a:lnTo>
                      <a:lnTo>
                        <a:pt x="296" y="493"/>
                      </a:lnTo>
                      <a:lnTo>
                        <a:pt x="310" y="487"/>
                      </a:lnTo>
                      <a:lnTo>
                        <a:pt x="324" y="478"/>
                      </a:lnTo>
                      <a:lnTo>
                        <a:pt x="336" y="468"/>
                      </a:lnTo>
                      <a:lnTo>
                        <a:pt x="348" y="456"/>
                      </a:lnTo>
                      <a:lnTo>
                        <a:pt x="359" y="443"/>
                      </a:lnTo>
                      <a:lnTo>
                        <a:pt x="368" y="428"/>
                      </a:lnTo>
                      <a:lnTo>
                        <a:pt x="376" y="412"/>
                      </a:lnTo>
                      <a:lnTo>
                        <a:pt x="383" y="393"/>
                      </a:lnTo>
                      <a:lnTo>
                        <a:pt x="388" y="375"/>
                      </a:lnTo>
                      <a:lnTo>
                        <a:pt x="394" y="354"/>
                      </a:lnTo>
                      <a:lnTo>
                        <a:pt x="396" y="332"/>
                      </a:lnTo>
                      <a:lnTo>
                        <a:pt x="398" y="309"/>
                      </a:lnTo>
                      <a:lnTo>
                        <a:pt x="399" y="284"/>
                      </a:lnTo>
                      <a:lnTo>
                        <a:pt x="398" y="259"/>
                      </a:lnTo>
                      <a:lnTo>
                        <a:pt x="396" y="236"/>
                      </a:lnTo>
                      <a:lnTo>
                        <a:pt x="394" y="214"/>
                      </a:lnTo>
                      <a:lnTo>
                        <a:pt x="388" y="193"/>
                      </a:lnTo>
                      <a:lnTo>
                        <a:pt x="383" y="174"/>
                      </a:lnTo>
                      <a:lnTo>
                        <a:pt x="376" y="157"/>
                      </a:lnTo>
                      <a:lnTo>
                        <a:pt x="368" y="141"/>
                      </a:lnTo>
                      <a:lnTo>
                        <a:pt x="359" y="126"/>
                      </a:lnTo>
                      <a:lnTo>
                        <a:pt x="348" y="113"/>
                      </a:lnTo>
                      <a:lnTo>
                        <a:pt x="336" y="102"/>
                      </a:lnTo>
                      <a:lnTo>
                        <a:pt x="323" y="92"/>
                      </a:lnTo>
                      <a:lnTo>
                        <a:pt x="310" y="85"/>
                      </a:lnTo>
                      <a:lnTo>
                        <a:pt x="295" y="79"/>
                      </a:lnTo>
                      <a:lnTo>
                        <a:pt x="280" y="75"/>
                      </a:lnTo>
                      <a:lnTo>
                        <a:pt x="262" y="72"/>
                      </a:lnTo>
                      <a:lnTo>
                        <a:pt x="245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4272" y="2888"/>
                  <a:ext cx="42" cy="50"/>
                </a:xfrm>
                <a:custGeom>
                  <a:avLst/>
                  <a:gdLst>
                    <a:gd name="T0" fmla="*/ 85 w 461"/>
                    <a:gd name="T1" fmla="*/ 356 h 559"/>
                    <a:gd name="T2" fmla="*/ 86 w 461"/>
                    <a:gd name="T3" fmla="*/ 388 h 559"/>
                    <a:gd name="T4" fmla="*/ 93 w 461"/>
                    <a:gd name="T5" fmla="*/ 415 h 559"/>
                    <a:gd name="T6" fmla="*/ 102 w 461"/>
                    <a:gd name="T7" fmla="*/ 438 h 559"/>
                    <a:gd name="T8" fmla="*/ 116 w 461"/>
                    <a:gd name="T9" fmla="*/ 457 h 559"/>
                    <a:gd name="T10" fmla="*/ 133 w 461"/>
                    <a:gd name="T11" fmla="*/ 471 h 559"/>
                    <a:gd name="T12" fmla="*/ 155 w 461"/>
                    <a:gd name="T13" fmla="*/ 481 h 559"/>
                    <a:gd name="T14" fmla="*/ 181 w 461"/>
                    <a:gd name="T15" fmla="*/ 488 h 559"/>
                    <a:gd name="T16" fmla="*/ 211 w 461"/>
                    <a:gd name="T17" fmla="*/ 490 h 559"/>
                    <a:gd name="T18" fmla="*/ 252 w 461"/>
                    <a:gd name="T19" fmla="*/ 487 h 559"/>
                    <a:gd name="T20" fmla="*/ 286 w 461"/>
                    <a:gd name="T21" fmla="*/ 478 h 559"/>
                    <a:gd name="T22" fmla="*/ 316 w 461"/>
                    <a:gd name="T23" fmla="*/ 464 h 559"/>
                    <a:gd name="T24" fmla="*/ 338 w 461"/>
                    <a:gd name="T25" fmla="*/ 443 h 559"/>
                    <a:gd name="T26" fmla="*/ 356 w 461"/>
                    <a:gd name="T27" fmla="*/ 415 h 559"/>
                    <a:gd name="T28" fmla="*/ 368 w 461"/>
                    <a:gd name="T29" fmla="*/ 380 h 559"/>
                    <a:gd name="T30" fmla="*/ 375 w 461"/>
                    <a:gd name="T31" fmla="*/ 339 h 559"/>
                    <a:gd name="T32" fmla="*/ 379 w 461"/>
                    <a:gd name="T33" fmla="*/ 289 h 559"/>
                    <a:gd name="T34" fmla="*/ 461 w 461"/>
                    <a:gd name="T35" fmla="*/ 0 h 559"/>
                    <a:gd name="T36" fmla="*/ 393 w 461"/>
                    <a:gd name="T37" fmla="*/ 549 h 559"/>
                    <a:gd name="T38" fmla="*/ 376 w 461"/>
                    <a:gd name="T39" fmla="*/ 476 h 559"/>
                    <a:gd name="T40" fmla="*/ 362 w 461"/>
                    <a:gd name="T41" fmla="*/ 495 h 559"/>
                    <a:gd name="T42" fmla="*/ 346 w 461"/>
                    <a:gd name="T43" fmla="*/ 511 h 559"/>
                    <a:gd name="T44" fmla="*/ 326 w 461"/>
                    <a:gd name="T45" fmla="*/ 526 h 559"/>
                    <a:gd name="T46" fmla="*/ 305 w 461"/>
                    <a:gd name="T47" fmla="*/ 539 h 559"/>
                    <a:gd name="T48" fmla="*/ 282 w 461"/>
                    <a:gd name="T49" fmla="*/ 547 h 559"/>
                    <a:gd name="T50" fmla="*/ 256 w 461"/>
                    <a:gd name="T51" fmla="*/ 554 h 559"/>
                    <a:gd name="T52" fmla="*/ 230 w 461"/>
                    <a:gd name="T53" fmla="*/ 558 h 559"/>
                    <a:gd name="T54" fmla="*/ 201 w 461"/>
                    <a:gd name="T55" fmla="*/ 559 h 559"/>
                    <a:gd name="T56" fmla="*/ 154 w 461"/>
                    <a:gd name="T57" fmla="*/ 557 h 559"/>
                    <a:gd name="T58" fmla="*/ 113 w 461"/>
                    <a:gd name="T59" fmla="*/ 547 h 559"/>
                    <a:gd name="T60" fmla="*/ 79 w 461"/>
                    <a:gd name="T61" fmla="*/ 533 h 559"/>
                    <a:gd name="T62" fmla="*/ 50 w 461"/>
                    <a:gd name="T63" fmla="*/ 513 h 559"/>
                    <a:gd name="T64" fmla="*/ 38 w 461"/>
                    <a:gd name="T65" fmla="*/ 500 h 559"/>
                    <a:gd name="T66" fmla="*/ 29 w 461"/>
                    <a:gd name="T67" fmla="*/ 484 h 559"/>
                    <a:gd name="T68" fmla="*/ 12 w 461"/>
                    <a:gd name="T69" fmla="*/ 450 h 559"/>
                    <a:gd name="T70" fmla="*/ 4 w 461"/>
                    <a:gd name="T71" fmla="*/ 408 h 559"/>
                    <a:gd name="T72" fmla="*/ 0 w 461"/>
                    <a:gd name="T73" fmla="*/ 359 h 559"/>
                    <a:gd name="T74" fmla="*/ 85 w 461"/>
                    <a:gd name="T7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1" h="559">
                      <a:moveTo>
                        <a:pt x="85" y="0"/>
                      </a:moveTo>
                      <a:lnTo>
                        <a:pt x="85" y="356"/>
                      </a:lnTo>
                      <a:lnTo>
                        <a:pt x="85" y="372"/>
                      </a:lnTo>
                      <a:lnTo>
                        <a:pt x="86" y="388"/>
                      </a:lnTo>
                      <a:lnTo>
                        <a:pt x="89" y="402"/>
                      </a:lnTo>
                      <a:lnTo>
                        <a:pt x="93" y="415"/>
                      </a:lnTo>
                      <a:lnTo>
                        <a:pt x="97" y="427"/>
                      </a:lnTo>
                      <a:lnTo>
                        <a:pt x="102" y="438"/>
                      </a:lnTo>
                      <a:lnTo>
                        <a:pt x="108" y="447"/>
                      </a:lnTo>
                      <a:lnTo>
                        <a:pt x="116" y="457"/>
                      </a:lnTo>
                      <a:lnTo>
                        <a:pt x="124" y="465"/>
                      </a:lnTo>
                      <a:lnTo>
                        <a:pt x="133" y="471"/>
                      </a:lnTo>
                      <a:lnTo>
                        <a:pt x="144" y="477"/>
                      </a:lnTo>
                      <a:lnTo>
                        <a:pt x="155" y="481"/>
                      </a:lnTo>
                      <a:lnTo>
                        <a:pt x="168" y="485"/>
                      </a:lnTo>
                      <a:lnTo>
                        <a:pt x="181" y="488"/>
                      </a:lnTo>
                      <a:lnTo>
                        <a:pt x="196" y="490"/>
                      </a:lnTo>
                      <a:lnTo>
                        <a:pt x="211" y="490"/>
                      </a:lnTo>
                      <a:lnTo>
                        <a:pt x="233" y="489"/>
                      </a:lnTo>
                      <a:lnTo>
                        <a:pt x="252" y="487"/>
                      </a:lnTo>
                      <a:lnTo>
                        <a:pt x="270" y="483"/>
                      </a:lnTo>
                      <a:lnTo>
                        <a:pt x="286" y="478"/>
                      </a:lnTo>
                      <a:lnTo>
                        <a:pt x="301" y="471"/>
                      </a:lnTo>
                      <a:lnTo>
                        <a:pt x="316" y="464"/>
                      </a:lnTo>
                      <a:lnTo>
                        <a:pt x="327" y="454"/>
                      </a:lnTo>
                      <a:lnTo>
                        <a:pt x="338" y="443"/>
                      </a:lnTo>
                      <a:lnTo>
                        <a:pt x="347" y="430"/>
                      </a:lnTo>
                      <a:lnTo>
                        <a:pt x="356" y="415"/>
                      </a:lnTo>
                      <a:lnTo>
                        <a:pt x="362" y="399"/>
                      </a:lnTo>
                      <a:lnTo>
                        <a:pt x="368" y="380"/>
                      </a:lnTo>
                      <a:lnTo>
                        <a:pt x="372" y="361"/>
                      </a:lnTo>
                      <a:lnTo>
                        <a:pt x="375" y="339"/>
                      </a:lnTo>
                      <a:lnTo>
                        <a:pt x="377" y="315"/>
                      </a:lnTo>
                      <a:lnTo>
                        <a:pt x="379" y="289"/>
                      </a:lnTo>
                      <a:lnTo>
                        <a:pt x="379" y="0"/>
                      </a:lnTo>
                      <a:lnTo>
                        <a:pt x="461" y="0"/>
                      </a:lnTo>
                      <a:lnTo>
                        <a:pt x="461" y="549"/>
                      </a:lnTo>
                      <a:lnTo>
                        <a:pt x="393" y="549"/>
                      </a:lnTo>
                      <a:lnTo>
                        <a:pt x="381" y="476"/>
                      </a:lnTo>
                      <a:lnTo>
                        <a:pt x="376" y="476"/>
                      </a:lnTo>
                      <a:lnTo>
                        <a:pt x="370" y="485"/>
                      </a:lnTo>
                      <a:lnTo>
                        <a:pt x="362" y="495"/>
                      </a:lnTo>
                      <a:lnTo>
                        <a:pt x="355" y="504"/>
                      </a:lnTo>
                      <a:lnTo>
                        <a:pt x="346" y="511"/>
                      </a:lnTo>
                      <a:lnTo>
                        <a:pt x="336" y="519"/>
                      </a:lnTo>
                      <a:lnTo>
                        <a:pt x="326" y="526"/>
                      </a:lnTo>
                      <a:lnTo>
                        <a:pt x="316" y="532"/>
                      </a:lnTo>
                      <a:lnTo>
                        <a:pt x="305" y="539"/>
                      </a:lnTo>
                      <a:lnTo>
                        <a:pt x="294" y="543"/>
                      </a:lnTo>
                      <a:lnTo>
                        <a:pt x="282" y="547"/>
                      </a:lnTo>
                      <a:lnTo>
                        <a:pt x="269" y="552"/>
                      </a:lnTo>
                      <a:lnTo>
                        <a:pt x="256" y="554"/>
                      </a:lnTo>
                      <a:lnTo>
                        <a:pt x="243" y="557"/>
                      </a:lnTo>
                      <a:lnTo>
                        <a:pt x="230" y="558"/>
                      </a:lnTo>
                      <a:lnTo>
                        <a:pt x="216" y="559"/>
                      </a:lnTo>
                      <a:lnTo>
                        <a:pt x="201" y="559"/>
                      </a:lnTo>
                      <a:lnTo>
                        <a:pt x="176" y="559"/>
                      </a:lnTo>
                      <a:lnTo>
                        <a:pt x="154" y="557"/>
                      </a:lnTo>
                      <a:lnTo>
                        <a:pt x="133" y="553"/>
                      </a:lnTo>
                      <a:lnTo>
                        <a:pt x="113" y="547"/>
                      </a:lnTo>
                      <a:lnTo>
                        <a:pt x="95" y="541"/>
                      </a:lnTo>
                      <a:lnTo>
                        <a:pt x="79" y="533"/>
                      </a:lnTo>
                      <a:lnTo>
                        <a:pt x="63" y="523"/>
                      </a:lnTo>
                      <a:lnTo>
                        <a:pt x="50" y="513"/>
                      </a:lnTo>
                      <a:lnTo>
                        <a:pt x="44" y="506"/>
                      </a:lnTo>
                      <a:lnTo>
                        <a:pt x="38" y="500"/>
                      </a:lnTo>
                      <a:lnTo>
                        <a:pt x="33" y="492"/>
                      </a:lnTo>
                      <a:lnTo>
                        <a:pt x="29" y="484"/>
                      </a:lnTo>
                      <a:lnTo>
                        <a:pt x="20" y="468"/>
                      </a:lnTo>
                      <a:lnTo>
                        <a:pt x="12" y="450"/>
                      </a:lnTo>
                      <a:lnTo>
                        <a:pt x="7" y="430"/>
                      </a:lnTo>
                      <a:lnTo>
                        <a:pt x="4" y="408"/>
                      </a:lnTo>
                      <a:lnTo>
                        <a:pt x="1" y="384"/>
                      </a:lnTo>
                      <a:lnTo>
                        <a:pt x="0" y="359"/>
                      </a:lnTo>
                      <a:lnTo>
                        <a:pt x="0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4327" y="2887"/>
                  <a:ext cx="35" cy="51"/>
                </a:xfrm>
                <a:custGeom>
                  <a:avLst/>
                  <a:gdLst>
                    <a:gd name="T0" fmla="*/ 387 w 390"/>
                    <a:gd name="T1" fmla="*/ 446 h 570"/>
                    <a:gd name="T2" fmla="*/ 368 w 390"/>
                    <a:gd name="T3" fmla="*/ 493 h 570"/>
                    <a:gd name="T4" fmla="*/ 333 w 390"/>
                    <a:gd name="T5" fmla="*/ 529 h 570"/>
                    <a:gd name="T6" fmla="*/ 283 w 390"/>
                    <a:gd name="T7" fmla="*/ 554 h 570"/>
                    <a:gd name="T8" fmla="*/ 221 w 390"/>
                    <a:gd name="T9" fmla="*/ 568 h 570"/>
                    <a:gd name="T10" fmla="*/ 145 w 390"/>
                    <a:gd name="T11" fmla="*/ 570 h 570"/>
                    <a:gd name="T12" fmla="*/ 75 w 390"/>
                    <a:gd name="T13" fmla="*/ 562 h 570"/>
                    <a:gd name="T14" fmla="*/ 17 w 390"/>
                    <a:gd name="T15" fmla="*/ 544 h 570"/>
                    <a:gd name="T16" fmla="*/ 21 w 390"/>
                    <a:gd name="T17" fmla="*/ 468 h 570"/>
                    <a:gd name="T18" fmla="*/ 87 w 390"/>
                    <a:gd name="T19" fmla="*/ 490 h 570"/>
                    <a:gd name="T20" fmla="*/ 153 w 390"/>
                    <a:gd name="T21" fmla="*/ 501 h 570"/>
                    <a:gd name="T22" fmla="*/ 205 w 390"/>
                    <a:gd name="T23" fmla="*/ 501 h 570"/>
                    <a:gd name="T24" fmla="*/ 244 w 390"/>
                    <a:gd name="T25" fmla="*/ 493 h 570"/>
                    <a:gd name="T26" fmla="*/ 275 w 390"/>
                    <a:gd name="T27" fmla="*/ 481 h 570"/>
                    <a:gd name="T28" fmla="*/ 296 w 390"/>
                    <a:gd name="T29" fmla="*/ 463 h 570"/>
                    <a:gd name="T30" fmla="*/ 307 w 390"/>
                    <a:gd name="T31" fmla="*/ 438 h 570"/>
                    <a:gd name="T32" fmla="*/ 309 w 390"/>
                    <a:gd name="T33" fmla="*/ 410 h 570"/>
                    <a:gd name="T34" fmla="*/ 303 w 390"/>
                    <a:gd name="T35" fmla="*/ 388 h 570"/>
                    <a:gd name="T36" fmla="*/ 289 w 390"/>
                    <a:gd name="T37" fmla="*/ 368 h 570"/>
                    <a:gd name="T38" fmla="*/ 265 w 390"/>
                    <a:gd name="T39" fmla="*/ 351 h 570"/>
                    <a:gd name="T40" fmla="*/ 210 w 390"/>
                    <a:gd name="T41" fmla="*/ 324 h 570"/>
                    <a:gd name="T42" fmla="*/ 107 w 390"/>
                    <a:gd name="T43" fmla="*/ 281 h 570"/>
                    <a:gd name="T44" fmla="*/ 48 w 390"/>
                    <a:gd name="T45" fmla="*/ 248 h 570"/>
                    <a:gd name="T46" fmla="*/ 15 w 390"/>
                    <a:gd name="T47" fmla="*/ 210 h 570"/>
                    <a:gd name="T48" fmla="*/ 6 w 390"/>
                    <a:gd name="T49" fmla="*/ 188 h 570"/>
                    <a:gd name="T50" fmla="*/ 0 w 390"/>
                    <a:gd name="T51" fmla="*/ 146 h 570"/>
                    <a:gd name="T52" fmla="*/ 7 w 390"/>
                    <a:gd name="T53" fmla="*/ 99 h 570"/>
                    <a:gd name="T54" fmla="*/ 30 w 390"/>
                    <a:gd name="T55" fmla="*/ 61 h 570"/>
                    <a:gd name="T56" fmla="*/ 69 w 390"/>
                    <a:gd name="T57" fmla="*/ 31 h 570"/>
                    <a:gd name="T58" fmla="*/ 119 w 390"/>
                    <a:gd name="T59" fmla="*/ 10 h 570"/>
                    <a:gd name="T60" fmla="*/ 181 w 390"/>
                    <a:gd name="T61" fmla="*/ 1 h 570"/>
                    <a:gd name="T62" fmla="*/ 248 w 390"/>
                    <a:gd name="T63" fmla="*/ 2 h 570"/>
                    <a:gd name="T64" fmla="*/ 315 w 390"/>
                    <a:gd name="T65" fmla="*/ 14 h 570"/>
                    <a:gd name="T66" fmla="*/ 379 w 390"/>
                    <a:gd name="T67" fmla="*/ 37 h 570"/>
                    <a:gd name="T68" fmla="*/ 308 w 390"/>
                    <a:gd name="T69" fmla="*/ 89 h 570"/>
                    <a:gd name="T70" fmla="*/ 252 w 390"/>
                    <a:gd name="T71" fmla="*/ 75 h 570"/>
                    <a:gd name="T72" fmla="*/ 198 w 390"/>
                    <a:gd name="T73" fmla="*/ 71 h 570"/>
                    <a:gd name="T74" fmla="*/ 158 w 390"/>
                    <a:gd name="T75" fmla="*/ 73 h 570"/>
                    <a:gd name="T76" fmla="*/ 126 w 390"/>
                    <a:gd name="T77" fmla="*/ 80 h 570"/>
                    <a:gd name="T78" fmla="*/ 102 w 390"/>
                    <a:gd name="T79" fmla="*/ 94 h 570"/>
                    <a:gd name="T80" fmla="*/ 87 w 390"/>
                    <a:gd name="T81" fmla="*/ 111 h 570"/>
                    <a:gd name="T82" fmla="*/ 79 w 390"/>
                    <a:gd name="T83" fmla="*/ 132 h 570"/>
                    <a:gd name="T84" fmla="*/ 81 w 390"/>
                    <a:gd name="T85" fmla="*/ 161 h 570"/>
                    <a:gd name="T86" fmla="*/ 96 w 390"/>
                    <a:gd name="T87" fmla="*/ 186 h 570"/>
                    <a:gd name="T88" fmla="*/ 127 w 390"/>
                    <a:gd name="T89" fmla="*/ 208 h 570"/>
                    <a:gd name="T90" fmla="*/ 191 w 390"/>
                    <a:gd name="T91" fmla="*/ 236 h 570"/>
                    <a:gd name="T92" fmla="*/ 268 w 390"/>
                    <a:gd name="T93" fmla="*/ 266 h 570"/>
                    <a:gd name="T94" fmla="*/ 321 w 390"/>
                    <a:gd name="T95" fmla="*/ 292 h 570"/>
                    <a:gd name="T96" fmla="*/ 356 w 390"/>
                    <a:gd name="T97" fmla="*/ 319 h 570"/>
                    <a:gd name="T98" fmla="*/ 377 w 390"/>
                    <a:gd name="T99" fmla="*/ 350 h 570"/>
                    <a:gd name="T100" fmla="*/ 388 w 390"/>
                    <a:gd name="T101" fmla="*/ 3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0" h="570">
                      <a:moveTo>
                        <a:pt x="390" y="411"/>
                      </a:moveTo>
                      <a:lnTo>
                        <a:pt x="390" y="429"/>
                      </a:lnTo>
                      <a:lnTo>
                        <a:pt x="387" y="446"/>
                      </a:lnTo>
                      <a:lnTo>
                        <a:pt x="382" y="463"/>
                      </a:lnTo>
                      <a:lnTo>
                        <a:pt x="376" y="479"/>
                      </a:lnTo>
                      <a:lnTo>
                        <a:pt x="368" y="493"/>
                      </a:lnTo>
                      <a:lnTo>
                        <a:pt x="358" y="506"/>
                      </a:lnTo>
                      <a:lnTo>
                        <a:pt x="346" y="518"/>
                      </a:lnTo>
                      <a:lnTo>
                        <a:pt x="333" y="529"/>
                      </a:lnTo>
                      <a:lnTo>
                        <a:pt x="318" y="539"/>
                      </a:lnTo>
                      <a:lnTo>
                        <a:pt x="302" y="547"/>
                      </a:lnTo>
                      <a:lnTo>
                        <a:pt x="283" y="554"/>
                      </a:lnTo>
                      <a:lnTo>
                        <a:pt x="264" y="560"/>
                      </a:lnTo>
                      <a:lnTo>
                        <a:pt x="243" y="565"/>
                      </a:lnTo>
                      <a:lnTo>
                        <a:pt x="221" y="568"/>
                      </a:lnTo>
                      <a:lnTo>
                        <a:pt x="197" y="570"/>
                      </a:lnTo>
                      <a:lnTo>
                        <a:pt x="171" y="570"/>
                      </a:lnTo>
                      <a:lnTo>
                        <a:pt x="145" y="570"/>
                      </a:lnTo>
                      <a:lnTo>
                        <a:pt x="120" y="568"/>
                      </a:lnTo>
                      <a:lnTo>
                        <a:pt x="96" y="566"/>
                      </a:lnTo>
                      <a:lnTo>
                        <a:pt x="75" y="562"/>
                      </a:lnTo>
                      <a:lnTo>
                        <a:pt x="54" y="557"/>
                      </a:lnTo>
                      <a:lnTo>
                        <a:pt x="34" y="551"/>
                      </a:lnTo>
                      <a:lnTo>
                        <a:pt x="17" y="544"/>
                      </a:lnTo>
                      <a:lnTo>
                        <a:pt x="1" y="537"/>
                      </a:lnTo>
                      <a:lnTo>
                        <a:pt x="1" y="458"/>
                      </a:lnTo>
                      <a:lnTo>
                        <a:pt x="21" y="468"/>
                      </a:lnTo>
                      <a:lnTo>
                        <a:pt x="42" y="477"/>
                      </a:lnTo>
                      <a:lnTo>
                        <a:pt x="64" y="484"/>
                      </a:lnTo>
                      <a:lnTo>
                        <a:pt x="87" y="490"/>
                      </a:lnTo>
                      <a:lnTo>
                        <a:pt x="108" y="495"/>
                      </a:lnTo>
                      <a:lnTo>
                        <a:pt x="131" y="499"/>
                      </a:lnTo>
                      <a:lnTo>
                        <a:pt x="153" y="501"/>
                      </a:lnTo>
                      <a:lnTo>
                        <a:pt x="173" y="502"/>
                      </a:lnTo>
                      <a:lnTo>
                        <a:pt x="190" y="502"/>
                      </a:lnTo>
                      <a:lnTo>
                        <a:pt x="205" y="501"/>
                      </a:lnTo>
                      <a:lnTo>
                        <a:pt x="219" y="499"/>
                      </a:lnTo>
                      <a:lnTo>
                        <a:pt x="232" y="496"/>
                      </a:lnTo>
                      <a:lnTo>
                        <a:pt x="244" y="493"/>
                      </a:lnTo>
                      <a:lnTo>
                        <a:pt x="255" y="490"/>
                      </a:lnTo>
                      <a:lnTo>
                        <a:pt x="265" y="486"/>
                      </a:lnTo>
                      <a:lnTo>
                        <a:pt x="275" y="481"/>
                      </a:lnTo>
                      <a:lnTo>
                        <a:pt x="283" y="476"/>
                      </a:lnTo>
                      <a:lnTo>
                        <a:pt x="290" y="469"/>
                      </a:lnTo>
                      <a:lnTo>
                        <a:pt x="296" y="463"/>
                      </a:lnTo>
                      <a:lnTo>
                        <a:pt x="301" y="455"/>
                      </a:lnTo>
                      <a:lnTo>
                        <a:pt x="305" y="446"/>
                      </a:lnTo>
                      <a:lnTo>
                        <a:pt x="307" y="438"/>
                      </a:lnTo>
                      <a:lnTo>
                        <a:pt x="309" y="428"/>
                      </a:lnTo>
                      <a:lnTo>
                        <a:pt x="309" y="417"/>
                      </a:lnTo>
                      <a:lnTo>
                        <a:pt x="309" y="410"/>
                      </a:lnTo>
                      <a:lnTo>
                        <a:pt x="308" y="402"/>
                      </a:lnTo>
                      <a:lnTo>
                        <a:pt x="306" y="394"/>
                      </a:lnTo>
                      <a:lnTo>
                        <a:pt x="303" y="388"/>
                      </a:lnTo>
                      <a:lnTo>
                        <a:pt x="298" y="381"/>
                      </a:lnTo>
                      <a:lnTo>
                        <a:pt x="294" y="375"/>
                      </a:lnTo>
                      <a:lnTo>
                        <a:pt x="289" y="368"/>
                      </a:lnTo>
                      <a:lnTo>
                        <a:pt x="282" y="363"/>
                      </a:lnTo>
                      <a:lnTo>
                        <a:pt x="273" y="356"/>
                      </a:lnTo>
                      <a:lnTo>
                        <a:pt x="265" y="351"/>
                      </a:lnTo>
                      <a:lnTo>
                        <a:pt x="254" y="344"/>
                      </a:lnTo>
                      <a:lnTo>
                        <a:pt x="241" y="338"/>
                      </a:lnTo>
                      <a:lnTo>
                        <a:pt x="210" y="324"/>
                      </a:lnTo>
                      <a:lnTo>
                        <a:pt x="172" y="309"/>
                      </a:lnTo>
                      <a:lnTo>
                        <a:pt x="138" y="294"/>
                      </a:lnTo>
                      <a:lnTo>
                        <a:pt x="107" y="281"/>
                      </a:lnTo>
                      <a:lnTo>
                        <a:pt x="82" y="269"/>
                      </a:lnTo>
                      <a:lnTo>
                        <a:pt x="64" y="259"/>
                      </a:lnTo>
                      <a:lnTo>
                        <a:pt x="48" y="248"/>
                      </a:lnTo>
                      <a:lnTo>
                        <a:pt x="35" y="236"/>
                      </a:lnTo>
                      <a:lnTo>
                        <a:pt x="25" y="224"/>
                      </a:lnTo>
                      <a:lnTo>
                        <a:pt x="15" y="210"/>
                      </a:lnTo>
                      <a:lnTo>
                        <a:pt x="12" y="203"/>
                      </a:lnTo>
                      <a:lnTo>
                        <a:pt x="8" y="196"/>
                      </a:lnTo>
                      <a:lnTo>
                        <a:pt x="6" y="188"/>
                      </a:lnTo>
                      <a:lnTo>
                        <a:pt x="3" y="180"/>
                      </a:lnTo>
                      <a:lnTo>
                        <a:pt x="1" y="164"/>
                      </a:lnTo>
                      <a:lnTo>
                        <a:pt x="0" y="146"/>
                      </a:lnTo>
                      <a:lnTo>
                        <a:pt x="1" y="129"/>
                      </a:lnTo>
                      <a:lnTo>
                        <a:pt x="3" y="113"/>
                      </a:lnTo>
                      <a:lnTo>
                        <a:pt x="7" y="99"/>
                      </a:lnTo>
                      <a:lnTo>
                        <a:pt x="13" y="85"/>
                      </a:lnTo>
                      <a:lnTo>
                        <a:pt x="21" y="73"/>
                      </a:lnTo>
                      <a:lnTo>
                        <a:pt x="30" y="61"/>
                      </a:lnTo>
                      <a:lnTo>
                        <a:pt x="41" y="49"/>
                      </a:lnTo>
                      <a:lnTo>
                        <a:pt x="54" y="39"/>
                      </a:lnTo>
                      <a:lnTo>
                        <a:pt x="69" y="31"/>
                      </a:lnTo>
                      <a:lnTo>
                        <a:pt x="84" y="22"/>
                      </a:lnTo>
                      <a:lnTo>
                        <a:pt x="101" y="15"/>
                      </a:lnTo>
                      <a:lnTo>
                        <a:pt x="119" y="10"/>
                      </a:lnTo>
                      <a:lnTo>
                        <a:pt x="139" y="6"/>
                      </a:lnTo>
                      <a:lnTo>
                        <a:pt x="159" y="3"/>
                      </a:lnTo>
                      <a:lnTo>
                        <a:pt x="181" y="1"/>
                      </a:lnTo>
                      <a:lnTo>
                        <a:pt x="205" y="0"/>
                      </a:lnTo>
                      <a:lnTo>
                        <a:pt x="227" y="1"/>
                      </a:lnTo>
                      <a:lnTo>
                        <a:pt x="248" y="2"/>
                      </a:lnTo>
                      <a:lnTo>
                        <a:pt x="270" y="6"/>
                      </a:lnTo>
                      <a:lnTo>
                        <a:pt x="293" y="10"/>
                      </a:lnTo>
                      <a:lnTo>
                        <a:pt x="315" y="14"/>
                      </a:lnTo>
                      <a:lnTo>
                        <a:pt x="335" y="21"/>
                      </a:lnTo>
                      <a:lnTo>
                        <a:pt x="357" y="28"/>
                      </a:lnTo>
                      <a:lnTo>
                        <a:pt x="379" y="37"/>
                      </a:lnTo>
                      <a:lnTo>
                        <a:pt x="348" y="104"/>
                      </a:lnTo>
                      <a:lnTo>
                        <a:pt x="329" y="97"/>
                      </a:lnTo>
                      <a:lnTo>
                        <a:pt x="308" y="89"/>
                      </a:lnTo>
                      <a:lnTo>
                        <a:pt x="289" y="84"/>
                      </a:lnTo>
                      <a:lnTo>
                        <a:pt x="270" y="78"/>
                      </a:lnTo>
                      <a:lnTo>
                        <a:pt x="252" y="75"/>
                      </a:lnTo>
                      <a:lnTo>
                        <a:pt x="233" y="73"/>
                      </a:lnTo>
                      <a:lnTo>
                        <a:pt x="216" y="71"/>
                      </a:lnTo>
                      <a:lnTo>
                        <a:pt x="198" y="71"/>
                      </a:lnTo>
                      <a:lnTo>
                        <a:pt x="184" y="71"/>
                      </a:lnTo>
                      <a:lnTo>
                        <a:pt x="170" y="72"/>
                      </a:lnTo>
                      <a:lnTo>
                        <a:pt x="158" y="73"/>
                      </a:lnTo>
                      <a:lnTo>
                        <a:pt x="146" y="75"/>
                      </a:lnTo>
                      <a:lnTo>
                        <a:pt x="135" y="77"/>
                      </a:lnTo>
                      <a:lnTo>
                        <a:pt x="126" y="80"/>
                      </a:lnTo>
                      <a:lnTo>
                        <a:pt x="117" y="85"/>
                      </a:lnTo>
                      <a:lnTo>
                        <a:pt x="109" y="89"/>
                      </a:lnTo>
                      <a:lnTo>
                        <a:pt x="102" y="94"/>
                      </a:lnTo>
                      <a:lnTo>
                        <a:pt x="96" y="99"/>
                      </a:lnTo>
                      <a:lnTo>
                        <a:pt x="91" y="104"/>
                      </a:lnTo>
                      <a:lnTo>
                        <a:pt x="87" y="111"/>
                      </a:lnTo>
                      <a:lnTo>
                        <a:pt x="83" y="117"/>
                      </a:lnTo>
                      <a:lnTo>
                        <a:pt x="81" y="125"/>
                      </a:lnTo>
                      <a:lnTo>
                        <a:pt x="79" y="132"/>
                      </a:lnTo>
                      <a:lnTo>
                        <a:pt x="79" y="140"/>
                      </a:lnTo>
                      <a:lnTo>
                        <a:pt x="80" y="151"/>
                      </a:lnTo>
                      <a:lnTo>
                        <a:pt x="81" y="161"/>
                      </a:lnTo>
                      <a:lnTo>
                        <a:pt x="85" y="170"/>
                      </a:lnTo>
                      <a:lnTo>
                        <a:pt x="90" y="177"/>
                      </a:lnTo>
                      <a:lnTo>
                        <a:pt x="96" y="186"/>
                      </a:lnTo>
                      <a:lnTo>
                        <a:pt x="105" y="192"/>
                      </a:lnTo>
                      <a:lnTo>
                        <a:pt x="115" y="200"/>
                      </a:lnTo>
                      <a:lnTo>
                        <a:pt x="127" y="208"/>
                      </a:lnTo>
                      <a:lnTo>
                        <a:pt x="142" y="215"/>
                      </a:lnTo>
                      <a:lnTo>
                        <a:pt x="164" y="225"/>
                      </a:lnTo>
                      <a:lnTo>
                        <a:pt x="191" y="236"/>
                      </a:lnTo>
                      <a:lnTo>
                        <a:pt x="223" y="248"/>
                      </a:lnTo>
                      <a:lnTo>
                        <a:pt x="246" y="256"/>
                      </a:lnTo>
                      <a:lnTo>
                        <a:pt x="268" y="266"/>
                      </a:lnTo>
                      <a:lnTo>
                        <a:pt x="288" y="275"/>
                      </a:lnTo>
                      <a:lnTo>
                        <a:pt x="305" y="284"/>
                      </a:lnTo>
                      <a:lnTo>
                        <a:pt x="321" y="292"/>
                      </a:lnTo>
                      <a:lnTo>
                        <a:pt x="334" y="302"/>
                      </a:lnTo>
                      <a:lnTo>
                        <a:pt x="346" y="311"/>
                      </a:lnTo>
                      <a:lnTo>
                        <a:pt x="356" y="319"/>
                      </a:lnTo>
                      <a:lnTo>
                        <a:pt x="364" y="329"/>
                      </a:lnTo>
                      <a:lnTo>
                        <a:pt x="371" y="339"/>
                      </a:lnTo>
                      <a:lnTo>
                        <a:pt x="377" y="350"/>
                      </a:lnTo>
                      <a:lnTo>
                        <a:pt x="381" y="361"/>
                      </a:lnTo>
                      <a:lnTo>
                        <a:pt x="385" y="373"/>
                      </a:lnTo>
                      <a:lnTo>
                        <a:pt x="388" y="385"/>
                      </a:lnTo>
                      <a:lnTo>
                        <a:pt x="390" y="398"/>
                      </a:lnTo>
                      <a:lnTo>
                        <a:pt x="390" y="4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4400" y="2871"/>
                  <a:ext cx="66" cy="67"/>
                </a:xfrm>
                <a:custGeom>
                  <a:avLst/>
                  <a:gdLst>
                    <a:gd name="T0" fmla="*/ 326 w 728"/>
                    <a:gd name="T1" fmla="*/ 734 h 734"/>
                    <a:gd name="T2" fmla="*/ 76 w 728"/>
                    <a:gd name="T3" fmla="*/ 84 h 734"/>
                    <a:gd name="T4" fmla="*/ 72 w 728"/>
                    <a:gd name="T5" fmla="*/ 84 h 734"/>
                    <a:gd name="T6" fmla="*/ 74 w 728"/>
                    <a:gd name="T7" fmla="*/ 104 h 734"/>
                    <a:gd name="T8" fmla="*/ 75 w 728"/>
                    <a:gd name="T9" fmla="*/ 124 h 734"/>
                    <a:gd name="T10" fmla="*/ 76 w 728"/>
                    <a:gd name="T11" fmla="*/ 146 h 734"/>
                    <a:gd name="T12" fmla="*/ 77 w 728"/>
                    <a:gd name="T13" fmla="*/ 169 h 734"/>
                    <a:gd name="T14" fmla="*/ 78 w 728"/>
                    <a:gd name="T15" fmla="*/ 192 h 734"/>
                    <a:gd name="T16" fmla="*/ 78 w 728"/>
                    <a:gd name="T17" fmla="*/ 216 h 734"/>
                    <a:gd name="T18" fmla="*/ 79 w 728"/>
                    <a:gd name="T19" fmla="*/ 241 h 734"/>
                    <a:gd name="T20" fmla="*/ 79 w 728"/>
                    <a:gd name="T21" fmla="*/ 268 h 734"/>
                    <a:gd name="T22" fmla="*/ 79 w 728"/>
                    <a:gd name="T23" fmla="*/ 734 h 734"/>
                    <a:gd name="T24" fmla="*/ 0 w 728"/>
                    <a:gd name="T25" fmla="*/ 734 h 734"/>
                    <a:gd name="T26" fmla="*/ 0 w 728"/>
                    <a:gd name="T27" fmla="*/ 0 h 734"/>
                    <a:gd name="T28" fmla="*/ 129 w 728"/>
                    <a:gd name="T29" fmla="*/ 0 h 734"/>
                    <a:gd name="T30" fmla="*/ 362 w 728"/>
                    <a:gd name="T31" fmla="*/ 606 h 734"/>
                    <a:gd name="T32" fmla="*/ 366 w 728"/>
                    <a:gd name="T33" fmla="*/ 606 h 734"/>
                    <a:gd name="T34" fmla="*/ 601 w 728"/>
                    <a:gd name="T35" fmla="*/ 0 h 734"/>
                    <a:gd name="T36" fmla="*/ 728 w 728"/>
                    <a:gd name="T37" fmla="*/ 0 h 734"/>
                    <a:gd name="T38" fmla="*/ 728 w 728"/>
                    <a:gd name="T39" fmla="*/ 734 h 734"/>
                    <a:gd name="T40" fmla="*/ 644 w 728"/>
                    <a:gd name="T41" fmla="*/ 734 h 734"/>
                    <a:gd name="T42" fmla="*/ 644 w 728"/>
                    <a:gd name="T43" fmla="*/ 262 h 734"/>
                    <a:gd name="T44" fmla="*/ 644 w 728"/>
                    <a:gd name="T45" fmla="*/ 241 h 734"/>
                    <a:gd name="T46" fmla="*/ 644 w 728"/>
                    <a:gd name="T47" fmla="*/ 220 h 734"/>
                    <a:gd name="T48" fmla="*/ 645 w 728"/>
                    <a:gd name="T49" fmla="*/ 199 h 734"/>
                    <a:gd name="T50" fmla="*/ 645 w 728"/>
                    <a:gd name="T51" fmla="*/ 177 h 734"/>
                    <a:gd name="T52" fmla="*/ 646 w 728"/>
                    <a:gd name="T53" fmla="*/ 155 h 734"/>
                    <a:gd name="T54" fmla="*/ 647 w 728"/>
                    <a:gd name="T55" fmla="*/ 132 h 734"/>
                    <a:gd name="T56" fmla="*/ 649 w 728"/>
                    <a:gd name="T57" fmla="*/ 109 h 734"/>
                    <a:gd name="T58" fmla="*/ 650 w 728"/>
                    <a:gd name="T59" fmla="*/ 85 h 734"/>
                    <a:gd name="T60" fmla="*/ 647 w 728"/>
                    <a:gd name="T61" fmla="*/ 85 h 734"/>
                    <a:gd name="T62" fmla="*/ 395 w 728"/>
                    <a:gd name="T63" fmla="*/ 734 h 734"/>
                    <a:gd name="T64" fmla="*/ 326 w 728"/>
                    <a:gd name="T65" fmla="*/ 734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8" h="734">
                      <a:moveTo>
                        <a:pt x="326" y="734"/>
                      </a:moveTo>
                      <a:lnTo>
                        <a:pt x="76" y="84"/>
                      </a:lnTo>
                      <a:lnTo>
                        <a:pt x="72" y="84"/>
                      </a:lnTo>
                      <a:lnTo>
                        <a:pt x="74" y="104"/>
                      </a:lnTo>
                      <a:lnTo>
                        <a:pt x="75" y="124"/>
                      </a:lnTo>
                      <a:lnTo>
                        <a:pt x="76" y="146"/>
                      </a:lnTo>
                      <a:lnTo>
                        <a:pt x="77" y="169"/>
                      </a:lnTo>
                      <a:lnTo>
                        <a:pt x="78" y="192"/>
                      </a:lnTo>
                      <a:lnTo>
                        <a:pt x="78" y="216"/>
                      </a:lnTo>
                      <a:lnTo>
                        <a:pt x="79" y="241"/>
                      </a:lnTo>
                      <a:lnTo>
                        <a:pt x="79" y="268"/>
                      </a:lnTo>
                      <a:lnTo>
                        <a:pt x="79" y="734"/>
                      </a:lnTo>
                      <a:lnTo>
                        <a:pt x="0" y="734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362" y="606"/>
                      </a:lnTo>
                      <a:lnTo>
                        <a:pt x="366" y="606"/>
                      </a:lnTo>
                      <a:lnTo>
                        <a:pt x="601" y="0"/>
                      </a:lnTo>
                      <a:lnTo>
                        <a:pt x="728" y="0"/>
                      </a:lnTo>
                      <a:lnTo>
                        <a:pt x="728" y="734"/>
                      </a:lnTo>
                      <a:lnTo>
                        <a:pt x="644" y="734"/>
                      </a:lnTo>
                      <a:lnTo>
                        <a:pt x="644" y="262"/>
                      </a:lnTo>
                      <a:lnTo>
                        <a:pt x="644" y="241"/>
                      </a:lnTo>
                      <a:lnTo>
                        <a:pt x="644" y="220"/>
                      </a:lnTo>
                      <a:lnTo>
                        <a:pt x="645" y="199"/>
                      </a:lnTo>
                      <a:lnTo>
                        <a:pt x="645" y="177"/>
                      </a:lnTo>
                      <a:lnTo>
                        <a:pt x="646" y="155"/>
                      </a:lnTo>
                      <a:lnTo>
                        <a:pt x="647" y="132"/>
                      </a:lnTo>
                      <a:lnTo>
                        <a:pt x="649" y="109"/>
                      </a:lnTo>
                      <a:lnTo>
                        <a:pt x="650" y="85"/>
                      </a:lnTo>
                      <a:lnTo>
                        <a:pt x="647" y="85"/>
                      </a:lnTo>
                      <a:lnTo>
                        <a:pt x="395" y="734"/>
                      </a:lnTo>
                      <a:lnTo>
                        <a:pt x="326" y="7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36"/>
                <p:cNvSpPr>
                  <a:spLocks noEditPoints="1"/>
                </p:cNvSpPr>
                <p:nvPr/>
              </p:nvSpPr>
              <p:spPr bwMode="auto">
                <a:xfrm>
                  <a:off x="4480" y="2887"/>
                  <a:ext cx="40" cy="51"/>
                </a:xfrm>
                <a:custGeom>
                  <a:avLst/>
                  <a:gdLst>
                    <a:gd name="T0" fmla="*/ 360 w 443"/>
                    <a:gd name="T1" fmla="*/ 481 h 569"/>
                    <a:gd name="T2" fmla="*/ 329 w 443"/>
                    <a:gd name="T3" fmla="*/ 515 h 569"/>
                    <a:gd name="T4" fmla="*/ 298 w 443"/>
                    <a:gd name="T5" fmla="*/ 540 h 569"/>
                    <a:gd name="T6" fmla="*/ 268 w 443"/>
                    <a:gd name="T7" fmla="*/ 555 h 569"/>
                    <a:gd name="T8" fmla="*/ 232 w 443"/>
                    <a:gd name="T9" fmla="*/ 565 h 569"/>
                    <a:gd name="T10" fmla="*/ 190 w 443"/>
                    <a:gd name="T11" fmla="*/ 569 h 569"/>
                    <a:gd name="T12" fmla="*/ 137 w 443"/>
                    <a:gd name="T13" fmla="*/ 567 h 569"/>
                    <a:gd name="T14" fmla="*/ 87 w 443"/>
                    <a:gd name="T15" fmla="*/ 553 h 569"/>
                    <a:gd name="T16" fmla="*/ 47 w 443"/>
                    <a:gd name="T17" fmla="*/ 528 h 569"/>
                    <a:gd name="T18" fmla="*/ 19 w 443"/>
                    <a:gd name="T19" fmla="*/ 491 h 569"/>
                    <a:gd name="T20" fmla="*/ 3 w 443"/>
                    <a:gd name="T21" fmla="*/ 444 h 569"/>
                    <a:gd name="T22" fmla="*/ 0 w 443"/>
                    <a:gd name="T23" fmla="*/ 397 h 569"/>
                    <a:gd name="T24" fmla="*/ 4 w 443"/>
                    <a:gd name="T25" fmla="*/ 368 h 569"/>
                    <a:gd name="T26" fmla="*/ 13 w 443"/>
                    <a:gd name="T27" fmla="*/ 342 h 569"/>
                    <a:gd name="T28" fmla="*/ 26 w 443"/>
                    <a:gd name="T29" fmla="*/ 318 h 569"/>
                    <a:gd name="T30" fmla="*/ 45 w 443"/>
                    <a:gd name="T31" fmla="*/ 298 h 569"/>
                    <a:gd name="T32" fmla="*/ 68 w 443"/>
                    <a:gd name="T33" fmla="*/ 280 h 569"/>
                    <a:gd name="T34" fmla="*/ 126 w 443"/>
                    <a:gd name="T35" fmla="*/ 253 h 569"/>
                    <a:gd name="T36" fmla="*/ 204 w 443"/>
                    <a:gd name="T37" fmla="*/ 237 h 569"/>
                    <a:gd name="T38" fmla="*/ 361 w 443"/>
                    <a:gd name="T39" fmla="*/ 229 h 569"/>
                    <a:gd name="T40" fmla="*/ 359 w 443"/>
                    <a:gd name="T41" fmla="*/ 165 h 569"/>
                    <a:gd name="T42" fmla="*/ 350 w 443"/>
                    <a:gd name="T43" fmla="*/ 128 h 569"/>
                    <a:gd name="T44" fmla="*/ 333 w 443"/>
                    <a:gd name="T45" fmla="*/ 100 h 569"/>
                    <a:gd name="T46" fmla="*/ 308 w 443"/>
                    <a:gd name="T47" fmla="*/ 82 h 569"/>
                    <a:gd name="T48" fmla="*/ 272 w 443"/>
                    <a:gd name="T49" fmla="*/ 71 h 569"/>
                    <a:gd name="T50" fmla="*/ 226 w 443"/>
                    <a:gd name="T51" fmla="*/ 70 h 569"/>
                    <a:gd name="T52" fmla="*/ 171 w 443"/>
                    <a:gd name="T53" fmla="*/ 79 h 569"/>
                    <a:gd name="T54" fmla="*/ 110 w 443"/>
                    <a:gd name="T55" fmla="*/ 101 h 569"/>
                    <a:gd name="T56" fmla="*/ 83 w 443"/>
                    <a:gd name="T57" fmla="*/ 37 h 569"/>
                    <a:gd name="T58" fmla="*/ 151 w 443"/>
                    <a:gd name="T59" fmla="*/ 13 h 569"/>
                    <a:gd name="T60" fmla="*/ 224 w 443"/>
                    <a:gd name="T61" fmla="*/ 1 h 569"/>
                    <a:gd name="T62" fmla="*/ 295 w 443"/>
                    <a:gd name="T63" fmla="*/ 3 h 569"/>
                    <a:gd name="T64" fmla="*/ 352 w 443"/>
                    <a:gd name="T65" fmla="*/ 18 h 569"/>
                    <a:gd name="T66" fmla="*/ 395 w 443"/>
                    <a:gd name="T67" fmla="*/ 44 h 569"/>
                    <a:gd name="T68" fmla="*/ 411 w 443"/>
                    <a:gd name="T69" fmla="*/ 62 h 569"/>
                    <a:gd name="T70" fmla="*/ 431 w 443"/>
                    <a:gd name="T71" fmla="*/ 101 h 569"/>
                    <a:gd name="T72" fmla="*/ 441 w 443"/>
                    <a:gd name="T73" fmla="*/ 161 h 569"/>
                    <a:gd name="T74" fmla="*/ 381 w 443"/>
                    <a:gd name="T75" fmla="*/ 559 h 569"/>
                    <a:gd name="T76" fmla="*/ 228 w 443"/>
                    <a:gd name="T77" fmla="*/ 499 h 569"/>
                    <a:gd name="T78" fmla="*/ 276 w 443"/>
                    <a:gd name="T79" fmla="*/ 485 h 569"/>
                    <a:gd name="T80" fmla="*/ 314 w 443"/>
                    <a:gd name="T81" fmla="*/ 458 h 569"/>
                    <a:gd name="T82" fmla="*/ 341 w 443"/>
                    <a:gd name="T83" fmla="*/ 422 h 569"/>
                    <a:gd name="T84" fmla="*/ 357 w 443"/>
                    <a:gd name="T85" fmla="*/ 375 h 569"/>
                    <a:gd name="T86" fmla="*/ 359 w 443"/>
                    <a:gd name="T87" fmla="*/ 289 h 569"/>
                    <a:gd name="T88" fmla="*/ 229 w 443"/>
                    <a:gd name="T89" fmla="*/ 296 h 569"/>
                    <a:gd name="T90" fmla="*/ 173 w 443"/>
                    <a:gd name="T91" fmla="*/ 306 h 569"/>
                    <a:gd name="T92" fmla="*/ 132 w 443"/>
                    <a:gd name="T93" fmla="*/ 324 h 569"/>
                    <a:gd name="T94" fmla="*/ 106 w 443"/>
                    <a:gd name="T95" fmla="*/ 349 h 569"/>
                    <a:gd name="T96" fmla="*/ 90 w 443"/>
                    <a:gd name="T97" fmla="*/ 381 h 569"/>
                    <a:gd name="T98" fmla="*/ 88 w 443"/>
                    <a:gd name="T99" fmla="*/ 419 h 569"/>
                    <a:gd name="T100" fmla="*/ 95 w 443"/>
                    <a:gd name="T101" fmla="*/ 449 h 569"/>
                    <a:gd name="T102" fmla="*/ 109 w 443"/>
                    <a:gd name="T103" fmla="*/ 472 h 569"/>
                    <a:gd name="T104" fmla="*/ 131 w 443"/>
                    <a:gd name="T105" fmla="*/ 488 h 569"/>
                    <a:gd name="T106" fmla="*/ 158 w 443"/>
                    <a:gd name="T107" fmla="*/ 498 h 569"/>
                    <a:gd name="T108" fmla="*/ 193 w 443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3" h="569">
                      <a:moveTo>
                        <a:pt x="381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50" y="493"/>
                      </a:lnTo>
                      <a:lnTo>
                        <a:pt x="339" y="505"/>
                      </a:lnTo>
                      <a:lnTo>
                        <a:pt x="329" y="515"/>
                      </a:lnTo>
                      <a:lnTo>
                        <a:pt x="319" y="525"/>
                      </a:lnTo>
                      <a:lnTo>
                        <a:pt x="309" y="532"/>
                      </a:lnTo>
                      <a:lnTo>
                        <a:pt x="298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8" y="555"/>
                      </a:lnTo>
                      <a:lnTo>
                        <a:pt x="256" y="559"/>
                      </a:lnTo>
                      <a:lnTo>
                        <a:pt x="245" y="563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6" y="569"/>
                      </a:lnTo>
                      <a:lnTo>
                        <a:pt x="137" y="567"/>
                      </a:lnTo>
                      <a:lnTo>
                        <a:pt x="119" y="564"/>
                      </a:lnTo>
                      <a:lnTo>
                        <a:pt x="102" y="559"/>
                      </a:lnTo>
                      <a:lnTo>
                        <a:pt x="87" y="553"/>
                      </a:lnTo>
                      <a:lnTo>
                        <a:pt x="72" y="546"/>
                      </a:lnTo>
                      <a:lnTo>
                        <a:pt x="59" y="538"/>
                      </a:lnTo>
                      <a:lnTo>
                        <a:pt x="47" y="528"/>
                      </a:lnTo>
                      <a:lnTo>
                        <a:pt x="36" y="516"/>
                      </a:lnTo>
                      <a:lnTo>
                        <a:pt x="26" y="504"/>
                      </a:lnTo>
                      <a:lnTo>
                        <a:pt x="19" y="491"/>
                      </a:lnTo>
                      <a:lnTo>
                        <a:pt x="12" y="476"/>
                      </a:lnTo>
                      <a:lnTo>
                        <a:pt x="7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7" y="359"/>
                      </a:lnTo>
                      <a:lnTo>
                        <a:pt x="10" y="350"/>
                      </a:lnTo>
                      <a:lnTo>
                        <a:pt x="13" y="342"/>
                      </a:lnTo>
                      <a:lnTo>
                        <a:pt x="18" y="334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2"/>
                      </a:lnTo>
                      <a:lnTo>
                        <a:pt x="38" y="304"/>
                      </a:lnTo>
                      <a:lnTo>
                        <a:pt x="45" y="298"/>
                      </a:lnTo>
                      <a:lnTo>
                        <a:pt x="51" y="292"/>
                      </a:lnTo>
                      <a:lnTo>
                        <a:pt x="59" y="286"/>
                      </a:lnTo>
                      <a:lnTo>
                        <a:pt x="68" y="280"/>
                      </a:lnTo>
                      <a:lnTo>
                        <a:pt x="85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5" y="235"/>
                      </a:lnTo>
                      <a:lnTo>
                        <a:pt x="268" y="233"/>
                      </a:lnTo>
                      <a:lnTo>
                        <a:pt x="361" y="229"/>
                      </a:lnTo>
                      <a:lnTo>
                        <a:pt x="361" y="196"/>
                      </a:lnTo>
                      <a:lnTo>
                        <a:pt x="361" y="179"/>
                      </a:lnTo>
                      <a:lnTo>
                        <a:pt x="359" y="165"/>
                      </a:lnTo>
                      <a:lnTo>
                        <a:pt x="357" y="152"/>
                      </a:lnTo>
                      <a:lnTo>
                        <a:pt x="354" y="139"/>
                      </a:lnTo>
                      <a:lnTo>
                        <a:pt x="350" y="128"/>
                      </a:lnTo>
                      <a:lnTo>
                        <a:pt x="346" y="118"/>
                      </a:lnTo>
                      <a:lnTo>
                        <a:pt x="339" y="109"/>
                      </a:lnTo>
                      <a:lnTo>
                        <a:pt x="333" y="100"/>
                      </a:lnTo>
                      <a:lnTo>
                        <a:pt x="325" y="93"/>
                      </a:lnTo>
                      <a:lnTo>
                        <a:pt x="318" y="87"/>
                      </a:lnTo>
                      <a:lnTo>
                        <a:pt x="308" y="82"/>
                      </a:lnTo>
                      <a:lnTo>
                        <a:pt x="297" y="77"/>
                      </a:lnTo>
                      <a:lnTo>
                        <a:pt x="285" y="74"/>
                      </a:lnTo>
                      <a:lnTo>
                        <a:pt x="272" y="71"/>
                      </a:lnTo>
                      <a:lnTo>
                        <a:pt x="259" y="70"/>
                      </a:lnTo>
                      <a:lnTo>
                        <a:pt x="244" y="70"/>
                      </a:lnTo>
                      <a:lnTo>
                        <a:pt x="226" y="70"/>
                      </a:lnTo>
                      <a:lnTo>
                        <a:pt x="208" y="72"/>
                      </a:lnTo>
                      <a:lnTo>
                        <a:pt x="189" y="75"/>
                      </a:lnTo>
                      <a:lnTo>
                        <a:pt x="171" y="79"/>
                      </a:lnTo>
                      <a:lnTo>
                        <a:pt x="150" y="86"/>
                      </a:lnTo>
                      <a:lnTo>
                        <a:pt x="131" y="93"/>
                      </a:lnTo>
                      <a:lnTo>
                        <a:pt x="110" y="101"/>
                      </a:lnTo>
                      <a:lnTo>
                        <a:pt x="88" y="111"/>
                      </a:lnTo>
                      <a:lnTo>
                        <a:pt x="62" y="48"/>
                      </a:lnTo>
                      <a:lnTo>
                        <a:pt x="83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6" y="8"/>
                      </a:lnTo>
                      <a:lnTo>
                        <a:pt x="200" y="3"/>
                      </a:lnTo>
                      <a:lnTo>
                        <a:pt x="224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3"/>
                      </a:lnTo>
                      <a:lnTo>
                        <a:pt x="315" y="7"/>
                      </a:lnTo>
                      <a:lnTo>
                        <a:pt x="335" y="11"/>
                      </a:lnTo>
                      <a:lnTo>
                        <a:pt x="352" y="18"/>
                      </a:lnTo>
                      <a:lnTo>
                        <a:pt x="368" y="25"/>
                      </a:lnTo>
                      <a:lnTo>
                        <a:pt x="383" y="34"/>
                      </a:lnTo>
                      <a:lnTo>
                        <a:pt x="395" y="44"/>
                      </a:lnTo>
                      <a:lnTo>
                        <a:pt x="401" y="50"/>
                      </a:lnTo>
                      <a:lnTo>
                        <a:pt x="406" y="56"/>
                      </a:lnTo>
                      <a:lnTo>
                        <a:pt x="411" y="62"/>
                      </a:lnTo>
                      <a:lnTo>
                        <a:pt x="415" y="70"/>
                      </a:lnTo>
                      <a:lnTo>
                        <a:pt x="424" y="84"/>
                      </a:lnTo>
                      <a:lnTo>
                        <a:pt x="431" y="101"/>
                      </a:lnTo>
                      <a:lnTo>
                        <a:pt x="436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3" y="184"/>
                      </a:lnTo>
                      <a:lnTo>
                        <a:pt x="443" y="559"/>
                      </a:lnTo>
                      <a:lnTo>
                        <a:pt x="381" y="559"/>
                      </a:lnTo>
                      <a:close/>
                      <a:moveTo>
                        <a:pt x="193" y="501"/>
                      </a:moveTo>
                      <a:lnTo>
                        <a:pt x="211" y="500"/>
                      </a:lnTo>
                      <a:lnTo>
                        <a:pt x="228" y="499"/>
                      </a:lnTo>
                      <a:lnTo>
                        <a:pt x="246" y="494"/>
                      </a:lnTo>
                      <a:lnTo>
                        <a:pt x="262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5" y="447"/>
                      </a:lnTo>
                      <a:lnTo>
                        <a:pt x="334" y="435"/>
                      </a:lnTo>
                      <a:lnTo>
                        <a:pt x="341" y="422"/>
                      </a:lnTo>
                      <a:lnTo>
                        <a:pt x="348" y="407"/>
                      </a:lnTo>
                      <a:lnTo>
                        <a:pt x="352" y="391"/>
                      </a:lnTo>
                      <a:lnTo>
                        <a:pt x="357" y="375"/>
                      </a:lnTo>
                      <a:lnTo>
                        <a:pt x="359" y="358"/>
                      </a:lnTo>
                      <a:lnTo>
                        <a:pt x="359" y="339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9" y="296"/>
                      </a:lnTo>
                      <a:lnTo>
                        <a:pt x="209" y="299"/>
                      </a:lnTo>
                      <a:lnTo>
                        <a:pt x="190" y="302"/>
                      </a:lnTo>
                      <a:lnTo>
                        <a:pt x="173" y="306"/>
                      </a:lnTo>
                      <a:lnTo>
                        <a:pt x="158" y="312"/>
                      </a:lnTo>
                      <a:lnTo>
                        <a:pt x="144" y="317"/>
                      </a:lnTo>
                      <a:lnTo>
                        <a:pt x="132" y="324"/>
                      </a:lnTo>
                      <a:lnTo>
                        <a:pt x="122" y="330"/>
                      </a:lnTo>
                      <a:lnTo>
                        <a:pt x="113" y="339"/>
                      </a:lnTo>
                      <a:lnTo>
                        <a:pt x="106" y="349"/>
                      </a:lnTo>
                      <a:lnTo>
                        <a:pt x="99" y="359"/>
                      </a:lnTo>
                      <a:lnTo>
                        <a:pt x="94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5" y="449"/>
                      </a:lnTo>
                      <a:lnTo>
                        <a:pt x="99" y="456"/>
                      </a:lnTo>
                      <a:lnTo>
                        <a:pt x="103" y="464"/>
                      </a:lnTo>
                      <a:lnTo>
                        <a:pt x="109" y="472"/>
                      </a:lnTo>
                      <a:lnTo>
                        <a:pt x="115" y="477"/>
                      </a:lnTo>
                      <a:lnTo>
                        <a:pt x="123" y="482"/>
                      </a:lnTo>
                      <a:lnTo>
                        <a:pt x="131" y="488"/>
                      </a:lnTo>
                      <a:lnTo>
                        <a:pt x="139" y="491"/>
                      </a:lnTo>
                      <a:lnTo>
                        <a:pt x="148" y="495"/>
                      </a:lnTo>
                      <a:lnTo>
                        <a:pt x="158" y="498"/>
                      </a:lnTo>
                      <a:lnTo>
                        <a:pt x="169" y="500"/>
                      </a:lnTo>
                      <a:lnTo>
                        <a:pt x="179" y="501"/>
                      </a:lnTo>
                      <a:lnTo>
                        <a:pt x="193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37"/>
                <p:cNvSpPr>
                  <a:spLocks/>
                </p:cNvSpPr>
                <p:nvPr/>
              </p:nvSpPr>
              <p:spPr bwMode="auto">
                <a:xfrm>
                  <a:off x="4536" y="2887"/>
                  <a:ext cx="41" cy="51"/>
                </a:xfrm>
                <a:custGeom>
                  <a:avLst/>
                  <a:gdLst>
                    <a:gd name="T0" fmla="*/ 379 w 461"/>
                    <a:gd name="T1" fmla="*/ 204 h 560"/>
                    <a:gd name="T2" fmla="*/ 376 w 461"/>
                    <a:gd name="T3" fmla="*/ 173 h 560"/>
                    <a:gd name="T4" fmla="*/ 371 w 461"/>
                    <a:gd name="T5" fmla="*/ 146 h 560"/>
                    <a:gd name="T6" fmla="*/ 361 w 461"/>
                    <a:gd name="T7" fmla="*/ 123 h 560"/>
                    <a:gd name="T8" fmla="*/ 347 w 461"/>
                    <a:gd name="T9" fmla="*/ 104 h 560"/>
                    <a:gd name="T10" fmla="*/ 330 w 461"/>
                    <a:gd name="T11" fmla="*/ 90 h 560"/>
                    <a:gd name="T12" fmla="*/ 308 w 461"/>
                    <a:gd name="T13" fmla="*/ 79 h 560"/>
                    <a:gd name="T14" fmla="*/ 282 w 461"/>
                    <a:gd name="T15" fmla="*/ 73 h 560"/>
                    <a:gd name="T16" fmla="*/ 251 w 461"/>
                    <a:gd name="T17" fmla="*/ 72 h 560"/>
                    <a:gd name="T18" fmla="*/ 211 w 461"/>
                    <a:gd name="T19" fmla="*/ 74 h 560"/>
                    <a:gd name="T20" fmla="*/ 176 w 461"/>
                    <a:gd name="T21" fmla="*/ 83 h 560"/>
                    <a:gd name="T22" fmla="*/ 147 w 461"/>
                    <a:gd name="T23" fmla="*/ 98 h 560"/>
                    <a:gd name="T24" fmla="*/ 124 w 461"/>
                    <a:gd name="T25" fmla="*/ 117 h 560"/>
                    <a:gd name="T26" fmla="*/ 107 w 461"/>
                    <a:gd name="T27" fmla="*/ 145 h 560"/>
                    <a:gd name="T28" fmla="*/ 94 w 461"/>
                    <a:gd name="T29" fmla="*/ 179 h 560"/>
                    <a:gd name="T30" fmla="*/ 86 w 461"/>
                    <a:gd name="T31" fmla="*/ 222 h 560"/>
                    <a:gd name="T32" fmla="*/ 84 w 461"/>
                    <a:gd name="T33" fmla="*/ 272 h 560"/>
                    <a:gd name="T34" fmla="*/ 0 w 461"/>
                    <a:gd name="T35" fmla="*/ 560 h 560"/>
                    <a:gd name="T36" fmla="*/ 69 w 461"/>
                    <a:gd name="T37" fmla="*/ 11 h 560"/>
                    <a:gd name="T38" fmla="*/ 86 w 461"/>
                    <a:gd name="T39" fmla="*/ 86 h 560"/>
                    <a:gd name="T40" fmla="*/ 100 w 461"/>
                    <a:gd name="T41" fmla="*/ 66 h 560"/>
                    <a:gd name="T42" fmla="*/ 117 w 461"/>
                    <a:gd name="T43" fmla="*/ 50 h 560"/>
                    <a:gd name="T44" fmla="*/ 136 w 461"/>
                    <a:gd name="T45" fmla="*/ 35 h 560"/>
                    <a:gd name="T46" fmla="*/ 158 w 461"/>
                    <a:gd name="T47" fmla="*/ 23 h 560"/>
                    <a:gd name="T48" fmla="*/ 182 w 461"/>
                    <a:gd name="T49" fmla="*/ 13 h 560"/>
                    <a:gd name="T50" fmla="*/ 207 w 461"/>
                    <a:gd name="T51" fmla="*/ 6 h 560"/>
                    <a:gd name="T52" fmla="*/ 234 w 461"/>
                    <a:gd name="T53" fmla="*/ 2 h 560"/>
                    <a:gd name="T54" fmla="*/ 261 w 461"/>
                    <a:gd name="T55" fmla="*/ 0 h 560"/>
                    <a:gd name="T56" fmla="*/ 308 w 461"/>
                    <a:gd name="T57" fmla="*/ 3 h 560"/>
                    <a:gd name="T58" fmla="*/ 349 w 461"/>
                    <a:gd name="T59" fmla="*/ 12 h 560"/>
                    <a:gd name="T60" fmla="*/ 383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3 w 461"/>
                    <a:gd name="T67" fmla="*/ 76 h 560"/>
                    <a:gd name="T68" fmla="*/ 442 w 461"/>
                    <a:gd name="T69" fmla="*/ 92 h 560"/>
                    <a:gd name="T70" fmla="*/ 449 w 461"/>
                    <a:gd name="T71" fmla="*/ 111 h 560"/>
                    <a:gd name="T72" fmla="*/ 458 w 461"/>
                    <a:gd name="T73" fmla="*/ 152 h 560"/>
                    <a:gd name="T74" fmla="*/ 461 w 461"/>
                    <a:gd name="T75" fmla="*/ 202 h 560"/>
                    <a:gd name="T76" fmla="*/ 379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9" y="560"/>
                      </a:moveTo>
                      <a:lnTo>
                        <a:pt x="379" y="204"/>
                      </a:lnTo>
                      <a:lnTo>
                        <a:pt x="377" y="188"/>
                      </a:lnTo>
                      <a:lnTo>
                        <a:pt x="376" y="173"/>
                      </a:lnTo>
                      <a:lnTo>
                        <a:pt x="374" y="159"/>
                      </a:lnTo>
                      <a:lnTo>
                        <a:pt x="371" y="146"/>
                      </a:lnTo>
                      <a:lnTo>
                        <a:pt x="367" y="134"/>
                      </a:lnTo>
                      <a:lnTo>
                        <a:pt x="361" y="123"/>
                      </a:lnTo>
                      <a:lnTo>
                        <a:pt x="355" y="113"/>
                      </a:lnTo>
                      <a:lnTo>
                        <a:pt x="347" y="104"/>
                      </a:lnTo>
                      <a:lnTo>
                        <a:pt x="339" y="97"/>
                      </a:lnTo>
                      <a:lnTo>
                        <a:pt x="330" y="90"/>
                      </a:lnTo>
                      <a:lnTo>
                        <a:pt x="320" y="84"/>
                      </a:lnTo>
                      <a:lnTo>
                        <a:pt x="308" y="79"/>
                      </a:lnTo>
                      <a:lnTo>
                        <a:pt x="296" y="76"/>
                      </a:lnTo>
                      <a:lnTo>
                        <a:pt x="282" y="73"/>
                      </a:lnTo>
                      <a:lnTo>
                        <a:pt x="267" y="72"/>
                      </a:lnTo>
                      <a:lnTo>
                        <a:pt x="251" y="72"/>
                      </a:lnTo>
                      <a:lnTo>
                        <a:pt x="231" y="72"/>
                      </a:lnTo>
                      <a:lnTo>
                        <a:pt x="211" y="74"/>
                      </a:lnTo>
                      <a:lnTo>
                        <a:pt x="193" y="78"/>
                      </a:lnTo>
                      <a:lnTo>
                        <a:pt x="176" y="83"/>
                      </a:lnTo>
                      <a:lnTo>
                        <a:pt x="161" y="89"/>
                      </a:lnTo>
                      <a:lnTo>
                        <a:pt x="147" y="98"/>
                      </a:lnTo>
                      <a:lnTo>
                        <a:pt x="135" y="107"/>
                      </a:lnTo>
                      <a:lnTo>
                        <a:pt x="124" y="117"/>
                      </a:lnTo>
                      <a:lnTo>
                        <a:pt x="115" y="130"/>
                      </a:lnTo>
                      <a:lnTo>
                        <a:pt x="107" y="145"/>
                      </a:lnTo>
                      <a:lnTo>
                        <a:pt x="100" y="162"/>
                      </a:lnTo>
                      <a:lnTo>
                        <a:pt x="94" y="179"/>
                      </a:lnTo>
                      <a:lnTo>
                        <a:pt x="89" y="200"/>
                      </a:lnTo>
                      <a:lnTo>
                        <a:pt x="86" y="222"/>
                      </a:lnTo>
                      <a:lnTo>
                        <a:pt x="85" y="247"/>
                      </a:lnTo>
                      <a:lnTo>
                        <a:pt x="84" y="272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9" y="11"/>
                      </a:lnTo>
                      <a:lnTo>
                        <a:pt x="82" y="86"/>
                      </a:lnTo>
                      <a:lnTo>
                        <a:pt x="86" y="86"/>
                      </a:lnTo>
                      <a:lnTo>
                        <a:pt x="93" y="76"/>
                      </a:lnTo>
                      <a:lnTo>
                        <a:pt x="100" y="66"/>
                      </a:lnTo>
                      <a:lnTo>
                        <a:pt x="108" y="58"/>
                      </a:lnTo>
                      <a:lnTo>
                        <a:pt x="117" y="50"/>
                      </a:lnTo>
                      <a:lnTo>
                        <a:pt x="126" y="42"/>
                      </a:lnTo>
                      <a:lnTo>
                        <a:pt x="136" y="35"/>
                      </a:lnTo>
                      <a:lnTo>
                        <a:pt x="147" y="28"/>
                      </a:lnTo>
                      <a:lnTo>
                        <a:pt x="158" y="23"/>
                      </a:lnTo>
                      <a:lnTo>
                        <a:pt x="170" y="18"/>
                      </a:lnTo>
                      <a:lnTo>
                        <a:pt x="182" y="13"/>
                      </a:lnTo>
                      <a:lnTo>
                        <a:pt x="195" y="9"/>
                      </a:lnTo>
                      <a:lnTo>
                        <a:pt x="207" y="6"/>
                      </a:lnTo>
                      <a:lnTo>
                        <a:pt x="220" y="3"/>
                      </a:lnTo>
                      <a:lnTo>
                        <a:pt x="234" y="2"/>
                      </a:lnTo>
                      <a:lnTo>
                        <a:pt x="247" y="1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8" y="3"/>
                      </a:lnTo>
                      <a:lnTo>
                        <a:pt x="330" y="7"/>
                      </a:lnTo>
                      <a:lnTo>
                        <a:pt x="349" y="12"/>
                      </a:lnTo>
                      <a:lnTo>
                        <a:pt x="367" y="19"/>
                      </a:lnTo>
                      <a:lnTo>
                        <a:pt x="383" y="27"/>
                      </a:lnTo>
                      <a:lnTo>
                        <a:pt x="398" y="37"/>
                      </a:lnTo>
                      <a:lnTo>
                        <a:pt x="411" y="48"/>
                      </a:lnTo>
                      <a:lnTo>
                        <a:pt x="418" y="54"/>
                      </a:lnTo>
                      <a:lnTo>
                        <a:pt x="423" y="61"/>
                      </a:lnTo>
                      <a:lnTo>
                        <a:pt x="429" y="69"/>
                      </a:lnTo>
                      <a:lnTo>
                        <a:pt x="433" y="76"/>
                      </a:lnTo>
                      <a:lnTo>
                        <a:pt x="438" y="84"/>
                      </a:lnTo>
                      <a:lnTo>
                        <a:pt x="442" y="92"/>
                      </a:lnTo>
                      <a:lnTo>
                        <a:pt x="446" y="101"/>
                      </a:lnTo>
                      <a:lnTo>
                        <a:pt x="449" y="111"/>
                      </a:lnTo>
                      <a:lnTo>
                        <a:pt x="455" y="130"/>
                      </a:lnTo>
                      <a:lnTo>
                        <a:pt x="458" y="152"/>
                      </a:lnTo>
                      <a:lnTo>
                        <a:pt x="461" y="176"/>
                      </a:lnTo>
                      <a:lnTo>
                        <a:pt x="461" y="202"/>
                      </a:lnTo>
                      <a:lnTo>
                        <a:pt x="461" y="560"/>
                      </a:lnTo>
                      <a:lnTo>
                        <a:pt x="379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38"/>
                <p:cNvSpPr>
                  <a:spLocks noEditPoints="1"/>
                </p:cNvSpPr>
                <p:nvPr/>
              </p:nvSpPr>
              <p:spPr bwMode="auto">
                <a:xfrm>
                  <a:off x="4589" y="2887"/>
                  <a:ext cx="41" cy="51"/>
                </a:xfrm>
                <a:custGeom>
                  <a:avLst/>
                  <a:gdLst>
                    <a:gd name="T0" fmla="*/ 359 w 442"/>
                    <a:gd name="T1" fmla="*/ 481 h 569"/>
                    <a:gd name="T2" fmla="*/ 329 w 442"/>
                    <a:gd name="T3" fmla="*/ 515 h 569"/>
                    <a:gd name="T4" fmla="*/ 297 w 442"/>
                    <a:gd name="T5" fmla="*/ 540 h 569"/>
                    <a:gd name="T6" fmla="*/ 267 w 442"/>
                    <a:gd name="T7" fmla="*/ 555 h 569"/>
                    <a:gd name="T8" fmla="*/ 231 w 442"/>
                    <a:gd name="T9" fmla="*/ 565 h 569"/>
                    <a:gd name="T10" fmla="*/ 190 w 442"/>
                    <a:gd name="T11" fmla="*/ 569 h 569"/>
                    <a:gd name="T12" fmla="*/ 137 w 442"/>
                    <a:gd name="T13" fmla="*/ 567 h 569"/>
                    <a:gd name="T14" fmla="*/ 87 w 442"/>
                    <a:gd name="T15" fmla="*/ 553 h 569"/>
                    <a:gd name="T16" fmla="*/ 46 w 442"/>
                    <a:gd name="T17" fmla="*/ 528 h 569"/>
                    <a:gd name="T18" fmla="*/ 18 w 442"/>
                    <a:gd name="T19" fmla="*/ 491 h 569"/>
                    <a:gd name="T20" fmla="*/ 3 w 442"/>
                    <a:gd name="T21" fmla="*/ 444 h 569"/>
                    <a:gd name="T22" fmla="*/ 0 w 442"/>
                    <a:gd name="T23" fmla="*/ 397 h 569"/>
                    <a:gd name="T24" fmla="*/ 4 w 442"/>
                    <a:gd name="T25" fmla="*/ 368 h 569"/>
                    <a:gd name="T26" fmla="*/ 13 w 442"/>
                    <a:gd name="T27" fmla="*/ 342 h 569"/>
                    <a:gd name="T28" fmla="*/ 26 w 442"/>
                    <a:gd name="T29" fmla="*/ 318 h 569"/>
                    <a:gd name="T30" fmla="*/ 44 w 442"/>
                    <a:gd name="T31" fmla="*/ 298 h 569"/>
                    <a:gd name="T32" fmla="*/ 67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0 w 442"/>
                    <a:gd name="T39" fmla="*/ 229 h 569"/>
                    <a:gd name="T40" fmla="*/ 358 w 442"/>
                    <a:gd name="T41" fmla="*/ 165 h 569"/>
                    <a:gd name="T42" fmla="*/ 350 w 442"/>
                    <a:gd name="T43" fmla="*/ 128 h 569"/>
                    <a:gd name="T44" fmla="*/ 332 w 442"/>
                    <a:gd name="T45" fmla="*/ 100 h 569"/>
                    <a:gd name="T46" fmla="*/ 307 w 442"/>
                    <a:gd name="T47" fmla="*/ 82 h 569"/>
                    <a:gd name="T48" fmla="*/ 271 w 442"/>
                    <a:gd name="T49" fmla="*/ 71 h 569"/>
                    <a:gd name="T50" fmla="*/ 226 w 442"/>
                    <a:gd name="T51" fmla="*/ 70 h 569"/>
                    <a:gd name="T52" fmla="*/ 170 w 442"/>
                    <a:gd name="T53" fmla="*/ 79 h 569"/>
                    <a:gd name="T54" fmla="*/ 108 w 442"/>
                    <a:gd name="T55" fmla="*/ 101 h 569"/>
                    <a:gd name="T56" fmla="*/ 82 w 442"/>
                    <a:gd name="T57" fmla="*/ 37 h 569"/>
                    <a:gd name="T58" fmla="*/ 151 w 442"/>
                    <a:gd name="T59" fmla="*/ 13 h 569"/>
                    <a:gd name="T60" fmla="*/ 223 w 442"/>
                    <a:gd name="T61" fmla="*/ 1 h 569"/>
                    <a:gd name="T62" fmla="*/ 294 w 442"/>
                    <a:gd name="T63" fmla="*/ 3 h 569"/>
                    <a:gd name="T64" fmla="*/ 352 w 442"/>
                    <a:gd name="T65" fmla="*/ 18 h 569"/>
                    <a:gd name="T66" fmla="*/ 394 w 442"/>
                    <a:gd name="T67" fmla="*/ 44 h 569"/>
                    <a:gd name="T68" fmla="*/ 410 w 442"/>
                    <a:gd name="T69" fmla="*/ 62 h 569"/>
                    <a:gd name="T70" fmla="*/ 430 w 442"/>
                    <a:gd name="T71" fmla="*/ 101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9 h 569"/>
                    <a:gd name="T78" fmla="*/ 276 w 442"/>
                    <a:gd name="T79" fmla="*/ 485 h 569"/>
                    <a:gd name="T80" fmla="*/ 314 w 442"/>
                    <a:gd name="T81" fmla="*/ 458 h 569"/>
                    <a:gd name="T82" fmla="*/ 341 w 442"/>
                    <a:gd name="T83" fmla="*/ 422 h 569"/>
                    <a:gd name="T84" fmla="*/ 356 w 442"/>
                    <a:gd name="T85" fmla="*/ 375 h 569"/>
                    <a:gd name="T86" fmla="*/ 358 w 442"/>
                    <a:gd name="T87" fmla="*/ 289 h 569"/>
                    <a:gd name="T88" fmla="*/ 229 w 442"/>
                    <a:gd name="T89" fmla="*/ 296 h 569"/>
                    <a:gd name="T90" fmla="*/ 172 w 442"/>
                    <a:gd name="T91" fmla="*/ 306 h 569"/>
                    <a:gd name="T92" fmla="*/ 131 w 442"/>
                    <a:gd name="T93" fmla="*/ 324 h 569"/>
                    <a:gd name="T94" fmla="*/ 104 w 442"/>
                    <a:gd name="T95" fmla="*/ 349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4 w 442"/>
                    <a:gd name="T101" fmla="*/ 449 h 569"/>
                    <a:gd name="T102" fmla="*/ 108 w 442"/>
                    <a:gd name="T103" fmla="*/ 472 h 569"/>
                    <a:gd name="T104" fmla="*/ 130 w 442"/>
                    <a:gd name="T105" fmla="*/ 488 h 569"/>
                    <a:gd name="T106" fmla="*/ 157 w 442"/>
                    <a:gd name="T107" fmla="*/ 498 h 569"/>
                    <a:gd name="T108" fmla="*/ 191 w 442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59" y="481"/>
                      </a:lnTo>
                      <a:lnTo>
                        <a:pt x="348" y="493"/>
                      </a:lnTo>
                      <a:lnTo>
                        <a:pt x="339" y="505"/>
                      </a:lnTo>
                      <a:lnTo>
                        <a:pt x="329" y="515"/>
                      </a:lnTo>
                      <a:lnTo>
                        <a:pt x="318" y="525"/>
                      </a:lnTo>
                      <a:lnTo>
                        <a:pt x="308" y="532"/>
                      </a:lnTo>
                      <a:lnTo>
                        <a:pt x="297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7" y="555"/>
                      </a:lnTo>
                      <a:lnTo>
                        <a:pt x="255" y="559"/>
                      </a:lnTo>
                      <a:lnTo>
                        <a:pt x="243" y="563"/>
                      </a:lnTo>
                      <a:lnTo>
                        <a:pt x="231" y="565"/>
                      </a:lnTo>
                      <a:lnTo>
                        <a:pt x="218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9"/>
                      </a:lnTo>
                      <a:lnTo>
                        <a:pt x="137" y="567"/>
                      </a:lnTo>
                      <a:lnTo>
                        <a:pt x="118" y="564"/>
                      </a:lnTo>
                      <a:lnTo>
                        <a:pt x="102" y="559"/>
                      </a:lnTo>
                      <a:lnTo>
                        <a:pt x="87" y="553"/>
                      </a:lnTo>
                      <a:lnTo>
                        <a:pt x="71" y="546"/>
                      </a:lnTo>
                      <a:lnTo>
                        <a:pt x="58" y="538"/>
                      </a:lnTo>
                      <a:lnTo>
                        <a:pt x="46" y="528"/>
                      </a:lnTo>
                      <a:lnTo>
                        <a:pt x="35" y="516"/>
                      </a:lnTo>
                      <a:lnTo>
                        <a:pt x="26" y="504"/>
                      </a:lnTo>
                      <a:lnTo>
                        <a:pt x="18" y="491"/>
                      </a:lnTo>
                      <a:lnTo>
                        <a:pt x="12" y="476"/>
                      </a:lnTo>
                      <a:lnTo>
                        <a:pt x="6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6" y="359"/>
                      </a:lnTo>
                      <a:lnTo>
                        <a:pt x="9" y="350"/>
                      </a:lnTo>
                      <a:lnTo>
                        <a:pt x="13" y="342"/>
                      </a:lnTo>
                      <a:lnTo>
                        <a:pt x="16" y="334"/>
                      </a:lnTo>
                      <a:lnTo>
                        <a:pt x="21" y="326"/>
                      </a:lnTo>
                      <a:lnTo>
                        <a:pt x="26" y="318"/>
                      </a:lnTo>
                      <a:lnTo>
                        <a:pt x="31" y="312"/>
                      </a:lnTo>
                      <a:lnTo>
                        <a:pt x="38" y="304"/>
                      </a:lnTo>
                      <a:lnTo>
                        <a:pt x="44" y="298"/>
                      </a:lnTo>
                      <a:lnTo>
                        <a:pt x="51" y="292"/>
                      </a:lnTo>
                      <a:lnTo>
                        <a:pt x="58" y="286"/>
                      </a:lnTo>
                      <a:lnTo>
                        <a:pt x="67" y="280"/>
                      </a:lnTo>
                      <a:lnTo>
                        <a:pt x="84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4" y="235"/>
                      </a:lnTo>
                      <a:lnTo>
                        <a:pt x="267" y="233"/>
                      </a:lnTo>
                      <a:lnTo>
                        <a:pt x="360" y="229"/>
                      </a:lnTo>
                      <a:lnTo>
                        <a:pt x="360" y="196"/>
                      </a:lnTo>
                      <a:lnTo>
                        <a:pt x="359" y="179"/>
                      </a:lnTo>
                      <a:lnTo>
                        <a:pt x="358" y="165"/>
                      </a:lnTo>
                      <a:lnTo>
                        <a:pt x="356" y="152"/>
                      </a:lnTo>
                      <a:lnTo>
                        <a:pt x="353" y="139"/>
                      </a:lnTo>
                      <a:lnTo>
                        <a:pt x="350" y="128"/>
                      </a:lnTo>
                      <a:lnTo>
                        <a:pt x="344" y="118"/>
                      </a:lnTo>
                      <a:lnTo>
                        <a:pt x="339" y="109"/>
                      </a:lnTo>
                      <a:lnTo>
                        <a:pt x="332" y="100"/>
                      </a:lnTo>
                      <a:lnTo>
                        <a:pt x="325" y="93"/>
                      </a:lnTo>
                      <a:lnTo>
                        <a:pt x="316" y="87"/>
                      </a:lnTo>
                      <a:lnTo>
                        <a:pt x="307" y="82"/>
                      </a:lnTo>
                      <a:lnTo>
                        <a:pt x="296" y="77"/>
                      </a:lnTo>
                      <a:lnTo>
                        <a:pt x="284" y="74"/>
                      </a:lnTo>
                      <a:lnTo>
                        <a:pt x="271" y="71"/>
                      </a:lnTo>
                      <a:lnTo>
                        <a:pt x="258" y="70"/>
                      </a:lnTo>
                      <a:lnTo>
                        <a:pt x="243" y="70"/>
                      </a:lnTo>
                      <a:lnTo>
                        <a:pt x="226" y="70"/>
                      </a:lnTo>
                      <a:lnTo>
                        <a:pt x="207" y="72"/>
                      </a:lnTo>
                      <a:lnTo>
                        <a:pt x="189" y="75"/>
                      </a:lnTo>
                      <a:lnTo>
                        <a:pt x="170" y="79"/>
                      </a:lnTo>
                      <a:lnTo>
                        <a:pt x="150" y="86"/>
                      </a:lnTo>
                      <a:lnTo>
                        <a:pt x="130" y="93"/>
                      </a:lnTo>
                      <a:lnTo>
                        <a:pt x="108" y="101"/>
                      </a:lnTo>
                      <a:lnTo>
                        <a:pt x="88" y="111"/>
                      </a:lnTo>
                      <a:lnTo>
                        <a:pt x="62" y="48"/>
                      </a:lnTo>
                      <a:lnTo>
                        <a:pt x="82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6" y="8"/>
                      </a:lnTo>
                      <a:lnTo>
                        <a:pt x="200" y="3"/>
                      </a:lnTo>
                      <a:lnTo>
                        <a:pt x="223" y="1"/>
                      </a:lnTo>
                      <a:lnTo>
                        <a:pt x="248" y="0"/>
                      </a:lnTo>
                      <a:lnTo>
                        <a:pt x="272" y="1"/>
                      </a:lnTo>
                      <a:lnTo>
                        <a:pt x="294" y="3"/>
                      </a:lnTo>
                      <a:lnTo>
                        <a:pt x="315" y="7"/>
                      </a:lnTo>
                      <a:lnTo>
                        <a:pt x="334" y="11"/>
                      </a:lnTo>
                      <a:lnTo>
                        <a:pt x="352" y="18"/>
                      </a:lnTo>
                      <a:lnTo>
                        <a:pt x="367" y="25"/>
                      </a:lnTo>
                      <a:lnTo>
                        <a:pt x="381" y="34"/>
                      </a:lnTo>
                      <a:lnTo>
                        <a:pt x="394" y="44"/>
                      </a:lnTo>
                      <a:lnTo>
                        <a:pt x="400" y="50"/>
                      </a:lnTo>
                      <a:lnTo>
                        <a:pt x="405" y="56"/>
                      </a:lnTo>
                      <a:lnTo>
                        <a:pt x="410" y="62"/>
                      </a:lnTo>
                      <a:lnTo>
                        <a:pt x="415" y="70"/>
                      </a:lnTo>
                      <a:lnTo>
                        <a:pt x="423" y="84"/>
                      </a:lnTo>
                      <a:lnTo>
                        <a:pt x="430" y="101"/>
                      </a:lnTo>
                      <a:lnTo>
                        <a:pt x="435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4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1"/>
                      </a:moveTo>
                      <a:lnTo>
                        <a:pt x="210" y="500"/>
                      </a:lnTo>
                      <a:lnTo>
                        <a:pt x="228" y="499"/>
                      </a:lnTo>
                      <a:lnTo>
                        <a:pt x="245" y="494"/>
                      </a:lnTo>
                      <a:lnTo>
                        <a:pt x="260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5" y="447"/>
                      </a:lnTo>
                      <a:lnTo>
                        <a:pt x="333" y="435"/>
                      </a:lnTo>
                      <a:lnTo>
                        <a:pt x="341" y="422"/>
                      </a:lnTo>
                      <a:lnTo>
                        <a:pt x="347" y="407"/>
                      </a:lnTo>
                      <a:lnTo>
                        <a:pt x="352" y="391"/>
                      </a:lnTo>
                      <a:lnTo>
                        <a:pt x="356" y="375"/>
                      </a:lnTo>
                      <a:lnTo>
                        <a:pt x="357" y="358"/>
                      </a:lnTo>
                      <a:lnTo>
                        <a:pt x="358" y="339"/>
                      </a:lnTo>
                      <a:lnTo>
                        <a:pt x="358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9" y="296"/>
                      </a:lnTo>
                      <a:lnTo>
                        <a:pt x="208" y="299"/>
                      </a:lnTo>
                      <a:lnTo>
                        <a:pt x="189" y="302"/>
                      </a:lnTo>
                      <a:lnTo>
                        <a:pt x="172" y="306"/>
                      </a:lnTo>
                      <a:lnTo>
                        <a:pt x="157" y="312"/>
                      </a:lnTo>
                      <a:lnTo>
                        <a:pt x="143" y="317"/>
                      </a:lnTo>
                      <a:lnTo>
                        <a:pt x="131" y="324"/>
                      </a:lnTo>
                      <a:lnTo>
                        <a:pt x="121" y="330"/>
                      </a:lnTo>
                      <a:lnTo>
                        <a:pt x="112" y="339"/>
                      </a:lnTo>
                      <a:lnTo>
                        <a:pt x="104" y="349"/>
                      </a:lnTo>
                      <a:lnTo>
                        <a:pt x="98" y="359"/>
                      </a:lnTo>
                      <a:lnTo>
                        <a:pt x="93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4" y="449"/>
                      </a:lnTo>
                      <a:lnTo>
                        <a:pt x="98" y="456"/>
                      </a:lnTo>
                      <a:lnTo>
                        <a:pt x="103" y="464"/>
                      </a:lnTo>
                      <a:lnTo>
                        <a:pt x="108" y="472"/>
                      </a:lnTo>
                      <a:lnTo>
                        <a:pt x="115" y="477"/>
                      </a:lnTo>
                      <a:lnTo>
                        <a:pt x="122" y="482"/>
                      </a:lnTo>
                      <a:lnTo>
                        <a:pt x="130" y="488"/>
                      </a:lnTo>
                      <a:lnTo>
                        <a:pt x="139" y="491"/>
                      </a:lnTo>
                      <a:lnTo>
                        <a:pt x="147" y="495"/>
                      </a:lnTo>
                      <a:lnTo>
                        <a:pt x="157" y="498"/>
                      </a:lnTo>
                      <a:lnTo>
                        <a:pt x="168" y="500"/>
                      </a:lnTo>
                      <a:lnTo>
                        <a:pt x="179" y="501"/>
                      </a:lnTo>
                      <a:lnTo>
                        <a:pt x="191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39"/>
                <p:cNvSpPr>
                  <a:spLocks/>
                </p:cNvSpPr>
                <p:nvPr/>
              </p:nvSpPr>
              <p:spPr bwMode="auto">
                <a:xfrm>
                  <a:off x="4645" y="2888"/>
                  <a:ext cx="42" cy="50"/>
                </a:xfrm>
                <a:custGeom>
                  <a:avLst/>
                  <a:gdLst>
                    <a:gd name="T0" fmla="*/ 84 w 461"/>
                    <a:gd name="T1" fmla="*/ 356 h 559"/>
                    <a:gd name="T2" fmla="*/ 86 w 461"/>
                    <a:gd name="T3" fmla="*/ 388 h 559"/>
                    <a:gd name="T4" fmla="*/ 93 w 461"/>
                    <a:gd name="T5" fmla="*/ 415 h 559"/>
                    <a:gd name="T6" fmla="*/ 101 w 461"/>
                    <a:gd name="T7" fmla="*/ 438 h 559"/>
                    <a:gd name="T8" fmla="*/ 115 w 461"/>
                    <a:gd name="T9" fmla="*/ 457 h 559"/>
                    <a:gd name="T10" fmla="*/ 133 w 461"/>
                    <a:gd name="T11" fmla="*/ 471 h 559"/>
                    <a:gd name="T12" fmla="*/ 155 w 461"/>
                    <a:gd name="T13" fmla="*/ 481 h 559"/>
                    <a:gd name="T14" fmla="*/ 181 w 461"/>
                    <a:gd name="T15" fmla="*/ 488 h 559"/>
                    <a:gd name="T16" fmla="*/ 211 w 461"/>
                    <a:gd name="T17" fmla="*/ 490 h 559"/>
                    <a:gd name="T18" fmla="*/ 251 w 461"/>
                    <a:gd name="T19" fmla="*/ 487 h 559"/>
                    <a:gd name="T20" fmla="*/ 286 w 461"/>
                    <a:gd name="T21" fmla="*/ 478 h 559"/>
                    <a:gd name="T22" fmla="*/ 314 w 461"/>
                    <a:gd name="T23" fmla="*/ 464 h 559"/>
                    <a:gd name="T24" fmla="*/ 338 w 461"/>
                    <a:gd name="T25" fmla="*/ 443 h 559"/>
                    <a:gd name="T26" fmla="*/ 356 w 461"/>
                    <a:gd name="T27" fmla="*/ 415 h 559"/>
                    <a:gd name="T28" fmla="*/ 368 w 461"/>
                    <a:gd name="T29" fmla="*/ 380 h 559"/>
                    <a:gd name="T30" fmla="*/ 375 w 461"/>
                    <a:gd name="T31" fmla="*/ 339 h 559"/>
                    <a:gd name="T32" fmla="*/ 377 w 461"/>
                    <a:gd name="T33" fmla="*/ 289 h 559"/>
                    <a:gd name="T34" fmla="*/ 461 w 461"/>
                    <a:gd name="T35" fmla="*/ 0 h 559"/>
                    <a:gd name="T36" fmla="*/ 393 w 461"/>
                    <a:gd name="T37" fmla="*/ 549 h 559"/>
                    <a:gd name="T38" fmla="*/ 376 w 461"/>
                    <a:gd name="T39" fmla="*/ 476 h 559"/>
                    <a:gd name="T40" fmla="*/ 362 w 461"/>
                    <a:gd name="T41" fmla="*/ 495 h 559"/>
                    <a:gd name="T42" fmla="*/ 345 w 461"/>
                    <a:gd name="T43" fmla="*/ 511 h 559"/>
                    <a:gd name="T44" fmla="*/ 326 w 461"/>
                    <a:gd name="T45" fmla="*/ 526 h 559"/>
                    <a:gd name="T46" fmla="*/ 305 w 461"/>
                    <a:gd name="T47" fmla="*/ 539 h 559"/>
                    <a:gd name="T48" fmla="*/ 281 w 461"/>
                    <a:gd name="T49" fmla="*/ 547 h 559"/>
                    <a:gd name="T50" fmla="*/ 256 w 461"/>
                    <a:gd name="T51" fmla="*/ 554 h 559"/>
                    <a:gd name="T52" fmla="*/ 230 w 461"/>
                    <a:gd name="T53" fmla="*/ 558 h 559"/>
                    <a:gd name="T54" fmla="*/ 200 w 461"/>
                    <a:gd name="T55" fmla="*/ 559 h 559"/>
                    <a:gd name="T56" fmla="*/ 154 w 461"/>
                    <a:gd name="T57" fmla="*/ 557 h 559"/>
                    <a:gd name="T58" fmla="*/ 112 w 461"/>
                    <a:gd name="T59" fmla="*/ 547 h 559"/>
                    <a:gd name="T60" fmla="*/ 79 w 461"/>
                    <a:gd name="T61" fmla="*/ 533 h 559"/>
                    <a:gd name="T62" fmla="*/ 50 w 461"/>
                    <a:gd name="T63" fmla="*/ 513 h 559"/>
                    <a:gd name="T64" fmla="*/ 38 w 461"/>
                    <a:gd name="T65" fmla="*/ 500 h 559"/>
                    <a:gd name="T66" fmla="*/ 29 w 461"/>
                    <a:gd name="T67" fmla="*/ 484 h 559"/>
                    <a:gd name="T68" fmla="*/ 12 w 461"/>
                    <a:gd name="T69" fmla="*/ 450 h 559"/>
                    <a:gd name="T70" fmla="*/ 4 w 461"/>
                    <a:gd name="T71" fmla="*/ 408 h 559"/>
                    <a:gd name="T72" fmla="*/ 0 w 461"/>
                    <a:gd name="T73" fmla="*/ 359 h 559"/>
                    <a:gd name="T74" fmla="*/ 84 w 461"/>
                    <a:gd name="T7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1" h="559">
                      <a:moveTo>
                        <a:pt x="84" y="0"/>
                      </a:moveTo>
                      <a:lnTo>
                        <a:pt x="84" y="356"/>
                      </a:lnTo>
                      <a:lnTo>
                        <a:pt x="85" y="372"/>
                      </a:lnTo>
                      <a:lnTo>
                        <a:pt x="86" y="388"/>
                      </a:lnTo>
                      <a:lnTo>
                        <a:pt x="88" y="402"/>
                      </a:lnTo>
                      <a:lnTo>
                        <a:pt x="93" y="415"/>
                      </a:lnTo>
                      <a:lnTo>
                        <a:pt x="96" y="427"/>
                      </a:lnTo>
                      <a:lnTo>
                        <a:pt x="101" y="438"/>
                      </a:lnTo>
                      <a:lnTo>
                        <a:pt x="108" y="447"/>
                      </a:lnTo>
                      <a:lnTo>
                        <a:pt x="115" y="457"/>
                      </a:lnTo>
                      <a:lnTo>
                        <a:pt x="123" y="465"/>
                      </a:lnTo>
                      <a:lnTo>
                        <a:pt x="133" y="471"/>
                      </a:lnTo>
                      <a:lnTo>
                        <a:pt x="143" y="477"/>
                      </a:lnTo>
                      <a:lnTo>
                        <a:pt x="155" y="481"/>
                      </a:lnTo>
                      <a:lnTo>
                        <a:pt x="168" y="485"/>
                      </a:lnTo>
                      <a:lnTo>
                        <a:pt x="181" y="488"/>
                      </a:lnTo>
                      <a:lnTo>
                        <a:pt x="196" y="490"/>
                      </a:lnTo>
                      <a:lnTo>
                        <a:pt x="211" y="490"/>
                      </a:lnTo>
                      <a:lnTo>
                        <a:pt x="232" y="489"/>
                      </a:lnTo>
                      <a:lnTo>
                        <a:pt x="251" y="487"/>
                      </a:lnTo>
                      <a:lnTo>
                        <a:pt x="270" y="483"/>
                      </a:lnTo>
                      <a:lnTo>
                        <a:pt x="286" y="478"/>
                      </a:lnTo>
                      <a:lnTo>
                        <a:pt x="301" y="471"/>
                      </a:lnTo>
                      <a:lnTo>
                        <a:pt x="314" y="464"/>
                      </a:lnTo>
                      <a:lnTo>
                        <a:pt x="327" y="454"/>
                      </a:lnTo>
                      <a:lnTo>
                        <a:pt x="338" y="443"/>
                      </a:lnTo>
                      <a:lnTo>
                        <a:pt x="347" y="430"/>
                      </a:lnTo>
                      <a:lnTo>
                        <a:pt x="356" y="415"/>
                      </a:lnTo>
                      <a:lnTo>
                        <a:pt x="362" y="399"/>
                      </a:lnTo>
                      <a:lnTo>
                        <a:pt x="368" y="380"/>
                      </a:lnTo>
                      <a:lnTo>
                        <a:pt x="372" y="361"/>
                      </a:lnTo>
                      <a:lnTo>
                        <a:pt x="375" y="339"/>
                      </a:lnTo>
                      <a:lnTo>
                        <a:pt x="377" y="315"/>
                      </a:lnTo>
                      <a:lnTo>
                        <a:pt x="377" y="289"/>
                      </a:lnTo>
                      <a:lnTo>
                        <a:pt x="377" y="0"/>
                      </a:lnTo>
                      <a:lnTo>
                        <a:pt x="461" y="0"/>
                      </a:lnTo>
                      <a:lnTo>
                        <a:pt x="461" y="549"/>
                      </a:lnTo>
                      <a:lnTo>
                        <a:pt x="393" y="549"/>
                      </a:lnTo>
                      <a:lnTo>
                        <a:pt x="381" y="476"/>
                      </a:lnTo>
                      <a:lnTo>
                        <a:pt x="376" y="476"/>
                      </a:lnTo>
                      <a:lnTo>
                        <a:pt x="369" y="485"/>
                      </a:lnTo>
                      <a:lnTo>
                        <a:pt x="362" y="495"/>
                      </a:lnTo>
                      <a:lnTo>
                        <a:pt x="353" y="504"/>
                      </a:lnTo>
                      <a:lnTo>
                        <a:pt x="345" y="511"/>
                      </a:lnTo>
                      <a:lnTo>
                        <a:pt x="336" y="519"/>
                      </a:lnTo>
                      <a:lnTo>
                        <a:pt x="326" y="526"/>
                      </a:lnTo>
                      <a:lnTo>
                        <a:pt x="315" y="532"/>
                      </a:lnTo>
                      <a:lnTo>
                        <a:pt x="305" y="539"/>
                      </a:lnTo>
                      <a:lnTo>
                        <a:pt x="293" y="543"/>
                      </a:lnTo>
                      <a:lnTo>
                        <a:pt x="281" y="547"/>
                      </a:lnTo>
                      <a:lnTo>
                        <a:pt x="269" y="552"/>
                      </a:lnTo>
                      <a:lnTo>
                        <a:pt x="256" y="554"/>
                      </a:lnTo>
                      <a:lnTo>
                        <a:pt x="243" y="557"/>
                      </a:lnTo>
                      <a:lnTo>
                        <a:pt x="230" y="558"/>
                      </a:lnTo>
                      <a:lnTo>
                        <a:pt x="215" y="559"/>
                      </a:lnTo>
                      <a:lnTo>
                        <a:pt x="200" y="559"/>
                      </a:lnTo>
                      <a:lnTo>
                        <a:pt x="176" y="559"/>
                      </a:lnTo>
                      <a:lnTo>
                        <a:pt x="154" y="557"/>
                      </a:lnTo>
                      <a:lnTo>
                        <a:pt x="133" y="553"/>
                      </a:lnTo>
                      <a:lnTo>
                        <a:pt x="112" y="547"/>
                      </a:lnTo>
                      <a:lnTo>
                        <a:pt x="95" y="541"/>
                      </a:lnTo>
                      <a:lnTo>
                        <a:pt x="79" y="533"/>
                      </a:lnTo>
                      <a:lnTo>
                        <a:pt x="63" y="523"/>
                      </a:lnTo>
                      <a:lnTo>
                        <a:pt x="50" y="513"/>
                      </a:lnTo>
                      <a:lnTo>
                        <a:pt x="44" y="506"/>
                      </a:lnTo>
                      <a:lnTo>
                        <a:pt x="38" y="500"/>
                      </a:lnTo>
                      <a:lnTo>
                        <a:pt x="33" y="492"/>
                      </a:lnTo>
                      <a:lnTo>
                        <a:pt x="29" y="484"/>
                      </a:lnTo>
                      <a:lnTo>
                        <a:pt x="20" y="468"/>
                      </a:lnTo>
                      <a:lnTo>
                        <a:pt x="12" y="450"/>
                      </a:lnTo>
                      <a:lnTo>
                        <a:pt x="7" y="430"/>
                      </a:lnTo>
                      <a:lnTo>
                        <a:pt x="4" y="408"/>
                      </a:lnTo>
                      <a:lnTo>
                        <a:pt x="0" y="384"/>
                      </a:lnTo>
                      <a:lnTo>
                        <a:pt x="0" y="359"/>
                      </a:lnTo>
                      <a:lnTo>
                        <a:pt x="0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40"/>
                <p:cNvSpPr>
                  <a:spLocks/>
                </p:cNvSpPr>
                <p:nvPr/>
              </p:nvSpPr>
              <p:spPr bwMode="auto">
                <a:xfrm>
                  <a:off x="4699" y="2887"/>
                  <a:ext cx="36" cy="51"/>
                </a:xfrm>
                <a:custGeom>
                  <a:avLst/>
                  <a:gdLst>
                    <a:gd name="T0" fmla="*/ 387 w 391"/>
                    <a:gd name="T1" fmla="*/ 446 h 570"/>
                    <a:gd name="T2" fmla="*/ 369 w 391"/>
                    <a:gd name="T3" fmla="*/ 493 h 570"/>
                    <a:gd name="T4" fmla="*/ 333 w 391"/>
                    <a:gd name="T5" fmla="*/ 529 h 570"/>
                    <a:gd name="T6" fmla="*/ 284 w 391"/>
                    <a:gd name="T7" fmla="*/ 554 h 570"/>
                    <a:gd name="T8" fmla="*/ 221 w 391"/>
                    <a:gd name="T9" fmla="*/ 568 h 570"/>
                    <a:gd name="T10" fmla="*/ 146 w 391"/>
                    <a:gd name="T11" fmla="*/ 570 h 570"/>
                    <a:gd name="T12" fmla="*/ 75 w 391"/>
                    <a:gd name="T13" fmla="*/ 562 h 570"/>
                    <a:gd name="T14" fmla="*/ 18 w 391"/>
                    <a:gd name="T15" fmla="*/ 544 h 570"/>
                    <a:gd name="T16" fmla="*/ 22 w 391"/>
                    <a:gd name="T17" fmla="*/ 468 h 570"/>
                    <a:gd name="T18" fmla="*/ 86 w 391"/>
                    <a:gd name="T19" fmla="*/ 490 h 570"/>
                    <a:gd name="T20" fmla="*/ 154 w 391"/>
                    <a:gd name="T21" fmla="*/ 501 h 570"/>
                    <a:gd name="T22" fmla="*/ 205 w 391"/>
                    <a:gd name="T23" fmla="*/ 501 h 570"/>
                    <a:gd name="T24" fmla="*/ 244 w 391"/>
                    <a:gd name="T25" fmla="*/ 493 h 570"/>
                    <a:gd name="T26" fmla="*/ 275 w 391"/>
                    <a:gd name="T27" fmla="*/ 481 h 570"/>
                    <a:gd name="T28" fmla="*/ 296 w 391"/>
                    <a:gd name="T29" fmla="*/ 463 h 570"/>
                    <a:gd name="T30" fmla="*/ 308 w 391"/>
                    <a:gd name="T31" fmla="*/ 438 h 570"/>
                    <a:gd name="T32" fmla="*/ 310 w 391"/>
                    <a:gd name="T33" fmla="*/ 410 h 570"/>
                    <a:gd name="T34" fmla="*/ 304 w 391"/>
                    <a:gd name="T35" fmla="*/ 388 h 570"/>
                    <a:gd name="T36" fmla="*/ 289 w 391"/>
                    <a:gd name="T37" fmla="*/ 368 h 570"/>
                    <a:gd name="T38" fmla="*/ 266 w 391"/>
                    <a:gd name="T39" fmla="*/ 351 h 570"/>
                    <a:gd name="T40" fmla="*/ 210 w 391"/>
                    <a:gd name="T41" fmla="*/ 324 h 570"/>
                    <a:gd name="T42" fmla="*/ 108 w 391"/>
                    <a:gd name="T43" fmla="*/ 281 h 570"/>
                    <a:gd name="T44" fmla="*/ 49 w 391"/>
                    <a:gd name="T45" fmla="*/ 248 h 570"/>
                    <a:gd name="T46" fmla="*/ 16 w 391"/>
                    <a:gd name="T47" fmla="*/ 210 h 570"/>
                    <a:gd name="T48" fmla="*/ 6 w 391"/>
                    <a:gd name="T49" fmla="*/ 188 h 570"/>
                    <a:gd name="T50" fmla="*/ 0 w 391"/>
                    <a:gd name="T51" fmla="*/ 146 h 570"/>
                    <a:gd name="T52" fmla="*/ 8 w 391"/>
                    <a:gd name="T53" fmla="*/ 99 h 570"/>
                    <a:gd name="T54" fmla="*/ 31 w 391"/>
                    <a:gd name="T55" fmla="*/ 61 h 570"/>
                    <a:gd name="T56" fmla="*/ 69 w 391"/>
                    <a:gd name="T57" fmla="*/ 31 h 570"/>
                    <a:gd name="T58" fmla="*/ 120 w 391"/>
                    <a:gd name="T59" fmla="*/ 10 h 570"/>
                    <a:gd name="T60" fmla="*/ 182 w 391"/>
                    <a:gd name="T61" fmla="*/ 1 h 570"/>
                    <a:gd name="T62" fmla="*/ 249 w 391"/>
                    <a:gd name="T63" fmla="*/ 2 h 570"/>
                    <a:gd name="T64" fmla="*/ 315 w 391"/>
                    <a:gd name="T65" fmla="*/ 14 h 570"/>
                    <a:gd name="T66" fmla="*/ 379 w 391"/>
                    <a:gd name="T67" fmla="*/ 37 h 570"/>
                    <a:gd name="T68" fmla="*/ 309 w 391"/>
                    <a:gd name="T69" fmla="*/ 89 h 570"/>
                    <a:gd name="T70" fmla="*/ 252 w 391"/>
                    <a:gd name="T71" fmla="*/ 75 h 570"/>
                    <a:gd name="T72" fmla="*/ 199 w 391"/>
                    <a:gd name="T73" fmla="*/ 71 h 570"/>
                    <a:gd name="T74" fmla="*/ 159 w 391"/>
                    <a:gd name="T75" fmla="*/ 73 h 570"/>
                    <a:gd name="T76" fmla="*/ 127 w 391"/>
                    <a:gd name="T77" fmla="*/ 80 h 570"/>
                    <a:gd name="T78" fmla="*/ 103 w 391"/>
                    <a:gd name="T79" fmla="*/ 94 h 570"/>
                    <a:gd name="T80" fmla="*/ 87 w 391"/>
                    <a:gd name="T81" fmla="*/ 111 h 570"/>
                    <a:gd name="T82" fmla="*/ 80 w 391"/>
                    <a:gd name="T83" fmla="*/ 132 h 570"/>
                    <a:gd name="T84" fmla="*/ 82 w 391"/>
                    <a:gd name="T85" fmla="*/ 161 h 570"/>
                    <a:gd name="T86" fmla="*/ 97 w 391"/>
                    <a:gd name="T87" fmla="*/ 186 h 570"/>
                    <a:gd name="T88" fmla="*/ 128 w 391"/>
                    <a:gd name="T89" fmla="*/ 208 h 570"/>
                    <a:gd name="T90" fmla="*/ 191 w 391"/>
                    <a:gd name="T91" fmla="*/ 236 h 570"/>
                    <a:gd name="T92" fmla="*/ 269 w 391"/>
                    <a:gd name="T93" fmla="*/ 266 h 570"/>
                    <a:gd name="T94" fmla="*/ 321 w 391"/>
                    <a:gd name="T95" fmla="*/ 292 h 570"/>
                    <a:gd name="T96" fmla="*/ 356 w 391"/>
                    <a:gd name="T97" fmla="*/ 319 h 570"/>
                    <a:gd name="T98" fmla="*/ 378 w 391"/>
                    <a:gd name="T99" fmla="*/ 350 h 570"/>
                    <a:gd name="T100" fmla="*/ 389 w 391"/>
                    <a:gd name="T101" fmla="*/ 3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1" h="570">
                      <a:moveTo>
                        <a:pt x="391" y="411"/>
                      </a:moveTo>
                      <a:lnTo>
                        <a:pt x="390" y="429"/>
                      </a:lnTo>
                      <a:lnTo>
                        <a:pt x="387" y="446"/>
                      </a:lnTo>
                      <a:lnTo>
                        <a:pt x="383" y="463"/>
                      </a:lnTo>
                      <a:lnTo>
                        <a:pt x="377" y="479"/>
                      </a:lnTo>
                      <a:lnTo>
                        <a:pt x="369" y="493"/>
                      </a:lnTo>
                      <a:lnTo>
                        <a:pt x="358" y="506"/>
                      </a:lnTo>
                      <a:lnTo>
                        <a:pt x="347" y="518"/>
                      </a:lnTo>
                      <a:lnTo>
                        <a:pt x="333" y="529"/>
                      </a:lnTo>
                      <a:lnTo>
                        <a:pt x="319" y="539"/>
                      </a:lnTo>
                      <a:lnTo>
                        <a:pt x="302" y="547"/>
                      </a:lnTo>
                      <a:lnTo>
                        <a:pt x="284" y="554"/>
                      </a:lnTo>
                      <a:lnTo>
                        <a:pt x="265" y="560"/>
                      </a:lnTo>
                      <a:lnTo>
                        <a:pt x="244" y="565"/>
                      </a:lnTo>
                      <a:lnTo>
                        <a:pt x="221" y="568"/>
                      </a:lnTo>
                      <a:lnTo>
                        <a:pt x="197" y="570"/>
                      </a:lnTo>
                      <a:lnTo>
                        <a:pt x="172" y="570"/>
                      </a:lnTo>
                      <a:lnTo>
                        <a:pt x="146" y="570"/>
                      </a:lnTo>
                      <a:lnTo>
                        <a:pt x="121" y="568"/>
                      </a:lnTo>
                      <a:lnTo>
                        <a:pt x="97" y="566"/>
                      </a:lnTo>
                      <a:lnTo>
                        <a:pt x="75" y="562"/>
                      </a:lnTo>
                      <a:lnTo>
                        <a:pt x="55" y="557"/>
                      </a:lnTo>
                      <a:lnTo>
                        <a:pt x="35" y="551"/>
                      </a:lnTo>
                      <a:lnTo>
                        <a:pt x="18" y="544"/>
                      </a:lnTo>
                      <a:lnTo>
                        <a:pt x="2" y="537"/>
                      </a:lnTo>
                      <a:lnTo>
                        <a:pt x="2" y="458"/>
                      </a:lnTo>
                      <a:lnTo>
                        <a:pt x="22" y="468"/>
                      </a:lnTo>
                      <a:lnTo>
                        <a:pt x="43" y="477"/>
                      </a:lnTo>
                      <a:lnTo>
                        <a:pt x="65" y="484"/>
                      </a:lnTo>
                      <a:lnTo>
                        <a:pt x="86" y="490"/>
                      </a:lnTo>
                      <a:lnTo>
                        <a:pt x="109" y="495"/>
                      </a:lnTo>
                      <a:lnTo>
                        <a:pt x="132" y="499"/>
                      </a:lnTo>
                      <a:lnTo>
                        <a:pt x="154" y="501"/>
                      </a:lnTo>
                      <a:lnTo>
                        <a:pt x="174" y="502"/>
                      </a:lnTo>
                      <a:lnTo>
                        <a:pt x="191" y="502"/>
                      </a:lnTo>
                      <a:lnTo>
                        <a:pt x="205" y="501"/>
                      </a:lnTo>
                      <a:lnTo>
                        <a:pt x="219" y="499"/>
                      </a:lnTo>
                      <a:lnTo>
                        <a:pt x="232" y="496"/>
                      </a:lnTo>
                      <a:lnTo>
                        <a:pt x="244" y="493"/>
                      </a:lnTo>
                      <a:lnTo>
                        <a:pt x="256" y="490"/>
                      </a:lnTo>
                      <a:lnTo>
                        <a:pt x="266" y="486"/>
                      </a:lnTo>
                      <a:lnTo>
                        <a:pt x="275" y="481"/>
                      </a:lnTo>
                      <a:lnTo>
                        <a:pt x="283" y="476"/>
                      </a:lnTo>
                      <a:lnTo>
                        <a:pt x="291" y="469"/>
                      </a:lnTo>
                      <a:lnTo>
                        <a:pt x="296" y="463"/>
                      </a:lnTo>
                      <a:lnTo>
                        <a:pt x="302" y="455"/>
                      </a:lnTo>
                      <a:lnTo>
                        <a:pt x="306" y="446"/>
                      </a:lnTo>
                      <a:lnTo>
                        <a:pt x="308" y="438"/>
                      </a:lnTo>
                      <a:lnTo>
                        <a:pt x="310" y="428"/>
                      </a:lnTo>
                      <a:lnTo>
                        <a:pt x="310" y="417"/>
                      </a:lnTo>
                      <a:lnTo>
                        <a:pt x="310" y="410"/>
                      </a:lnTo>
                      <a:lnTo>
                        <a:pt x="309" y="402"/>
                      </a:lnTo>
                      <a:lnTo>
                        <a:pt x="306" y="394"/>
                      </a:lnTo>
                      <a:lnTo>
                        <a:pt x="304" y="388"/>
                      </a:lnTo>
                      <a:lnTo>
                        <a:pt x="299" y="381"/>
                      </a:lnTo>
                      <a:lnTo>
                        <a:pt x="295" y="375"/>
                      </a:lnTo>
                      <a:lnTo>
                        <a:pt x="289" y="368"/>
                      </a:lnTo>
                      <a:lnTo>
                        <a:pt x="282" y="363"/>
                      </a:lnTo>
                      <a:lnTo>
                        <a:pt x="274" y="356"/>
                      </a:lnTo>
                      <a:lnTo>
                        <a:pt x="266" y="351"/>
                      </a:lnTo>
                      <a:lnTo>
                        <a:pt x="254" y="344"/>
                      </a:lnTo>
                      <a:lnTo>
                        <a:pt x="242" y="338"/>
                      </a:lnTo>
                      <a:lnTo>
                        <a:pt x="210" y="324"/>
                      </a:lnTo>
                      <a:lnTo>
                        <a:pt x="173" y="309"/>
                      </a:lnTo>
                      <a:lnTo>
                        <a:pt x="137" y="294"/>
                      </a:lnTo>
                      <a:lnTo>
                        <a:pt x="108" y="281"/>
                      </a:lnTo>
                      <a:lnTo>
                        <a:pt x="83" y="269"/>
                      </a:lnTo>
                      <a:lnTo>
                        <a:pt x="65" y="259"/>
                      </a:lnTo>
                      <a:lnTo>
                        <a:pt x="49" y="248"/>
                      </a:lnTo>
                      <a:lnTo>
                        <a:pt x="36" y="236"/>
                      </a:lnTo>
                      <a:lnTo>
                        <a:pt x="24" y="224"/>
                      </a:lnTo>
                      <a:lnTo>
                        <a:pt x="16" y="210"/>
                      </a:lnTo>
                      <a:lnTo>
                        <a:pt x="12" y="203"/>
                      </a:lnTo>
                      <a:lnTo>
                        <a:pt x="9" y="196"/>
                      </a:lnTo>
                      <a:lnTo>
                        <a:pt x="6" y="188"/>
                      </a:lnTo>
                      <a:lnTo>
                        <a:pt x="4" y="180"/>
                      </a:lnTo>
                      <a:lnTo>
                        <a:pt x="2" y="164"/>
                      </a:lnTo>
                      <a:lnTo>
                        <a:pt x="0" y="146"/>
                      </a:lnTo>
                      <a:lnTo>
                        <a:pt x="0" y="129"/>
                      </a:lnTo>
                      <a:lnTo>
                        <a:pt x="4" y="113"/>
                      </a:lnTo>
                      <a:lnTo>
                        <a:pt x="8" y="99"/>
                      </a:lnTo>
                      <a:lnTo>
                        <a:pt x="14" y="85"/>
                      </a:lnTo>
                      <a:lnTo>
                        <a:pt x="21" y="73"/>
                      </a:lnTo>
                      <a:lnTo>
                        <a:pt x="31" y="61"/>
                      </a:lnTo>
                      <a:lnTo>
                        <a:pt x="42" y="49"/>
                      </a:lnTo>
                      <a:lnTo>
                        <a:pt x="55" y="39"/>
                      </a:lnTo>
                      <a:lnTo>
                        <a:pt x="69" y="31"/>
                      </a:lnTo>
                      <a:lnTo>
                        <a:pt x="85" y="22"/>
                      </a:lnTo>
                      <a:lnTo>
                        <a:pt x="102" y="15"/>
                      </a:lnTo>
                      <a:lnTo>
                        <a:pt x="120" y="10"/>
                      </a:lnTo>
                      <a:lnTo>
                        <a:pt x="140" y="6"/>
                      </a:lnTo>
                      <a:lnTo>
                        <a:pt x="160" y="3"/>
                      </a:lnTo>
                      <a:lnTo>
                        <a:pt x="182" y="1"/>
                      </a:lnTo>
                      <a:lnTo>
                        <a:pt x="205" y="0"/>
                      </a:lnTo>
                      <a:lnTo>
                        <a:pt x="228" y="1"/>
                      </a:lnTo>
                      <a:lnTo>
                        <a:pt x="249" y="2"/>
                      </a:lnTo>
                      <a:lnTo>
                        <a:pt x="271" y="6"/>
                      </a:lnTo>
                      <a:lnTo>
                        <a:pt x="293" y="10"/>
                      </a:lnTo>
                      <a:lnTo>
                        <a:pt x="315" y="14"/>
                      </a:lnTo>
                      <a:lnTo>
                        <a:pt x="336" y="21"/>
                      </a:lnTo>
                      <a:lnTo>
                        <a:pt x="358" y="28"/>
                      </a:lnTo>
                      <a:lnTo>
                        <a:pt x="379" y="37"/>
                      </a:lnTo>
                      <a:lnTo>
                        <a:pt x="349" y="104"/>
                      </a:lnTo>
                      <a:lnTo>
                        <a:pt x="329" y="97"/>
                      </a:lnTo>
                      <a:lnTo>
                        <a:pt x="309" y="89"/>
                      </a:lnTo>
                      <a:lnTo>
                        <a:pt x="290" y="84"/>
                      </a:lnTo>
                      <a:lnTo>
                        <a:pt x="270" y="78"/>
                      </a:lnTo>
                      <a:lnTo>
                        <a:pt x="252" y="75"/>
                      </a:lnTo>
                      <a:lnTo>
                        <a:pt x="234" y="73"/>
                      </a:lnTo>
                      <a:lnTo>
                        <a:pt x="217" y="71"/>
                      </a:lnTo>
                      <a:lnTo>
                        <a:pt x="199" y="71"/>
                      </a:lnTo>
                      <a:lnTo>
                        <a:pt x="185" y="71"/>
                      </a:lnTo>
                      <a:lnTo>
                        <a:pt x="171" y="72"/>
                      </a:lnTo>
                      <a:lnTo>
                        <a:pt x="159" y="73"/>
                      </a:lnTo>
                      <a:lnTo>
                        <a:pt x="147" y="75"/>
                      </a:lnTo>
                      <a:lnTo>
                        <a:pt x="136" y="77"/>
                      </a:lnTo>
                      <a:lnTo>
                        <a:pt x="127" y="80"/>
                      </a:lnTo>
                      <a:lnTo>
                        <a:pt x="118" y="85"/>
                      </a:lnTo>
                      <a:lnTo>
                        <a:pt x="109" y="89"/>
                      </a:lnTo>
                      <a:lnTo>
                        <a:pt x="103" y="94"/>
                      </a:lnTo>
                      <a:lnTo>
                        <a:pt x="96" y="99"/>
                      </a:lnTo>
                      <a:lnTo>
                        <a:pt x="92" y="104"/>
                      </a:lnTo>
                      <a:lnTo>
                        <a:pt x="87" y="111"/>
                      </a:lnTo>
                      <a:lnTo>
                        <a:pt x="84" y="117"/>
                      </a:lnTo>
                      <a:lnTo>
                        <a:pt x="81" y="125"/>
                      </a:lnTo>
                      <a:lnTo>
                        <a:pt x="80" y="132"/>
                      </a:lnTo>
                      <a:lnTo>
                        <a:pt x="80" y="140"/>
                      </a:lnTo>
                      <a:lnTo>
                        <a:pt x="80" y="151"/>
                      </a:lnTo>
                      <a:lnTo>
                        <a:pt x="82" y="161"/>
                      </a:lnTo>
                      <a:lnTo>
                        <a:pt x="86" y="170"/>
                      </a:lnTo>
                      <a:lnTo>
                        <a:pt x="91" y="177"/>
                      </a:lnTo>
                      <a:lnTo>
                        <a:pt x="97" y="186"/>
                      </a:lnTo>
                      <a:lnTo>
                        <a:pt x="106" y="192"/>
                      </a:lnTo>
                      <a:lnTo>
                        <a:pt x="116" y="200"/>
                      </a:lnTo>
                      <a:lnTo>
                        <a:pt x="128" y="208"/>
                      </a:lnTo>
                      <a:lnTo>
                        <a:pt x="143" y="215"/>
                      </a:lnTo>
                      <a:lnTo>
                        <a:pt x="164" y="225"/>
                      </a:lnTo>
                      <a:lnTo>
                        <a:pt x="191" y="236"/>
                      </a:lnTo>
                      <a:lnTo>
                        <a:pt x="223" y="248"/>
                      </a:lnTo>
                      <a:lnTo>
                        <a:pt x="247" y="256"/>
                      </a:lnTo>
                      <a:lnTo>
                        <a:pt x="269" y="266"/>
                      </a:lnTo>
                      <a:lnTo>
                        <a:pt x="289" y="275"/>
                      </a:lnTo>
                      <a:lnTo>
                        <a:pt x="306" y="284"/>
                      </a:lnTo>
                      <a:lnTo>
                        <a:pt x="321" y="292"/>
                      </a:lnTo>
                      <a:lnTo>
                        <a:pt x="335" y="302"/>
                      </a:lnTo>
                      <a:lnTo>
                        <a:pt x="347" y="311"/>
                      </a:lnTo>
                      <a:lnTo>
                        <a:pt x="356" y="319"/>
                      </a:lnTo>
                      <a:lnTo>
                        <a:pt x="365" y="329"/>
                      </a:lnTo>
                      <a:lnTo>
                        <a:pt x="371" y="339"/>
                      </a:lnTo>
                      <a:lnTo>
                        <a:pt x="378" y="350"/>
                      </a:lnTo>
                      <a:lnTo>
                        <a:pt x="382" y="361"/>
                      </a:lnTo>
                      <a:lnTo>
                        <a:pt x="386" y="373"/>
                      </a:lnTo>
                      <a:lnTo>
                        <a:pt x="389" y="385"/>
                      </a:lnTo>
                      <a:lnTo>
                        <a:pt x="391" y="398"/>
                      </a:lnTo>
                      <a:lnTo>
                        <a:pt x="391" y="4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41"/>
                <p:cNvSpPr>
                  <a:spLocks/>
                </p:cNvSpPr>
                <p:nvPr/>
              </p:nvSpPr>
              <p:spPr bwMode="auto">
                <a:xfrm>
                  <a:off x="4769" y="2870"/>
                  <a:ext cx="51" cy="68"/>
                </a:xfrm>
                <a:custGeom>
                  <a:avLst/>
                  <a:gdLst>
                    <a:gd name="T0" fmla="*/ 324 w 556"/>
                    <a:gd name="T1" fmla="*/ 77 h 753"/>
                    <a:gd name="T2" fmla="*/ 283 w 556"/>
                    <a:gd name="T3" fmla="*/ 83 h 753"/>
                    <a:gd name="T4" fmla="*/ 245 w 556"/>
                    <a:gd name="T5" fmla="*/ 95 h 753"/>
                    <a:gd name="T6" fmla="*/ 211 w 556"/>
                    <a:gd name="T7" fmla="*/ 114 h 753"/>
                    <a:gd name="T8" fmla="*/ 179 w 556"/>
                    <a:gd name="T9" fmla="*/ 138 h 753"/>
                    <a:gd name="T10" fmla="*/ 153 w 556"/>
                    <a:gd name="T11" fmla="*/ 167 h 753"/>
                    <a:gd name="T12" fmla="*/ 130 w 556"/>
                    <a:gd name="T13" fmla="*/ 201 h 753"/>
                    <a:gd name="T14" fmla="*/ 113 w 556"/>
                    <a:gd name="T15" fmla="*/ 237 h 753"/>
                    <a:gd name="T16" fmla="*/ 101 w 556"/>
                    <a:gd name="T17" fmla="*/ 280 h 753"/>
                    <a:gd name="T18" fmla="*/ 93 w 556"/>
                    <a:gd name="T19" fmla="*/ 326 h 753"/>
                    <a:gd name="T20" fmla="*/ 91 w 556"/>
                    <a:gd name="T21" fmla="*/ 376 h 753"/>
                    <a:gd name="T22" fmla="*/ 93 w 556"/>
                    <a:gd name="T23" fmla="*/ 429 h 753"/>
                    <a:gd name="T24" fmla="*/ 101 w 556"/>
                    <a:gd name="T25" fmla="*/ 475 h 753"/>
                    <a:gd name="T26" fmla="*/ 113 w 556"/>
                    <a:gd name="T27" fmla="*/ 518 h 753"/>
                    <a:gd name="T28" fmla="*/ 129 w 556"/>
                    <a:gd name="T29" fmla="*/ 556 h 753"/>
                    <a:gd name="T30" fmla="*/ 151 w 556"/>
                    <a:gd name="T31" fmla="*/ 589 h 753"/>
                    <a:gd name="T32" fmla="*/ 177 w 556"/>
                    <a:gd name="T33" fmla="*/ 618 h 753"/>
                    <a:gd name="T34" fmla="*/ 206 w 556"/>
                    <a:gd name="T35" fmla="*/ 640 h 753"/>
                    <a:gd name="T36" fmla="*/ 241 w 556"/>
                    <a:gd name="T37" fmla="*/ 658 h 753"/>
                    <a:gd name="T38" fmla="*/ 279 w 556"/>
                    <a:gd name="T39" fmla="*/ 670 h 753"/>
                    <a:gd name="T40" fmla="*/ 322 w 556"/>
                    <a:gd name="T41" fmla="*/ 676 h 753"/>
                    <a:gd name="T42" fmla="*/ 372 w 556"/>
                    <a:gd name="T43" fmla="*/ 677 h 753"/>
                    <a:gd name="T44" fmla="*/ 435 w 556"/>
                    <a:gd name="T45" fmla="*/ 671 h 753"/>
                    <a:gd name="T46" fmla="*/ 503 w 556"/>
                    <a:gd name="T47" fmla="*/ 657 h 753"/>
                    <a:gd name="T48" fmla="*/ 508 w 556"/>
                    <a:gd name="T49" fmla="*/ 732 h 753"/>
                    <a:gd name="T50" fmla="*/ 442 w 556"/>
                    <a:gd name="T51" fmla="*/ 747 h 753"/>
                    <a:gd name="T52" fmla="*/ 366 w 556"/>
                    <a:gd name="T53" fmla="*/ 753 h 753"/>
                    <a:gd name="T54" fmla="*/ 299 w 556"/>
                    <a:gd name="T55" fmla="*/ 752 h 753"/>
                    <a:gd name="T56" fmla="*/ 245 w 556"/>
                    <a:gd name="T57" fmla="*/ 745 h 753"/>
                    <a:gd name="T58" fmla="*/ 195 w 556"/>
                    <a:gd name="T59" fmla="*/ 729 h 753"/>
                    <a:gd name="T60" fmla="*/ 150 w 556"/>
                    <a:gd name="T61" fmla="*/ 708 h 753"/>
                    <a:gd name="T62" fmla="*/ 111 w 556"/>
                    <a:gd name="T63" fmla="*/ 678 h 753"/>
                    <a:gd name="T64" fmla="*/ 77 w 556"/>
                    <a:gd name="T65" fmla="*/ 642 h 753"/>
                    <a:gd name="T66" fmla="*/ 49 w 556"/>
                    <a:gd name="T67" fmla="*/ 601 h 753"/>
                    <a:gd name="T68" fmla="*/ 27 w 556"/>
                    <a:gd name="T69" fmla="*/ 553 h 753"/>
                    <a:gd name="T70" fmla="*/ 12 w 556"/>
                    <a:gd name="T71" fmla="*/ 500 h 753"/>
                    <a:gd name="T72" fmla="*/ 3 w 556"/>
                    <a:gd name="T73" fmla="*/ 441 h 753"/>
                    <a:gd name="T74" fmla="*/ 0 w 556"/>
                    <a:gd name="T75" fmla="*/ 376 h 753"/>
                    <a:gd name="T76" fmla="*/ 5 w 556"/>
                    <a:gd name="T77" fmla="*/ 295 h 753"/>
                    <a:gd name="T78" fmla="*/ 24 w 556"/>
                    <a:gd name="T79" fmla="*/ 221 h 753"/>
                    <a:gd name="T80" fmla="*/ 53 w 556"/>
                    <a:gd name="T81" fmla="*/ 156 h 753"/>
                    <a:gd name="T82" fmla="*/ 95 w 556"/>
                    <a:gd name="T83" fmla="*/ 102 h 753"/>
                    <a:gd name="T84" fmla="*/ 146 w 556"/>
                    <a:gd name="T85" fmla="*/ 58 h 753"/>
                    <a:gd name="T86" fmla="*/ 206 w 556"/>
                    <a:gd name="T87" fmla="*/ 26 h 753"/>
                    <a:gd name="T88" fmla="*/ 276 w 556"/>
                    <a:gd name="T89" fmla="*/ 6 h 753"/>
                    <a:gd name="T90" fmla="*/ 354 w 556"/>
                    <a:gd name="T91" fmla="*/ 0 h 753"/>
                    <a:gd name="T92" fmla="*/ 437 w 556"/>
                    <a:gd name="T93" fmla="*/ 5 h 753"/>
                    <a:gd name="T94" fmla="*/ 511 w 556"/>
                    <a:gd name="T95" fmla="*/ 23 h 753"/>
                    <a:gd name="T96" fmla="*/ 520 w 556"/>
                    <a:gd name="T97" fmla="*/ 115 h 753"/>
                    <a:gd name="T98" fmla="*/ 458 w 556"/>
                    <a:gd name="T99" fmla="*/ 91 h 753"/>
                    <a:gd name="T100" fmla="*/ 395 w 556"/>
                    <a:gd name="T101" fmla="*/ 7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6" h="753">
                      <a:moveTo>
                        <a:pt x="353" y="76"/>
                      </a:moveTo>
                      <a:lnTo>
                        <a:pt x="338" y="76"/>
                      </a:lnTo>
                      <a:lnTo>
                        <a:pt x="324" y="77"/>
                      </a:lnTo>
                      <a:lnTo>
                        <a:pt x="310" y="79"/>
                      </a:lnTo>
                      <a:lnTo>
                        <a:pt x="296" y="81"/>
                      </a:lnTo>
                      <a:lnTo>
                        <a:pt x="283" y="83"/>
                      </a:lnTo>
                      <a:lnTo>
                        <a:pt x="270" y="86"/>
                      </a:lnTo>
                      <a:lnTo>
                        <a:pt x="256" y="91"/>
                      </a:lnTo>
                      <a:lnTo>
                        <a:pt x="245" y="95"/>
                      </a:lnTo>
                      <a:lnTo>
                        <a:pt x="233" y="101"/>
                      </a:lnTo>
                      <a:lnTo>
                        <a:pt x="222" y="107"/>
                      </a:lnTo>
                      <a:lnTo>
                        <a:pt x="211" y="114"/>
                      </a:lnTo>
                      <a:lnTo>
                        <a:pt x="200" y="121"/>
                      </a:lnTo>
                      <a:lnTo>
                        <a:pt x="189" y="129"/>
                      </a:lnTo>
                      <a:lnTo>
                        <a:pt x="179" y="138"/>
                      </a:lnTo>
                      <a:lnTo>
                        <a:pt x="171" y="146"/>
                      </a:lnTo>
                      <a:lnTo>
                        <a:pt x="161" y="156"/>
                      </a:lnTo>
                      <a:lnTo>
                        <a:pt x="153" y="167"/>
                      </a:lnTo>
                      <a:lnTo>
                        <a:pt x="145" y="177"/>
                      </a:lnTo>
                      <a:lnTo>
                        <a:pt x="138" y="189"/>
                      </a:lnTo>
                      <a:lnTo>
                        <a:pt x="130" y="201"/>
                      </a:lnTo>
                      <a:lnTo>
                        <a:pt x="125" y="212"/>
                      </a:lnTo>
                      <a:lnTo>
                        <a:pt x="118" y="224"/>
                      </a:lnTo>
                      <a:lnTo>
                        <a:pt x="113" y="237"/>
                      </a:lnTo>
                      <a:lnTo>
                        <a:pt x="109" y="252"/>
                      </a:lnTo>
                      <a:lnTo>
                        <a:pt x="104" y="266"/>
                      </a:lnTo>
                      <a:lnTo>
                        <a:pt x="101" y="280"/>
                      </a:lnTo>
                      <a:lnTo>
                        <a:pt x="98" y="295"/>
                      </a:lnTo>
                      <a:lnTo>
                        <a:pt x="96" y="310"/>
                      </a:lnTo>
                      <a:lnTo>
                        <a:pt x="93" y="326"/>
                      </a:lnTo>
                      <a:lnTo>
                        <a:pt x="92" y="343"/>
                      </a:lnTo>
                      <a:lnTo>
                        <a:pt x="91" y="359"/>
                      </a:lnTo>
                      <a:lnTo>
                        <a:pt x="91" y="376"/>
                      </a:lnTo>
                      <a:lnTo>
                        <a:pt x="91" y="394"/>
                      </a:lnTo>
                      <a:lnTo>
                        <a:pt x="92" y="411"/>
                      </a:lnTo>
                      <a:lnTo>
                        <a:pt x="93" y="429"/>
                      </a:lnTo>
                      <a:lnTo>
                        <a:pt x="96" y="445"/>
                      </a:lnTo>
                      <a:lnTo>
                        <a:pt x="98" y="460"/>
                      </a:lnTo>
                      <a:lnTo>
                        <a:pt x="101" y="475"/>
                      </a:lnTo>
                      <a:lnTo>
                        <a:pt x="104" y="490"/>
                      </a:lnTo>
                      <a:lnTo>
                        <a:pt x="109" y="505"/>
                      </a:lnTo>
                      <a:lnTo>
                        <a:pt x="113" y="518"/>
                      </a:lnTo>
                      <a:lnTo>
                        <a:pt x="117" y="531"/>
                      </a:lnTo>
                      <a:lnTo>
                        <a:pt x="123" y="544"/>
                      </a:lnTo>
                      <a:lnTo>
                        <a:pt x="129" y="556"/>
                      </a:lnTo>
                      <a:lnTo>
                        <a:pt x="136" y="568"/>
                      </a:lnTo>
                      <a:lnTo>
                        <a:pt x="143" y="578"/>
                      </a:lnTo>
                      <a:lnTo>
                        <a:pt x="151" y="589"/>
                      </a:lnTo>
                      <a:lnTo>
                        <a:pt x="159" y="599"/>
                      </a:lnTo>
                      <a:lnTo>
                        <a:pt x="167" y="609"/>
                      </a:lnTo>
                      <a:lnTo>
                        <a:pt x="177" y="618"/>
                      </a:lnTo>
                      <a:lnTo>
                        <a:pt x="186" y="626"/>
                      </a:lnTo>
                      <a:lnTo>
                        <a:pt x="197" y="634"/>
                      </a:lnTo>
                      <a:lnTo>
                        <a:pt x="206" y="640"/>
                      </a:lnTo>
                      <a:lnTo>
                        <a:pt x="217" y="647"/>
                      </a:lnTo>
                      <a:lnTo>
                        <a:pt x="229" y="652"/>
                      </a:lnTo>
                      <a:lnTo>
                        <a:pt x="241" y="658"/>
                      </a:lnTo>
                      <a:lnTo>
                        <a:pt x="253" y="663"/>
                      </a:lnTo>
                      <a:lnTo>
                        <a:pt x="266" y="666"/>
                      </a:lnTo>
                      <a:lnTo>
                        <a:pt x="279" y="670"/>
                      </a:lnTo>
                      <a:lnTo>
                        <a:pt x="292" y="673"/>
                      </a:lnTo>
                      <a:lnTo>
                        <a:pt x="306" y="675"/>
                      </a:lnTo>
                      <a:lnTo>
                        <a:pt x="322" y="676"/>
                      </a:lnTo>
                      <a:lnTo>
                        <a:pt x="337" y="677"/>
                      </a:lnTo>
                      <a:lnTo>
                        <a:pt x="352" y="677"/>
                      </a:lnTo>
                      <a:lnTo>
                        <a:pt x="372" y="677"/>
                      </a:lnTo>
                      <a:lnTo>
                        <a:pt x="391" y="676"/>
                      </a:lnTo>
                      <a:lnTo>
                        <a:pt x="413" y="674"/>
                      </a:lnTo>
                      <a:lnTo>
                        <a:pt x="435" y="671"/>
                      </a:lnTo>
                      <a:lnTo>
                        <a:pt x="456" y="666"/>
                      </a:lnTo>
                      <a:lnTo>
                        <a:pt x="479" y="662"/>
                      </a:lnTo>
                      <a:lnTo>
                        <a:pt x="503" y="657"/>
                      </a:lnTo>
                      <a:lnTo>
                        <a:pt x="527" y="650"/>
                      </a:lnTo>
                      <a:lnTo>
                        <a:pt x="527" y="725"/>
                      </a:lnTo>
                      <a:lnTo>
                        <a:pt x="508" y="732"/>
                      </a:lnTo>
                      <a:lnTo>
                        <a:pt x="487" y="737"/>
                      </a:lnTo>
                      <a:lnTo>
                        <a:pt x="465" y="742"/>
                      </a:lnTo>
                      <a:lnTo>
                        <a:pt x="442" y="747"/>
                      </a:lnTo>
                      <a:lnTo>
                        <a:pt x="417" y="750"/>
                      </a:lnTo>
                      <a:lnTo>
                        <a:pt x="392" y="752"/>
                      </a:lnTo>
                      <a:lnTo>
                        <a:pt x="366" y="753"/>
                      </a:lnTo>
                      <a:lnTo>
                        <a:pt x="339" y="753"/>
                      </a:lnTo>
                      <a:lnTo>
                        <a:pt x="318" y="753"/>
                      </a:lnTo>
                      <a:lnTo>
                        <a:pt x="299" y="752"/>
                      </a:lnTo>
                      <a:lnTo>
                        <a:pt x="280" y="750"/>
                      </a:lnTo>
                      <a:lnTo>
                        <a:pt x="262" y="748"/>
                      </a:lnTo>
                      <a:lnTo>
                        <a:pt x="245" y="745"/>
                      </a:lnTo>
                      <a:lnTo>
                        <a:pt x="227" y="740"/>
                      </a:lnTo>
                      <a:lnTo>
                        <a:pt x="211" y="735"/>
                      </a:lnTo>
                      <a:lnTo>
                        <a:pt x="195" y="729"/>
                      </a:lnTo>
                      <a:lnTo>
                        <a:pt x="179" y="723"/>
                      </a:lnTo>
                      <a:lnTo>
                        <a:pt x="164" y="715"/>
                      </a:lnTo>
                      <a:lnTo>
                        <a:pt x="150" y="708"/>
                      </a:lnTo>
                      <a:lnTo>
                        <a:pt x="137" y="698"/>
                      </a:lnTo>
                      <a:lnTo>
                        <a:pt x="124" y="689"/>
                      </a:lnTo>
                      <a:lnTo>
                        <a:pt x="111" y="678"/>
                      </a:lnTo>
                      <a:lnTo>
                        <a:pt x="99" y="667"/>
                      </a:lnTo>
                      <a:lnTo>
                        <a:pt x="88" y="656"/>
                      </a:lnTo>
                      <a:lnTo>
                        <a:pt x="77" y="642"/>
                      </a:lnTo>
                      <a:lnTo>
                        <a:pt x="67" y="629"/>
                      </a:lnTo>
                      <a:lnTo>
                        <a:pt x="58" y="615"/>
                      </a:lnTo>
                      <a:lnTo>
                        <a:pt x="49" y="601"/>
                      </a:lnTo>
                      <a:lnTo>
                        <a:pt x="41" y="586"/>
                      </a:lnTo>
                      <a:lnTo>
                        <a:pt x="34" y="570"/>
                      </a:lnTo>
                      <a:lnTo>
                        <a:pt x="27" y="553"/>
                      </a:lnTo>
                      <a:lnTo>
                        <a:pt x="22" y="536"/>
                      </a:lnTo>
                      <a:lnTo>
                        <a:pt x="16" y="519"/>
                      </a:lnTo>
                      <a:lnTo>
                        <a:pt x="12" y="500"/>
                      </a:lnTo>
                      <a:lnTo>
                        <a:pt x="9" y="481"/>
                      </a:lnTo>
                      <a:lnTo>
                        <a:pt x="5" y="461"/>
                      </a:lnTo>
                      <a:lnTo>
                        <a:pt x="3" y="441"/>
                      </a:lnTo>
                      <a:lnTo>
                        <a:pt x="1" y="420"/>
                      </a:lnTo>
                      <a:lnTo>
                        <a:pt x="0" y="398"/>
                      </a:lnTo>
                      <a:lnTo>
                        <a:pt x="0" y="376"/>
                      </a:lnTo>
                      <a:lnTo>
                        <a:pt x="0" y="348"/>
                      </a:lnTo>
                      <a:lnTo>
                        <a:pt x="2" y="321"/>
                      </a:lnTo>
                      <a:lnTo>
                        <a:pt x="5" y="295"/>
                      </a:lnTo>
                      <a:lnTo>
                        <a:pt x="11" y="269"/>
                      </a:lnTo>
                      <a:lnTo>
                        <a:pt x="16" y="245"/>
                      </a:lnTo>
                      <a:lnTo>
                        <a:pt x="24" y="221"/>
                      </a:lnTo>
                      <a:lnTo>
                        <a:pt x="33" y="198"/>
                      </a:lnTo>
                      <a:lnTo>
                        <a:pt x="42" y="177"/>
                      </a:lnTo>
                      <a:lnTo>
                        <a:pt x="53" y="156"/>
                      </a:lnTo>
                      <a:lnTo>
                        <a:pt x="66" y="136"/>
                      </a:lnTo>
                      <a:lnTo>
                        <a:pt x="79" y="119"/>
                      </a:lnTo>
                      <a:lnTo>
                        <a:pt x="95" y="102"/>
                      </a:lnTo>
                      <a:lnTo>
                        <a:pt x="110" y="85"/>
                      </a:lnTo>
                      <a:lnTo>
                        <a:pt x="127" y="71"/>
                      </a:lnTo>
                      <a:lnTo>
                        <a:pt x="146" y="58"/>
                      </a:lnTo>
                      <a:lnTo>
                        <a:pt x="165" y="45"/>
                      </a:lnTo>
                      <a:lnTo>
                        <a:pt x="186" y="34"/>
                      </a:lnTo>
                      <a:lnTo>
                        <a:pt x="206" y="26"/>
                      </a:lnTo>
                      <a:lnTo>
                        <a:pt x="229" y="18"/>
                      </a:lnTo>
                      <a:lnTo>
                        <a:pt x="252" y="12"/>
                      </a:lnTo>
                      <a:lnTo>
                        <a:pt x="276" y="6"/>
                      </a:lnTo>
                      <a:lnTo>
                        <a:pt x="301" y="3"/>
                      </a:lnTo>
                      <a:lnTo>
                        <a:pt x="327" y="1"/>
                      </a:lnTo>
                      <a:lnTo>
                        <a:pt x="354" y="0"/>
                      </a:lnTo>
                      <a:lnTo>
                        <a:pt x="383" y="1"/>
                      </a:lnTo>
                      <a:lnTo>
                        <a:pt x="410" y="2"/>
                      </a:lnTo>
                      <a:lnTo>
                        <a:pt x="437" y="5"/>
                      </a:lnTo>
                      <a:lnTo>
                        <a:pt x="462" y="10"/>
                      </a:lnTo>
                      <a:lnTo>
                        <a:pt x="487" y="16"/>
                      </a:lnTo>
                      <a:lnTo>
                        <a:pt x="511" y="23"/>
                      </a:lnTo>
                      <a:lnTo>
                        <a:pt x="534" y="31"/>
                      </a:lnTo>
                      <a:lnTo>
                        <a:pt x="556" y="42"/>
                      </a:lnTo>
                      <a:lnTo>
                        <a:pt x="520" y="115"/>
                      </a:lnTo>
                      <a:lnTo>
                        <a:pt x="499" y="106"/>
                      </a:lnTo>
                      <a:lnTo>
                        <a:pt x="478" y="97"/>
                      </a:lnTo>
                      <a:lnTo>
                        <a:pt x="458" y="91"/>
                      </a:lnTo>
                      <a:lnTo>
                        <a:pt x="437" y="85"/>
                      </a:lnTo>
                      <a:lnTo>
                        <a:pt x="415" y="81"/>
                      </a:lnTo>
                      <a:lnTo>
                        <a:pt x="395" y="78"/>
                      </a:lnTo>
                      <a:lnTo>
                        <a:pt x="374" y="76"/>
                      </a:lnTo>
                      <a:lnTo>
                        <a:pt x="35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42"/>
                <p:cNvSpPr>
                  <a:spLocks noEditPoints="1"/>
                </p:cNvSpPr>
                <p:nvPr/>
              </p:nvSpPr>
              <p:spPr bwMode="auto">
                <a:xfrm>
                  <a:off x="4828" y="2887"/>
                  <a:ext cx="42" cy="51"/>
                </a:xfrm>
                <a:custGeom>
                  <a:avLst/>
                  <a:gdLst>
                    <a:gd name="T0" fmla="*/ 233 w 466"/>
                    <a:gd name="T1" fmla="*/ 569 h 570"/>
                    <a:gd name="T2" fmla="*/ 192 w 466"/>
                    <a:gd name="T3" fmla="*/ 564 h 570"/>
                    <a:gd name="T4" fmla="*/ 154 w 466"/>
                    <a:gd name="T5" fmla="*/ 552 h 570"/>
                    <a:gd name="T6" fmla="*/ 119 w 466"/>
                    <a:gd name="T7" fmla="*/ 536 h 570"/>
                    <a:gd name="T8" fmla="*/ 89 w 466"/>
                    <a:gd name="T9" fmla="*/ 514 h 570"/>
                    <a:gd name="T10" fmla="*/ 61 w 466"/>
                    <a:gd name="T11" fmla="*/ 487 h 570"/>
                    <a:gd name="T12" fmla="*/ 40 w 466"/>
                    <a:gd name="T13" fmla="*/ 455 h 570"/>
                    <a:gd name="T14" fmla="*/ 22 w 466"/>
                    <a:gd name="T15" fmla="*/ 420 h 570"/>
                    <a:gd name="T16" fmla="*/ 9 w 466"/>
                    <a:gd name="T17" fmla="*/ 381 h 570"/>
                    <a:gd name="T18" fmla="*/ 2 w 466"/>
                    <a:gd name="T19" fmla="*/ 338 h 570"/>
                    <a:gd name="T20" fmla="*/ 0 w 466"/>
                    <a:gd name="T21" fmla="*/ 290 h 570"/>
                    <a:gd name="T22" fmla="*/ 6 w 466"/>
                    <a:gd name="T23" fmla="*/ 212 h 570"/>
                    <a:gd name="T24" fmla="*/ 16 w 466"/>
                    <a:gd name="T25" fmla="*/ 171 h 570"/>
                    <a:gd name="T26" fmla="*/ 30 w 466"/>
                    <a:gd name="T27" fmla="*/ 133 h 570"/>
                    <a:gd name="T28" fmla="*/ 50 w 466"/>
                    <a:gd name="T29" fmla="*/ 99 h 570"/>
                    <a:gd name="T30" fmla="*/ 73 w 466"/>
                    <a:gd name="T31" fmla="*/ 70 h 570"/>
                    <a:gd name="T32" fmla="*/ 101 w 466"/>
                    <a:gd name="T33" fmla="*/ 45 h 570"/>
                    <a:gd name="T34" fmla="*/ 131 w 466"/>
                    <a:gd name="T35" fmla="*/ 25 h 570"/>
                    <a:gd name="T36" fmla="*/ 165 w 466"/>
                    <a:gd name="T37" fmla="*/ 11 h 570"/>
                    <a:gd name="T38" fmla="*/ 202 w 466"/>
                    <a:gd name="T39" fmla="*/ 3 h 570"/>
                    <a:gd name="T40" fmla="*/ 242 w 466"/>
                    <a:gd name="T41" fmla="*/ 0 h 570"/>
                    <a:gd name="T42" fmla="*/ 279 w 466"/>
                    <a:gd name="T43" fmla="*/ 2 h 570"/>
                    <a:gd name="T44" fmla="*/ 313 w 466"/>
                    <a:gd name="T45" fmla="*/ 10 h 570"/>
                    <a:gd name="T46" fmla="*/ 344 w 466"/>
                    <a:gd name="T47" fmla="*/ 22 h 570"/>
                    <a:gd name="T48" fmla="*/ 372 w 466"/>
                    <a:gd name="T49" fmla="*/ 38 h 570"/>
                    <a:gd name="T50" fmla="*/ 397 w 466"/>
                    <a:gd name="T51" fmla="*/ 60 h 570"/>
                    <a:gd name="T52" fmla="*/ 419 w 466"/>
                    <a:gd name="T53" fmla="*/ 86 h 570"/>
                    <a:gd name="T54" fmla="*/ 438 w 466"/>
                    <a:gd name="T55" fmla="*/ 115 h 570"/>
                    <a:gd name="T56" fmla="*/ 451 w 466"/>
                    <a:gd name="T57" fmla="*/ 147 h 570"/>
                    <a:gd name="T58" fmla="*/ 465 w 466"/>
                    <a:gd name="T59" fmla="*/ 221 h 570"/>
                    <a:gd name="T60" fmla="*/ 86 w 466"/>
                    <a:gd name="T61" fmla="*/ 301 h 570"/>
                    <a:gd name="T62" fmla="*/ 94 w 466"/>
                    <a:gd name="T63" fmla="*/ 366 h 570"/>
                    <a:gd name="T64" fmla="*/ 115 w 466"/>
                    <a:gd name="T65" fmla="*/ 419 h 570"/>
                    <a:gd name="T66" fmla="*/ 147 w 466"/>
                    <a:gd name="T67" fmla="*/ 459 h 570"/>
                    <a:gd name="T68" fmla="*/ 191 w 466"/>
                    <a:gd name="T69" fmla="*/ 486 h 570"/>
                    <a:gd name="T70" fmla="*/ 245 w 466"/>
                    <a:gd name="T71" fmla="*/ 496 h 570"/>
                    <a:gd name="T72" fmla="*/ 310 w 466"/>
                    <a:gd name="T73" fmla="*/ 495 h 570"/>
                    <a:gd name="T74" fmla="*/ 377 w 466"/>
                    <a:gd name="T75" fmla="*/ 483 h 570"/>
                    <a:gd name="T76" fmla="*/ 442 w 466"/>
                    <a:gd name="T77" fmla="*/ 461 h 570"/>
                    <a:gd name="T78" fmla="*/ 400 w 466"/>
                    <a:gd name="T79" fmla="*/ 552 h 570"/>
                    <a:gd name="T80" fmla="*/ 338 w 466"/>
                    <a:gd name="T81" fmla="*/ 566 h 570"/>
                    <a:gd name="T82" fmla="*/ 263 w 466"/>
                    <a:gd name="T83" fmla="*/ 570 h 570"/>
                    <a:gd name="T84" fmla="*/ 209 w 466"/>
                    <a:gd name="T85" fmla="*/ 73 h 570"/>
                    <a:gd name="T86" fmla="*/ 168 w 466"/>
                    <a:gd name="T87" fmla="*/ 87 h 570"/>
                    <a:gd name="T88" fmla="*/ 134 w 466"/>
                    <a:gd name="T89" fmla="*/ 113 h 570"/>
                    <a:gd name="T90" fmla="*/ 109 w 466"/>
                    <a:gd name="T91" fmla="*/ 150 h 570"/>
                    <a:gd name="T92" fmla="*/ 94 w 466"/>
                    <a:gd name="T93" fmla="*/ 197 h 570"/>
                    <a:gd name="T94" fmla="*/ 377 w 466"/>
                    <a:gd name="T95" fmla="*/ 233 h 570"/>
                    <a:gd name="T96" fmla="*/ 371 w 466"/>
                    <a:gd name="T97" fmla="*/ 179 h 570"/>
                    <a:gd name="T98" fmla="*/ 356 w 466"/>
                    <a:gd name="T99" fmla="*/ 135 h 570"/>
                    <a:gd name="T100" fmla="*/ 332 w 466"/>
                    <a:gd name="T101" fmla="*/ 102 h 570"/>
                    <a:gd name="T102" fmla="*/ 298 w 466"/>
                    <a:gd name="T103" fmla="*/ 80 h 570"/>
                    <a:gd name="T104" fmla="*/ 256 w 466"/>
                    <a:gd name="T105" fmla="*/ 71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6" h="570">
                      <a:moveTo>
                        <a:pt x="263" y="570"/>
                      </a:moveTo>
                      <a:lnTo>
                        <a:pt x="248" y="570"/>
                      </a:lnTo>
                      <a:lnTo>
                        <a:pt x="233" y="569"/>
                      </a:lnTo>
                      <a:lnTo>
                        <a:pt x="219" y="568"/>
                      </a:lnTo>
                      <a:lnTo>
                        <a:pt x="205" y="566"/>
                      </a:lnTo>
                      <a:lnTo>
                        <a:pt x="192" y="564"/>
                      </a:lnTo>
                      <a:lnTo>
                        <a:pt x="179" y="560"/>
                      </a:lnTo>
                      <a:lnTo>
                        <a:pt x="166" y="556"/>
                      </a:lnTo>
                      <a:lnTo>
                        <a:pt x="154" y="552"/>
                      </a:lnTo>
                      <a:lnTo>
                        <a:pt x="142" y="547"/>
                      </a:lnTo>
                      <a:lnTo>
                        <a:pt x="130" y="542"/>
                      </a:lnTo>
                      <a:lnTo>
                        <a:pt x="119" y="536"/>
                      </a:lnTo>
                      <a:lnTo>
                        <a:pt x="108" y="529"/>
                      </a:lnTo>
                      <a:lnTo>
                        <a:pt x="98" y="521"/>
                      </a:lnTo>
                      <a:lnTo>
                        <a:pt x="89" y="514"/>
                      </a:lnTo>
                      <a:lnTo>
                        <a:pt x="79" y="505"/>
                      </a:lnTo>
                      <a:lnTo>
                        <a:pt x="70" y="496"/>
                      </a:lnTo>
                      <a:lnTo>
                        <a:pt x="61" y="487"/>
                      </a:lnTo>
                      <a:lnTo>
                        <a:pt x="54" y="477"/>
                      </a:lnTo>
                      <a:lnTo>
                        <a:pt x="46" y="466"/>
                      </a:lnTo>
                      <a:lnTo>
                        <a:pt x="40" y="455"/>
                      </a:lnTo>
                      <a:lnTo>
                        <a:pt x="33" y="444"/>
                      </a:lnTo>
                      <a:lnTo>
                        <a:pt x="27" y="432"/>
                      </a:lnTo>
                      <a:lnTo>
                        <a:pt x="22" y="420"/>
                      </a:lnTo>
                      <a:lnTo>
                        <a:pt x="17" y="407"/>
                      </a:lnTo>
                      <a:lnTo>
                        <a:pt x="13" y="394"/>
                      </a:lnTo>
                      <a:lnTo>
                        <a:pt x="9" y="381"/>
                      </a:lnTo>
                      <a:lnTo>
                        <a:pt x="6" y="367"/>
                      </a:lnTo>
                      <a:lnTo>
                        <a:pt x="4" y="352"/>
                      </a:lnTo>
                      <a:lnTo>
                        <a:pt x="2" y="338"/>
                      </a:lnTo>
                      <a:lnTo>
                        <a:pt x="1" y="322"/>
                      </a:lnTo>
                      <a:lnTo>
                        <a:pt x="0" y="306"/>
                      </a:lnTo>
                      <a:lnTo>
                        <a:pt x="0" y="290"/>
                      </a:lnTo>
                      <a:lnTo>
                        <a:pt x="1" y="258"/>
                      </a:lnTo>
                      <a:lnTo>
                        <a:pt x="4" y="227"/>
                      </a:lnTo>
                      <a:lnTo>
                        <a:pt x="6" y="212"/>
                      </a:lnTo>
                      <a:lnTo>
                        <a:pt x="8" y="198"/>
                      </a:lnTo>
                      <a:lnTo>
                        <a:pt x="13" y="184"/>
                      </a:lnTo>
                      <a:lnTo>
                        <a:pt x="16" y="171"/>
                      </a:lnTo>
                      <a:lnTo>
                        <a:pt x="20" y="158"/>
                      </a:lnTo>
                      <a:lnTo>
                        <a:pt x="26" y="145"/>
                      </a:lnTo>
                      <a:lnTo>
                        <a:pt x="30" y="133"/>
                      </a:lnTo>
                      <a:lnTo>
                        <a:pt x="36" y="122"/>
                      </a:lnTo>
                      <a:lnTo>
                        <a:pt x="43" y="110"/>
                      </a:lnTo>
                      <a:lnTo>
                        <a:pt x="50" y="99"/>
                      </a:lnTo>
                      <a:lnTo>
                        <a:pt x="57" y="89"/>
                      </a:lnTo>
                      <a:lnTo>
                        <a:pt x="65" y="78"/>
                      </a:lnTo>
                      <a:lnTo>
                        <a:pt x="73" y="70"/>
                      </a:lnTo>
                      <a:lnTo>
                        <a:pt x="82" y="60"/>
                      </a:lnTo>
                      <a:lnTo>
                        <a:pt x="91" y="52"/>
                      </a:lnTo>
                      <a:lnTo>
                        <a:pt x="101" y="45"/>
                      </a:lnTo>
                      <a:lnTo>
                        <a:pt x="110" y="37"/>
                      </a:lnTo>
                      <a:lnTo>
                        <a:pt x="120" y="31"/>
                      </a:lnTo>
                      <a:lnTo>
                        <a:pt x="131" y="25"/>
                      </a:lnTo>
                      <a:lnTo>
                        <a:pt x="142" y="20"/>
                      </a:lnTo>
                      <a:lnTo>
                        <a:pt x="153" y="15"/>
                      </a:lnTo>
                      <a:lnTo>
                        <a:pt x="165" y="11"/>
                      </a:lnTo>
                      <a:lnTo>
                        <a:pt x="177" y="8"/>
                      </a:lnTo>
                      <a:lnTo>
                        <a:pt x="189" y="6"/>
                      </a:lnTo>
                      <a:lnTo>
                        <a:pt x="202" y="3"/>
                      </a:lnTo>
                      <a:lnTo>
                        <a:pt x="215" y="1"/>
                      </a:lnTo>
                      <a:lnTo>
                        <a:pt x="228" y="1"/>
                      </a:lnTo>
                      <a:lnTo>
                        <a:pt x="242" y="0"/>
                      </a:lnTo>
                      <a:lnTo>
                        <a:pt x="254" y="1"/>
                      </a:lnTo>
                      <a:lnTo>
                        <a:pt x="267" y="1"/>
                      </a:lnTo>
                      <a:lnTo>
                        <a:pt x="279" y="2"/>
                      </a:lnTo>
                      <a:lnTo>
                        <a:pt x="291" y="4"/>
                      </a:lnTo>
                      <a:lnTo>
                        <a:pt x="302" y="7"/>
                      </a:lnTo>
                      <a:lnTo>
                        <a:pt x="313" y="10"/>
                      </a:lnTo>
                      <a:lnTo>
                        <a:pt x="323" y="13"/>
                      </a:lnTo>
                      <a:lnTo>
                        <a:pt x="334" y="18"/>
                      </a:lnTo>
                      <a:lnTo>
                        <a:pt x="344" y="22"/>
                      </a:lnTo>
                      <a:lnTo>
                        <a:pt x="354" y="27"/>
                      </a:lnTo>
                      <a:lnTo>
                        <a:pt x="364" y="33"/>
                      </a:lnTo>
                      <a:lnTo>
                        <a:pt x="372" y="38"/>
                      </a:lnTo>
                      <a:lnTo>
                        <a:pt x="381" y="46"/>
                      </a:lnTo>
                      <a:lnTo>
                        <a:pt x="390" y="52"/>
                      </a:lnTo>
                      <a:lnTo>
                        <a:pt x="397" y="60"/>
                      </a:lnTo>
                      <a:lnTo>
                        <a:pt x="405" y="69"/>
                      </a:lnTo>
                      <a:lnTo>
                        <a:pt x="413" y="77"/>
                      </a:lnTo>
                      <a:lnTo>
                        <a:pt x="419" y="86"/>
                      </a:lnTo>
                      <a:lnTo>
                        <a:pt x="426" y="96"/>
                      </a:lnTo>
                      <a:lnTo>
                        <a:pt x="432" y="105"/>
                      </a:lnTo>
                      <a:lnTo>
                        <a:pt x="438" y="115"/>
                      </a:lnTo>
                      <a:lnTo>
                        <a:pt x="442" y="125"/>
                      </a:lnTo>
                      <a:lnTo>
                        <a:pt x="446" y="136"/>
                      </a:lnTo>
                      <a:lnTo>
                        <a:pt x="451" y="147"/>
                      </a:lnTo>
                      <a:lnTo>
                        <a:pt x="457" y="171"/>
                      </a:lnTo>
                      <a:lnTo>
                        <a:pt x="463" y="195"/>
                      </a:lnTo>
                      <a:lnTo>
                        <a:pt x="465" y="221"/>
                      </a:lnTo>
                      <a:lnTo>
                        <a:pt x="466" y="248"/>
                      </a:lnTo>
                      <a:lnTo>
                        <a:pt x="466" y="301"/>
                      </a:lnTo>
                      <a:lnTo>
                        <a:pt x="86" y="301"/>
                      </a:lnTo>
                      <a:lnTo>
                        <a:pt x="88" y="324"/>
                      </a:lnTo>
                      <a:lnTo>
                        <a:pt x="90" y="345"/>
                      </a:lnTo>
                      <a:lnTo>
                        <a:pt x="94" y="366"/>
                      </a:lnTo>
                      <a:lnTo>
                        <a:pt x="100" y="386"/>
                      </a:lnTo>
                      <a:lnTo>
                        <a:pt x="106" y="403"/>
                      </a:lnTo>
                      <a:lnTo>
                        <a:pt x="115" y="419"/>
                      </a:lnTo>
                      <a:lnTo>
                        <a:pt x="125" y="435"/>
                      </a:lnTo>
                      <a:lnTo>
                        <a:pt x="135" y="448"/>
                      </a:lnTo>
                      <a:lnTo>
                        <a:pt x="147" y="459"/>
                      </a:lnTo>
                      <a:lnTo>
                        <a:pt x="160" y="469"/>
                      </a:lnTo>
                      <a:lnTo>
                        <a:pt x="176" y="478"/>
                      </a:lnTo>
                      <a:lnTo>
                        <a:pt x="191" y="486"/>
                      </a:lnTo>
                      <a:lnTo>
                        <a:pt x="208" y="491"/>
                      </a:lnTo>
                      <a:lnTo>
                        <a:pt x="227" y="494"/>
                      </a:lnTo>
                      <a:lnTo>
                        <a:pt x="245" y="496"/>
                      </a:lnTo>
                      <a:lnTo>
                        <a:pt x="266" y="498"/>
                      </a:lnTo>
                      <a:lnTo>
                        <a:pt x="289" y="498"/>
                      </a:lnTo>
                      <a:lnTo>
                        <a:pt x="310" y="495"/>
                      </a:lnTo>
                      <a:lnTo>
                        <a:pt x="332" y="492"/>
                      </a:lnTo>
                      <a:lnTo>
                        <a:pt x="355" y="489"/>
                      </a:lnTo>
                      <a:lnTo>
                        <a:pt x="377" y="483"/>
                      </a:lnTo>
                      <a:lnTo>
                        <a:pt x="398" y="477"/>
                      </a:lnTo>
                      <a:lnTo>
                        <a:pt x="420" y="469"/>
                      </a:lnTo>
                      <a:lnTo>
                        <a:pt x="442" y="461"/>
                      </a:lnTo>
                      <a:lnTo>
                        <a:pt x="442" y="534"/>
                      </a:lnTo>
                      <a:lnTo>
                        <a:pt x="420" y="544"/>
                      </a:lnTo>
                      <a:lnTo>
                        <a:pt x="400" y="552"/>
                      </a:lnTo>
                      <a:lnTo>
                        <a:pt x="379" y="557"/>
                      </a:lnTo>
                      <a:lnTo>
                        <a:pt x="358" y="563"/>
                      </a:lnTo>
                      <a:lnTo>
                        <a:pt x="338" y="566"/>
                      </a:lnTo>
                      <a:lnTo>
                        <a:pt x="315" y="568"/>
                      </a:lnTo>
                      <a:lnTo>
                        <a:pt x="290" y="570"/>
                      </a:lnTo>
                      <a:lnTo>
                        <a:pt x="263" y="570"/>
                      </a:lnTo>
                      <a:close/>
                      <a:moveTo>
                        <a:pt x="241" y="71"/>
                      </a:moveTo>
                      <a:lnTo>
                        <a:pt x="225" y="71"/>
                      </a:lnTo>
                      <a:lnTo>
                        <a:pt x="209" y="73"/>
                      </a:lnTo>
                      <a:lnTo>
                        <a:pt x="194" y="76"/>
                      </a:lnTo>
                      <a:lnTo>
                        <a:pt x="181" y="82"/>
                      </a:lnTo>
                      <a:lnTo>
                        <a:pt x="168" y="87"/>
                      </a:lnTo>
                      <a:lnTo>
                        <a:pt x="156" y="95"/>
                      </a:lnTo>
                      <a:lnTo>
                        <a:pt x="145" y="103"/>
                      </a:lnTo>
                      <a:lnTo>
                        <a:pt x="134" y="113"/>
                      </a:lnTo>
                      <a:lnTo>
                        <a:pt x="126" y="125"/>
                      </a:lnTo>
                      <a:lnTo>
                        <a:pt x="117" y="137"/>
                      </a:lnTo>
                      <a:lnTo>
                        <a:pt x="109" y="150"/>
                      </a:lnTo>
                      <a:lnTo>
                        <a:pt x="103" y="165"/>
                      </a:lnTo>
                      <a:lnTo>
                        <a:pt x="98" y="180"/>
                      </a:lnTo>
                      <a:lnTo>
                        <a:pt x="94" y="197"/>
                      </a:lnTo>
                      <a:lnTo>
                        <a:pt x="91" y="214"/>
                      </a:lnTo>
                      <a:lnTo>
                        <a:pt x="88" y="233"/>
                      </a:lnTo>
                      <a:lnTo>
                        <a:pt x="377" y="233"/>
                      </a:lnTo>
                      <a:lnTo>
                        <a:pt x="376" y="214"/>
                      </a:lnTo>
                      <a:lnTo>
                        <a:pt x="375" y="196"/>
                      </a:lnTo>
                      <a:lnTo>
                        <a:pt x="371" y="179"/>
                      </a:lnTo>
                      <a:lnTo>
                        <a:pt x="367" y="163"/>
                      </a:lnTo>
                      <a:lnTo>
                        <a:pt x="363" y="149"/>
                      </a:lnTo>
                      <a:lnTo>
                        <a:pt x="356" y="135"/>
                      </a:lnTo>
                      <a:lnTo>
                        <a:pt x="350" y="123"/>
                      </a:lnTo>
                      <a:lnTo>
                        <a:pt x="341" y="112"/>
                      </a:lnTo>
                      <a:lnTo>
                        <a:pt x="332" y="102"/>
                      </a:lnTo>
                      <a:lnTo>
                        <a:pt x="321" y="94"/>
                      </a:lnTo>
                      <a:lnTo>
                        <a:pt x="310" y="87"/>
                      </a:lnTo>
                      <a:lnTo>
                        <a:pt x="298" y="80"/>
                      </a:lnTo>
                      <a:lnTo>
                        <a:pt x="285" y="76"/>
                      </a:lnTo>
                      <a:lnTo>
                        <a:pt x="271" y="73"/>
                      </a:lnTo>
                      <a:lnTo>
                        <a:pt x="256" y="71"/>
                      </a:lnTo>
                      <a:lnTo>
                        <a:pt x="241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43"/>
                <p:cNvSpPr>
                  <a:spLocks/>
                </p:cNvSpPr>
                <p:nvPr/>
              </p:nvSpPr>
              <p:spPr bwMode="auto">
                <a:xfrm>
                  <a:off x="4883" y="2887"/>
                  <a:ext cx="42" cy="51"/>
                </a:xfrm>
                <a:custGeom>
                  <a:avLst/>
                  <a:gdLst>
                    <a:gd name="T0" fmla="*/ 377 w 461"/>
                    <a:gd name="T1" fmla="*/ 204 h 560"/>
                    <a:gd name="T2" fmla="*/ 375 w 461"/>
                    <a:gd name="T3" fmla="*/ 173 h 560"/>
                    <a:gd name="T4" fmla="*/ 370 w 461"/>
                    <a:gd name="T5" fmla="*/ 146 h 560"/>
                    <a:gd name="T6" fmla="*/ 360 w 461"/>
                    <a:gd name="T7" fmla="*/ 123 h 560"/>
                    <a:gd name="T8" fmla="*/ 347 w 461"/>
                    <a:gd name="T9" fmla="*/ 104 h 560"/>
                    <a:gd name="T10" fmla="*/ 330 w 461"/>
                    <a:gd name="T11" fmla="*/ 90 h 560"/>
                    <a:gd name="T12" fmla="*/ 308 w 461"/>
                    <a:gd name="T13" fmla="*/ 79 h 560"/>
                    <a:gd name="T14" fmla="*/ 282 w 461"/>
                    <a:gd name="T15" fmla="*/ 73 h 560"/>
                    <a:gd name="T16" fmla="*/ 250 w 461"/>
                    <a:gd name="T17" fmla="*/ 72 h 560"/>
                    <a:gd name="T18" fmla="*/ 210 w 461"/>
                    <a:gd name="T19" fmla="*/ 74 h 560"/>
                    <a:gd name="T20" fmla="*/ 175 w 461"/>
                    <a:gd name="T21" fmla="*/ 83 h 560"/>
                    <a:gd name="T22" fmla="*/ 147 w 461"/>
                    <a:gd name="T23" fmla="*/ 98 h 560"/>
                    <a:gd name="T24" fmla="*/ 124 w 461"/>
                    <a:gd name="T25" fmla="*/ 117 h 560"/>
                    <a:gd name="T26" fmla="*/ 107 w 461"/>
                    <a:gd name="T27" fmla="*/ 145 h 560"/>
                    <a:gd name="T28" fmla="*/ 94 w 461"/>
                    <a:gd name="T29" fmla="*/ 179 h 560"/>
                    <a:gd name="T30" fmla="*/ 86 w 461"/>
                    <a:gd name="T31" fmla="*/ 222 h 560"/>
                    <a:gd name="T32" fmla="*/ 84 w 461"/>
                    <a:gd name="T33" fmla="*/ 272 h 560"/>
                    <a:gd name="T34" fmla="*/ 0 w 461"/>
                    <a:gd name="T35" fmla="*/ 560 h 560"/>
                    <a:gd name="T36" fmla="*/ 68 w 461"/>
                    <a:gd name="T37" fmla="*/ 11 h 560"/>
                    <a:gd name="T38" fmla="*/ 86 w 461"/>
                    <a:gd name="T39" fmla="*/ 86 h 560"/>
                    <a:gd name="T40" fmla="*/ 100 w 461"/>
                    <a:gd name="T41" fmla="*/ 66 h 560"/>
                    <a:gd name="T42" fmla="*/ 116 w 461"/>
                    <a:gd name="T43" fmla="*/ 50 h 560"/>
                    <a:gd name="T44" fmla="*/ 136 w 461"/>
                    <a:gd name="T45" fmla="*/ 35 h 560"/>
                    <a:gd name="T46" fmla="*/ 158 w 461"/>
                    <a:gd name="T47" fmla="*/ 23 h 560"/>
                    <a:gd name="T48" fmla="*/ 182 w 461"/>
                    <a:gd name="T49" fmla="*/ 13 h 560"/>
                    <a:gd name="T50" fmla="*/ 207 w 461"/>
                    <a:gd name="T51" fmla="*/ 6 h 560"/>
                    <a:gd name="T52" fmla="*/ 233 w 461"/>
                    <a:gd name="T53" fmla="*/ 2 h 560"/>
                    <a:gd name="T54" fmla="*/ 261 w 461"/>
                    <a:gd name="T55" fmla="*/ 0 h 560"/>
                    <a:gd name="T56" fmla="*/ 308 w 461"/>
                    <a:gd name="T57" fmla="*/ 3 h 560"/>
                    <a:gd name="T58" fmla="*/ 348 w 461"/>
                    <a:gd name="T59" fmla="*/ 12 h 560"/>
                    <a:gd name="T60" fmla="*/ 383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3 w 461"/>
                    <a:gd name="T67" fmla="*/ 76 h 560"/>
                    <a:gd name="T68" fmla="*/ 441 w 461"/>
                    <a:gd name="T69" fmla="*/ 92 h 560"/>
                    <a:gd name="T70" fmla="*/ 448 w 461"/>
                    <a:gd name="T71" fmla="*/ 111 h 560"/>
                    <a:gd name="T72" fmla="*/ 458 w 461"/>
                    <a:gd name="T73" fmla="*/ 152 h 560"/>
                    <a:gd name="T74" fmla="*/ 461 w 461"/>
                    <a:gd name="T75" fmla="*/ 202 h 560"/>
                    <a:gd name="T76" fmla="*/ 377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7" y="560"/>
                      </a:moveTo>
                      <a:lnTo>
                        <a:pt x="377" y="204"/>
                      </a:lnTo>
                      <a:lnTo>
                        <a:pt x="377" y="188"/>
                      </a:lnTo>
                      <a:lnTo>
                        <a:pt x="375" y="173"/>
                      </a:lnTo>
                      <a:lnTo>
                        <a:pt x="373" y="159"/>
                      </a:lnTo>
                      <a:lnTo>
                        <a:pt x="370" y="146"/>
                      </a:lnTo>
                      <a:lnTo>
                        <a:pt x="365" y="134"/>
                      </a:lnTo>
                      <a:lnTo>
                        <a:pt x="360" y="123"/>
                      </a:lnTo>
                      <a:lnTo>
                        <a:pt x="355" y="113"/>
                      </a:lnTo>
                      <a:lnTo>
                        <a:pt x="347" y="104"/>
                      </a:lnTo>
                      <a:lnTo>
                        <a:pt x="338" y="97"/>
                      </a:lnTo>
                      <a:lnTo>
                        <a:pt x="330" y="90"/>
                      </a:lnTo>
                      <a:lnTo>
                        <a:pt x="319" y="84"/>
                      </a:lnTo>
                      <a:lnTo>
                        <a:pt x="308" y="79"/>
                      </a:lnTo>
                      <a:lnTo>
                        <a:pt x="295" y="76"/>
                      </a:lnTo>
                      <a:lnTo>
                        <a:pt x="282" y="73"/>
                      </a:lnTo>
                      <a:lnTo>
                        <a:pt x="266" y="72"/>
                      </a:lnTo>
                      <a:lnTo>
                        <a:pt x="250" y="72"/>
                      </a:lnTo>
                      <a:lnTo>
                        <a:pt x="230" y="72"/>
                      </a:lnTo>
                      <a:lnTo>
                        <a:pt x="210" y="74"/>
                      </a:lnTo>
                      <a:lnTo>
                        <a:pt x="193" y="78"/>
                      </a:lnTo>
                      <a:lnTo>
                        <a:pt x="175" y="83"/>
                      </a:lnTo>
                      <a:lnTo>
                        <a:pt x="161" y="89"/>
                      </a:lnTo>
                      <a:lnTo>
                        <a:pt x="147" y="98"/>
                      </a:lnTo>
                      <a:lnTo>
                        <a:pt x="135" y="107"/>
                      </a:lnTo>
                      <a:lnTo>
                        <a:pt x="124" y="117"/>
                      </a:lnTo>
                      <a:lnTo>
                        <a:pt x="114" y="130"/>
                      </a:lnTo>
                      <a:lnTo>
                        <a:pt x="107" y="145"/>
                      </a:lnTo>
                      <a:lnTo>
                        <a:pt x="99" y="162"/>
                      </a:lnTo>
                      <a:lnTo>
                        <a:pt x="94" y="179"/>
                      </a:lnTo>
                      <a:lnTo>
                        <a:pt x="89" y="200"/>
                      </a:lnTo>
                      <a:lnTo>
                        <a:pt x="86" y="222"/>
                      </a:lnTo>
                      <a:lnTo>
                        <a:pt x="84" y="247"/>
                      </a:lnTo>
                      <a:lnTo>
                        <a:pt x="84" y="272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2" y="86"/>
                      </a:lnTo>
                      <a:lnTo>
                        <a:pt x="86" y="86"/>
                      </a:lnTo>
                      <a:lnTo>
                        <a:pt x="93" y="76"/>
                      </a:lnTo>
                      <a:lnTo>
                        <a:pt x="100" y="66"/>
                      </a:lnTo>
                      <a:lnTo>
                        <a:pt x="108" y="58"/>
                      </a:lnTo>
                      <a:lnTo>
                        <a:pt x="116" y="50"/>
                      </a:lnTo>
                      <a:lnTo>
                        <a:pt x="126" y="42"/>
                      </a:lnTo>
                      <a:lnTo>
                        <a:pt x="136" y="35"/>
                      </a:lnTo>
                      <a:lnTo>
                        <a:pt x="146" y="28"/>
                      </a:lnTo>
                      <a:lnTo>
                        <a:pt x="158" y="23"/>
                      </a:lnTo>
                      <a:lnTo>
                        <a:pt x="170" y="18"/>
                      </a:lnTo>
                      <a:lnTo>
                        <a:pt x="182" y="13"/>
                      </a:lnTo>
                      <a:lnTo>
                        <a:pt x="194" y="9"/>
                      </a:lnTo>
                      <a:lnTo>
                        <a:pt x="207" y="6"/>
                      </a:lnTo>
                      <a:lnTo>
                        <a:pt x="220" y="3"/>
                      </a:lnTo>
                      <a:lnTo>
                        <a:pt x="233" y="2"/>
                      </a:lnTo>
                      <a:lnTo>
                        <a:pt x="247" y="1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8" y="3"/>
                      </a:lnTo>
                      <a:lnTo>
                        <a:pt x="328" y="7"/>
                      </a:lnTo>
                      <a:lnTo>
                        <a:pt x="348" y="12"/>
                      </a:lnTo>
                      <a:lnTo>
                        <a:pt x="366" y="19"/>
                      </a:lnTo>
                      <a:lnTo>
                        <a:pt x="383" y="27"/>
                      </a:lnTo>
                      <a:lnTo>
                        <a:pt x="397" y="37"/>
                      </a:lnTo>
                      <a:lnTo>
                        <a:pt x="411" y="48"/>
                      </a:lnTo>
                      <a:lnTo>
                        <a:pt x="416" y="54"/>
                      </a:lnTo>
                      <a:lnTo>
                        <a:pt x="423" y="61"/>
                      </a:lnTo>
                      <a:lnTo>
                        <a:pt x="427" y="69"/>
                      </a:lnTo>
                      <a:lnTo>
                        <a:pt x="433" y="76"/>
                      </a:lnTo>
                      <a:lnTo>
                        <a:pt x="437" y="84"/>
                      </a:lnTo>
                      <a:lnTo>
                        <a:pt x="441" y="92"/>
                      </a:lnTo>
                      <a:lnTo>
                        <a:pt x="445" y="101"/>
                      </a:lnTo>
                      <a:lnTo>
                        <a:pt x="448" y="111"/>
                      </a:lnTo>
                      <a:lnTo>
                        <a:pt x="453" y="130"/>
                      </a:lnTo>
                      <a:lnTo>
                        <a:pt x="458" y="152"/>
                      </a:lnTo>
                      <a:lnTo>
                        <a:pt x="460" y="176"/>
                      </a:lnTo>
                      <a:lnTo>
                        <a:pt x="461" y="202"/>
                      </a:lnTo>
                      <a:lnTo>
                        <a:pt x="461" y="560"/>
                      </a:lnTo>
                      <a:lnTo>
                        <a:pt x="377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44"/>
                <p:cNvSpPr>
                  <a:spLocks/>
                </p:cNvSpPr>
                <p:nvPr/>
              </p:nvSpPr>
              <p:spPr bwMode="auto">
                <a:xfrm>
                  <a:off x="4934" y="2876"/>
                  <a:ext cx="30" cy="62"/>
                </a:xfrm>
                <a:custGeom>
                  <a:avLst/>
                  <a:gdLst>
                    <a:gd name="T0" fmla="*/ 251 w 326"/>
                    <a:gd name="T1" fmla="*/ 619 h 687"/>
                    <a:gd name="T2" fmla="*/ 262 w 326"/>
                    <a:gd name="T3" fmla="*/ 619 h 687"/>
                    <a:gd name="T4" fmla="*/ 273 w 326"/>
                    <a:gd name="T5" fmla="*/ 618 h 687"/>
                    <a:gd name="T6" fmla="*/ 283 w 326"/>
                    <a:gd name="T7" fmla="*/ 617 h 687"/>
                    <a:gd name="T8" fmla="*/ 293 w 326"/>
                    <a:gd name="T9" fmla="*/ 616 h 687"/>
                    <a:gd name="T10" fmla="*/ 303 w 326"/>
                    <a:gd name="T11" fmla="*/ 613 h 687"/>
                    <a:gd name="T12" fmla="*/ 312 w 326"/>
                    <a:gd name="T13" fmla="*/ 612 h 687"/>
                    <a:gd name="T14" fmla="*/ 320 w 326"/>
                    <a:gd name="T15" fmla="*/ 610 h 687"/>
                    <a:gd name="T16" fmla="*/ 326 w 326"/>
                    <a:gd name="T17" fmla="*/ 609 h 687"/>
                    <a:gd name="T18" fmla="*/ 326 w 326"/>
                    <a:gd name="T19" fmla="*/ 673 h 687"/>
                    <a:gd name="T20" fmla="*/ 318 w 326"/>
                    <a:gd name="T21" fmla="*/ 675 h 687"/>
                    <a:gd name="T22" fmla="*/ 309 w 326"/>
                    <a:gd name="T23" fmla="*/ 679 h 687"/>
                    <a:gd name="T24" fmla="*/ 299 w 326"/>
                    <a:gd name="T25" fmla="*/ 681 h 687"/>
                    <a:gd name="T26" fmla="*/ 286 w 326"/>
                    <a:gd name="T27" fmla="*/ 683 h 687"/>
                    <a:gd name="T28" fmla="*/ 273 w 326"/>
                    <a:gd name="T29" fmla="*/ 685 h 687"/>
                    <a:gd name="T30" fmla="*/ 261 w 326"/>
                    <a:gd name="T31" fmla="*/ 686 h 687"/>
                    <a:gd name="T32" fmla="*/ 249 w 326"/>
                    <a:gd name="T33" fmla="*/ 687 h 687"/>
                    <a:gd name="T34" fmla="*/ 238 w 326"/>
                    <a:gd name="T35" fmla="*/ 687 h 687"/>
                    <a:gd name="T36" fmla="*/ 220 w 326"/>
                    <a:gd name="T37" fmla="*/ 687 h 687"/>
                    <a:gd name="T38" fmla="*/ 201 w 326"/>
                    <a:gd name="T39" fmla="*/ 685 h 687"/>
                    <a:gd name="T40" fmla="*/ 184 w 326"/>
                    <a:gd name="T41" fmla="*/ 682 h 687"/>
                    <a:gd name="T42" fmla="*/ 168 w 326"/>
                    <a:gd name="T43" fmla="*/ 677 h 687"/>
                    <a:gd name="T44" fmla="*/ 154 w 326"/>
                    <a:gd name="T45" fmla="*/ 671 h 687"/>
                    <a:gd name="T46" fmla="*/ 141 w 326"/>
                    <a:gd name="T47" fmla="*/ 664 h 687"/>
                    <a:gd name="T48" fmla="*/ 129 w 326"/>
                    <a:gd name="T49" fmla="*/ 656 h 687"/>
                    <a:gd name="T50" fmla="*/ 118 w 326"/>
                    <a:gd name="T51" fmla="*/ 646 h 687"/>
                    <a:gd name="T52" fmla="*/ 109 w 326"/>
                    <a:gd name="T53" fmla="*/ 634 h 687"/>
                    <a:gd name="T54" fmla="*/ 101 w 326"/>
                    <a:gd name="T55" fmla="*/ 622 h 687"/>
                    <a:gd name="T56" fmla="*/ 95 w 326"/>
                    <a:gd name="T57" fmla="*/ 608 h 687"/>
                    <a:gd name="T58" fmla="*/ 88 w 326"/>
                    <a:gd name="T59" fmla="*/ 593 h 687"/>
                    <a:gd name="T60" fmla="*/ 84 w 326"/>
                    <a:gd name="T61" fmla="*/ 576 h 687"/>
                    <a:gd name="T62" fmla="*/ 81 w 326"/>
                    <a:gd name="T63" fmla="*/ 559 h 687"/>
                    <a:gd name="T64" fmla="*/ 79 w 326"/>
                    <a:gd name="T65" fmla="*/ 540 h 687"/>
                    <a:gd name="T66" fmla="*/ 78 w 326"/>
                    <a:gd name="T67" fmla="*/ 520 h 687"/>
                    <a:gd name="T68" fmla="*/ 78 w 326"/>
                    <a:gd name="T69" fmla="*/ 192 h 687"/>
                    <a:gd name="T70" fmla="*/ 0 w 326"/>
                    <a:gd name="T71" fmla="*/ 192 h 687"/>
                    <a:gd name="T72" fmla="*/ 0 w 326"/>
                    <a:gd name="T73" fmla="*/ 152 h 687"/>
                    <a:gd name="T74" fmla="*/ 78 w 326"/>
                    <a:gd name="T75" fmla="*/ 117 h 687"/>
                    <a:gd name="T76" fmla="*/ 114 w 326"/>
                    <a:gd name="T77" fmla="*/ 0 h 687"/>
                    <a:gd name="T78" fmla="*/ 162 w 326"/>
                    <a:gd name="T79" fmla="*/ 0 h 687"/>
                    <a:gd name="T80" fmla="*/ 162 w 326"/>
                    <a:gd name="T81" fmla="*/ 128 h 687"/>
                    <a:gd name="T82" fmla="*/ 322 w 326"/>
                    <a:gd name="T83" fmla="*/ 128 h 687"/>
                    <a:gd name="T84" fmla="*/ 322 w 326"/>
                    <a:gd name="T85" fmla="*/ 192 h 687"/>
                    <a:gd name="T86" fmla="*/ 162 w 326"/>
                    <a:gd name="T87" fmla="*/ 192 h 687"/>
                    <a:gd name="T88" fmla="*/ 162 w 326"/>
                    <a:gd name="T89" fmla="*/ 516 h 687"/>
                    <a:gd name="T90" fmla="*/ 162 w 326"/>
                    <a:gd name="T91" fmla="*/ 528 h 687"/>
                    <a:gd name="T92" fmla="*/ 163 w 326"/>
                    <a:gd name="T93" fmla="*/ 540 h 687"/>
                    <a:gd name="T94" fmla="*/ 165 w 326"/>
                    <a:gd name="T95" fmla="*/ 550 h 687"/>
                    <a:gd name="T96" fmla="*/ 167 w 326"/>
                    <a:gd name="T97" fmla="*/ 560 h 687"/>
                    <a:gd name="T98" fmla="*/ 172 w 326"/>
                    <a:gd name="T99" fmla="*/ 569 h 687"/>
                    <a:gd name="T100" fmla="*/ 175 w 326"/>
                    <a:gd name="T101" fmla="*/ 578 h 687"/>
                    <a:gd name="T102" fmla="*/ 180 w 326"/>
                    <a:gd name="T103" fmla="*/ 585 h 687"/>
                    <a:gd name="T104" fmla="*/ 186 w 326"/>
                    <a:gd name="T105" fmla="*/ 593 h 687"/>
                    <a:gd name="T106" fmla="*/ 192 w 326"/>
                    <a:gd name="T107" fmla="*/ 598 h 687"/>
                    <a:gd name="T108" fmla="*/ 199 w 326"/>
                    <a:gd name="T109" fmla="*/ 604 h 687"/>
                    <a:gd name="T110" fmla="*/ 205 w 326"/>
                    <a:gd name="T111" fmla="*/ 608 h 687"/>
                    <a:gd name="T112" fmla="*/ 214 w 326"/>
                    <a:gd name="T113" fmla="*/ 612 h 687"/>
                    <a:gd name="T114" fmla="*/ 222 w 326"/>
                    <a:gd name="T115" fmla="*/ 616 h 687"/>
                    <a:gd name="T116" fmla="*/ 231 w 326"/>
                    <a:gd name="T117" fmla="*/ 617 h 687"/>
                    <a:gd name="T118" fmla="*/ 240 w 326"/>
                    <a:gd name="T119" fmla="*/ 619 h 687"/>
                    <a:gd name="T120" fmla="*/ 251 w 326"/>
                    <a:gd name="T121" fmla="*/ 619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6" h="687">
                      <a:moveTo>
                        <a:pt x="251" y="619"/>
                      </a:moveTo>
                      <a:lnTo>
                        <a:pt x="262" y="619"/>
                      </a:lnTo>
                      <a:lnTo>
                        <a:pt x="273" y="618"/>
                      </a:lnTo>
                      <a:lnTo>
                        <a:pt x="283" y="617"/>
                      </a:lnTo>
                      <a:lnTo>
                        <a:pt x="293" y="616"/>
                      </a:lnTo>
                      <a:lnTo>
                        <a:pt x="303" y="613"/>
                      </a:lnTo>
                      <a:lnTo>
                        <a:pt x="312" y="612"/>
                      </a:lnTo>
                      <a:lnTo>
                        <a:pt x="320" y="610"/>
                      </a:lnTo>
                      <a:lnTo>
                        <a:pt x="326" y="609"/>
                      </a:lnTo>
                      <a:lnTo>
                        <a:pt x="326" y="673"/>
                      </a:lnTo>
                      <a:lnTo>
                        <a:pt x="318" y="675"/>
                      </a:lnTo>
                      <a:lnTo>
                        <a:pt x="309" y="679"/>
                      </a:lnTo>
                      <a:lnTo>
                        <a:pt x="299" y="681"/>
                      </a:lnTo>
                      <a:lnTo>
                        <a:pt x="286" y="683"/>
                      </a:lnTo>
                      <a:lnTo>
                        <a:pt x="273" y="685"/>
                      </a:lnTo>
                      <a:lnTo>
                        <a:pt x="261" y="686"/>
                      </a:lnTo>
                      <a:lnTo>
                        <a:pt x="249" y="687"/>
                      </a:lnTo>
                      <a:lnTo>
                        <a:pt x="238" y="687"/>
                      </a:lnTo>
                      <a:lnTo>
                        <a:pt x="220" y="687"/>
                      </a:lnTo>
                      <a:lnTo>
                        <a:pt x="201" y="685"/>
                      </a:lnTo>
                      <a:lnTo>
                        <a:pt x="184" y="682"/>
                      </a:lnTo>
                      <a:lnTo>
                        <a:pt x="168" y="677"/>
                      </a:lnTo>
                      <a:lnTo>
                        <a:pt x="154" y="671"/>
                      </a:lnTo>
                      <a:lnTo>
                        <a:pt x="141" y="664"/>
                      </a:lnTo>
                      <a:lnTo>
                        <a:pt x="129" y="656"/>
                      </a:lnTo>
                      <a:lnTo>
                        <a:pt x="118" y="646"/>
                      </a:lnTo>
                      <a:lnTo>
                        <a:pt x="109" y="634"/>
                      </a:lnTo>
                      <a:lnTo>
                        <a:pt x="101" y="622"/>
                      </a:lnTo>
                      <a:lnTo>
                        <a:pt x="95" y="608"/>
                      </a:lnTo>
                      <a:lnTo>
                        <a:pt x="88" y="593"/>
                      </a:lnTo>
                      <a:lnTo>
                        <a:pt x="84" y="576"/>
                      </a:lnTo>
                      <a:lnTo>
                        <a:pt x="81" y="559"/>
                      </a:lnTo>
                      <a:lnTo>
                        <a:pt x="79" y="540"/>
                      </a:lnTo>
                      <a:lnTo>
                        <a:pt x="78" y="520"/>
                      </a:lnTo>
                      <a:lnTo>
                        <a:pt x="78" y="192"/>
                      </a:lnTo>
                      <a:lnTo>
                        <a:pt x="0" y="192"/>
                      </a:lnTo>
                      <a:lnTo>
                        <a:pt x="0" y="152"/>
                      </a:lnTo>
                      <a:lnTo>
                        <a:pt x="78" y="117"/>
                      </a:lnTo>
                      <a:lnTo>
                        <a:pt x="114" y="0"/>
                      </a:lnTo>
                      <a:lnTo>
                        <a:pt x="162" y="0"/>
                      </a:lnTo>
                      <a:lnTo>
                        <a:pt x="162" y="128"/>
                      </a:lnTo>
                      <a:lnTo>
                        <a:pt x="322" y="128"/>
                      </a:lnTo>
                      <a:lnTo>
                        <a:pt x="322" y="192"/>
                      </a:lnTo>
                      <a:lnTo>
                        <a:pt x="162" y="192"/>
                      </a:lnTo>
                      <a:lnTo>
                        <a:pt x="162" y="516"/>
                      </a:lnTo>
                      <a:lnTo>
                        <a:pt x="162" y="528"/>
                      </a:lnTo>
                      <a:lnTo>
                        <a:pt x="163" y="540"/>
                      </a:lnTo>
                      <a:lnTo>
                        <a:pt x="165" y="550"/>
                      </a:lnTo>
                      <a:lnTo>
                        <a:pt x="167" y="560"/>
                      </a:lnTo>
                      <a:lnTo>
                        <a:pt x="172" y="569"/>
                      </a:lnTo>
                      <a:lnTo>
                        <a:pt x="175" y="578"/>
                      </a:lnTo>
                      <a:lnTo>
                        <a:pt x="180" y="585"/>
                      </a:lnTo>
                      <a:lnTo>
                        <a:pt x="186" y="593"/>
                      </a:lnTo>
                      <a:lnTo>
                        <a:pt x="192" y="598"/>
                      </a:lnTo>
                      <a:lnTo>
                        <a:pt x="199" y="604"/>
                      </a:lnTo>
                      <a:lnTo>
                        <a:pt x="205" y="608"/>
                      </a:lnTo>
                      <a:lnTo>
                        <a:pt x="214" y="612"/>
                      </a:lnTo>
                      <a:lnTo>
                        <a:pt x="222" y="616"/>
                      </a:lnTo>
                      <a:lnTo>
                        <a:pt x="231" y="617"/>
                      </a:lnTo>
                      <a:lnTo>
                        <a:pt x="240" y="619"/>
                      </a:lnTo>
                      <a:lnTo>
                        <a:pt x="251" y="6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45"/>
                <p:cNvSpPr>
                  <a:spLocks/>
                </p:cNvSpPr>
                <p:nvPr/>
              </p:nvSpPr>
              <p:spPr bwMode="auto">
                <a:xfrm>
                  <a:off x="4974" y="2887"/>
                  <a:ext cx="29" cy="51"/>
                </a:xfrm>
                <a:custGeom>
                  <a:avLst/>
                  <a:gdLst>
                    <a:gd name="T0" fmla="*/ 252 w 317"/>
                    <a:gd name="T1" fmla="*/ 0 h 560"/>
                    <a:gd name="T2" fmla="*/ 269 w 317"/>
                    <a:gd name="T3" fmla="*/ 1 h 560"/>
                    <a:gd name="T4" fmla="*/ 287 w 317"/>
                    <a:gd name="T5" fmla="*/ 2 h 560"/>
                    <a:gd name="T6" fmla="*/ 302 w 317"/>
                    <a:gd name="T7" fmla="*/ 3 h 560"/>
                    <a:gd name="T8" fmla="*/ 317 w 317"/>
                    <a:gd name="T9" fmla="*/ 7 h 560"/>
                    <a:gd name="T10" fmla="*/ 305 w 317"/>
                    <a:gd name="T11" fmla="*/ 84 h 560"/>
                    <a:gd name="T12" fmla="*/ 289 w 317"/>
                    <a:gd name="T13" fmla="*/ 80 h 560"/>
                    <a:gd name="T14" fmla="*/ 274 w 317"/>
                    <a:gd name="T15" fmla="*/ 78 h 560"/>
                    <a:gd name="T16" fmla="*/ 259 w 317"/>
                    <a:gd name="T17" fmla="*/ 77 h 560"/>
                    <a:gd name="T18" fmla="*/ 245 w 317"/>
                    <a:gd name="T19" fmla="*/ 76 h 560"/>
                    <a:gd name="T20" fmla="*/ 229 w 317"/>
                    <a:gd name="T21" fmla="*/ 77 h 560"/>
                    <a:gd name="T22" fmla="*/ 213 w 317"/>
                    <a:gd name="T23" fmla="*/ 79 h 560"/>
                    <a:gd name="T24" fmla="*/ 198 w 317"/>
                    <a:gd name="T25" fmla="*/ 84 h 560"/>
                    <a:gd name="T26" fmla="*/ 184 w 317"/>
                    <a:gd name="T27" fmla="*/ 90 h 560"/>
                    <a:gd name="T28" fmla="*/ 169 w 317"/>
                    <a:gd name="T29" fmla="*/ 98 h 560"/>
                    <a:gd name="T30" fmla="*/ 156 w 317"/>
                    <a:gd name="T31" fmla="*/ 107 h 560"/>
                    <a:gd name="T32" fmla="*/ 143 w 317"/>
                    <a:gd name="T33" fmla="*/ 117 h 560"/>
                    <a:gd name="T34" fmla="*/ 131 w 317"/>
                    <a:gd name="T35" fmla="*/ 130 h 560"/>
                    <a:gd name="T36" fmla="*/ 119 w 317"/>
                    <a:gd name="T37" fmla="*/ 145 h 560"/>
                    <a:gd name="T38" fmla="*/ 111 w 317"/>
                    <a:gd name="T39" fmla="*/ 160 h 560"/>
                    <a:gd name="T40" fmla="*/ 102 w 317"/>
                    <a:gd name="T41" fmla="*/ 175 h 560"/>
                    <a:gd name="T42" fmla="*/ 95 w 317"/>
                    <a:gd name="T43" fmla="*/ 191 h 560"/>
                    <a:gd name="T44" fmla="*/ 90 w 317"/>
                    <a:gd name="T45" fmla="*/ 209 h 560"/>
                    <a:gd name="T46" fmla="*/ 87 w 317"/>
                    <a:gd name="T47" fmla="*/ 227 h 560"/>
                    <a:gd name="T48" fmla="*/ 85 w 317"/>
                    <a:gd name="T49" fmla="*/ 246 h 560"/>
                    <a:gd name="T50" fmla="*/ 84 w 317"/>
                    <a:gd name="T51" fmla="*/ 265 h 560"/>
                    <a:gd name="T52" fmla="*/ 84 w 317"/>
                    <a:gd name="T53" fmla="*/ 560 h 560"/>
                    <a:gd name="T54" fmla="*/ 0 w 317"/>
                    <a:gd name="T55" fmla="*/ 560 h 560"/>
                    <a:gd name="T56" fmla="*/ 0 w 317"/>
                    <a:gd name="T57" fmla="*/ 11 h 560"/>
                    <a:gd name="T58" fmla="*/ 69 w 317"/>
                    <a:gd name="T59" fmla="*/ 11 h 560"/>
                    <a:gd name="T60" fmla="*/ 78 w 317"/>
                    <a:gd name="T61" fmla="*/ 112 h 560"/>
                    <a:gd name="T62" fmla="*/ 82 w 317"/>
                    <a:gd name="T63" fmla="*/ 112 h 560"/>
                    <a:gd name="T64" fmla="*/ 90 w 317"/>
                    <a:gd name="T65" fmla="*/ 99 h 560"/>
                    <a:gd name="T66" fmla="*/ 99 w 317"/>
                    <a:gd name="T67" fmla="*/ 87 h 560"/>
                    <a:gd name="T68" fmla="*/ 107 w 317"/>
                    <a:gd name="T69" fmla="*/ 75 h 560"/>
                    <a:gd name="T70" fmla="*/ 116 w 317"/>
                    <a:gd name="T71" fmla="*/ 64 h 560"/>
                    <a:gd name="T72" fmla="*/ 126 w 317"/>
                    <a:gd name="T73" fmla="*/ 54 h 560"/>
                    <a:gd name="T74" fmla="*/ 136 w 317"/>
                    <a:gd name="T75" fmla="*/ 46 h 560"/>
                    <a:gd name="T76" fmla="*/ 145 w 317"/>
                    <a:gd name="T77" fmla="*/ 37 h 560"/>
                    <a:gd name="T78" fmla="*/ 156 w 317"/>
                    <a:gd name="T79" fmla="*/ 29 h 560"/>
                    <a:gd name="T80" fmla="*/ 167 w 317"/>
                    <a:gd name="T81" fmla="*/ 23 h 560"/>
                    <a:gd name="T82" fmla="*/ 178 w 317"/>
                    <a:gd name="T83" fmla="*/ 16 h 560"/>
                    <a:gd name="T84" fmla="*/ 190 w 317"/>
                    <a:gd name="T85" fmla="*/ 12 h 560"/>
                    <a:gd name="T86" fmla="*/ 202 w 317"/>
                    <a:gd name="T87" fmla="*/ 8 h 560"/>
                    <a:gd name="T88" fmla="*/ 214 w 317"/>
                    <a:gd name="T89" fmla="*/ 4 h 560"/>
                    <a:gd name="T90" fmla="*/ 226 w 317"/>
                    <a:gd name="T91" fmla="*/ 2 h 560"/>
                    <a:gd name="T92" fmla="*/ 239 w 317"/>
                    <a:gd name="T93" fmla="*/ 1 h 560"/>
                    <a:gd name="T94" fmla="*/ 252 w 317"/>
                    <a:gd name="T9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7" h="560">
                      <a:moveTo>
                        <a:pt x="252" y="0"/>
                      </a:moveTo>
                      <a:lnTo>
                        <a:pt x="269" y="1"/>
                      </a:lnTo>
                      <a:lnTo>
                        <a:pt x="287" y="2"/>
                      </a:lnTo>
                      <a:lnTo>
                        <a:pt x="302" y="3"/>
                      </a:lnTo>
                      <a:lnTo>
                        <a:pt x="317" y="7"/>
                      </a:lnTo>
                      <a:lnTo>
                        <a:pt x="305" y="84"/>
                      </a:lnTo>
                      <a:lnTo>
                        <a:pt x="289" y="80"/>
                      </a:lnTo>
                      <a:lnTo>
                        <a:pt x="274" y="78"/>
                      </a:lnTo>
                      <a:lnTo>
                        <a:pt x="259" y="77"/>
                      </a:lnTo>
                      <a:lnTo>
                        <a:pt x="245" y="76"/>
                      </a:lnTo>
                      <a:lnTo>
                        <a:pt x="229" y="77"/>
                      </a:lnTo>
                      <a:lnTo>
                        <a:pt x="213" y="79"/>
                      </a:lnTo>
                      <a:lnTo>
                        <a:pt x="198" y="84"/>
                      </a:lnTo>
                      <a:lnTo>
                        <a:pt x="184" y="90"/>
                      </a:lnTo>
                      <a:lnTo>
                        <a:pt x="169" y="98"/>
                      </a:lnTo>
                      <a:lnTo>
                        <a:pt x="156" y="107"/>
                      </a:lnTo>
                      <a:lnTo>
                        <a:pt x="143" y="117"/>
                      </a:lnTo>
                      <a:lnTo>
                        <a:pt x="131" y="130"/>
                      </a:lnTo>
                      <a:lnTo>
                        <a:pt x="119" y="145"/>
                      </a:lnTo>
                      <a:lnTo>
                        <a:pt x="111" y="160"/>
                      </a:lnTo>
                      <a:lnTo>
                        <a:pt x="102" y="175"/>
                      </a:lnTo>
                      <a:lnTo>
                        <a:pt x="95" y="191"/>
                      </a:lnTo>
                      <a:lnTo>
                        <a:pt x="90" y="209"/>
                      </a:lnTo>
                      <a:lnTo>
                        <a:pt x="87" y="227"/>
                      </a:lnTo>
                      <a:lnTo>
                        <a:pt x="85" y="246"/>
                      </a:lnTo>
                      <a:lnTo>
                        <a:pt x="84" y="265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9" y="11"/>
                      </a:lnTo>
                      <a:lnTo>
                        <a:pt x="78" y="112"/>
                      </a:lnTo>
                      <a:lnTo>
                        <a:pt x="82" y="112"/>
                      </a:lnTo>
                      <a:lnTo>
                        <a:pt x="90" y="99"/>
                      </a:lnTo>
                      <a:lnTo>
                        <a:pt x="99" y="87"/>
                      </a:lnTo>
                      <a:lnTo>
                        <a:pt x="107" y="75"/>
                      </a:lnTo>
                      <a:lnTo>
                        <a:pt x="116" y="64"/>
                      </a:lnTo>
                      <a:lnTo>
                        <a:pt x="126" y="54"/>
                      </a:lnTo>
                      <a:lnTo>
                        <a:pt x="136" y="46"/>
                      </a:lnTo>
                      <a:lnTo>
                        <a:pt x="145" y="37"/>
                      </a:lnTo>
                      <a:lnTo>
                        <a:pt x="156" y="29"/>
                      </a:lnTo>
                      <a:lnTo>
                        <a:pt x="167" y="23"/>
                      </a:lnTo>
                      <a:lnTo>
                        <a:pt x="178" y="16"/>
                      </a:lnTo>
                      <a:lnTo>
                        <a:pt x="190" y="12"/>
                      </a:lnTo>
                      <a:lnTo>
                        <a:pt x="202" y="8"/>
                      </a:lnTo>
                      <a:lnTo>
                        <a:pt x="214" y="4"/>
                      </a:lnTo>
                      <a:lnTo>
                        <a:pt x="226" y="2"/>
                      </a:lnTo>
                      <a:lnTo>
                        <a:pt x="239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46"/>
                <p:cNvSpPr>
                  <a:spLocks noEditPoints="1"/>
                </p:cNvSpPr>
                <p:nvPr/>
              </p:nvSpPr>
              <p:spPr bwMode="auto">
                <a:xfrm>
                  <a:off x="5007" y="2887"/>
                  <a:ext cx="46" cy="51"/>
                </a:xfrm>
                <a:custGeom>
                  <a:avLst/>
                  <a:gdLst>
                    <a:gd name="T0" fmla="*/ 506 w 507"/>
                    <a:gd name="T1" fmla="*/ 317 h 570"/>
                    <a:gd name="T2" fmla="*/ 500 w 507"/>
                    <a:gd name="T3" fmla="*/ 364 h 570"/>
                    <a:gd name="T4" fmla="*/ 490 w 507"/>
                    <a:gd name="T5" fmla="*/ 405 h 570"/>
                    <a:gd name="T6" fmla="*/ 474 w 507"/>
                    <a:gd name="T7" fmla="*/ 442 h 570"/>
                    <a:gd name="T8" fmla="*/ 455 w 507"/>
                    <a:gd name="T9" fmla="*/ 476 h 570"/>
                    <a:gd name="T10" fmla="*/ 431 w 507"/>
                    <a:gd name="T11" fmla="*/ 504 h 570"/>
                    <a:gd name="T12" fmla="*/ 401 w 507"/>
                    <a:gd name="T13" fmla="*/ 528 h 570"/>
                    <a:gd name="T14" fmla="*/ 370 w 507"/>
                    <a:gd name="T15" fmla="*/ 546 h 570"/>
                    <a:gd name="T16" fmla="*/ 334 w 507"/>
                    <a:gd name="T17" fmla="*/ 560 h 570"/>
                    <a:gd name="T18" fmla="*/ 294 w 507"/>
                    <a:gd name="T19" fmla="*/ 568 h 570"/>
                    <a:gd name="T20" fmla="*/ 251 w 507"/>
                    <a:gd name="T21" fmla="*/ 570 h 570"/>
                    <a:gd name="T22" fmla="*/ 198 w 507"/>
                    <a:gd name="T23" fmla="*/ 566 h 570"/>
                    <a:gd name="T24" fmla="*/ 149 w 507"/>
                    <a:gd name="T25" fmla="*/ 551 h 570"/>
                    <a:gd name="T26" fmla="*/ 106 w 507"/>
                    <a:gd name="T27" fmla="*/ 527 h 570"/>
                    <a:gd name="T28" fmla="*/ 69 w 507"/>
                    <a:gd name="T29" fmla="*/ 494 h 570"/>
                    <a:gd name="T30" fmla="*/ 40 w 507"/>
                    <a:gd name="T31" fmla="*/ 452 h 570"/>
                    <a:gd name="T32" fmla="*/ 18 w 507"/>
                    <a:gd name="T33" fmla="*/ 403 h 570"/>
                    <a:gd name="T34" fmla="*/ 5 w 507"/>
                    <a:gd name="T35" fmla="*/ 347 h 570"/>
                    <a:gd name="T36" fmla="*/ 0 w 507"/>
                    <a:gd name="T37" fmla="*/ 285 h 570"/>
                    <a:gd name="T38" fmla="*/ 3 w 507"/>
                    <a:gd name="T39" fmla="*/ 237 h 570"/>
                    <a:gd name="T40" fmla="*/ 10 w 507"/>
                    <a:gd name="T41" fmla="*/ 192 h 570"/>
                    <a:gd name="T42" fmla="*/ 22 w 507"/>
                    <a:gd name="T43" fmla="*/ 152 h 570"/>
                    <a:gd name="T44" fmla="*/ 38 w 507"/>
                    <a:gd name="T45" fmla="*/ 116 h 570"/>
                    <a:gd name="T46" fmla="*/ 59 w 507"/>
                    <a:gd name="T47" fmla="*/ 85 h 570"/>
                    <a:gd name="T48" fmla="*/ 85 w 507"/>
                    <a:gd name="T49" fmla="*/ 58 h 570"/>
                    <a:gd name="T50" fmla="*/ 115 w 507"/>
                    <a:gd name="T51" fmla="*/ 36 h 570"/>
                    <a:gd name="T52" fmla="*/ 148 w 507"/>
                    <a:gd name="T53" fmla="*/ 20 h 570"/>
                    <a:gd name="T54" fmla="*/ 185 w 507"/>
                    <a:gd name="T55" fmla="*/ 8 h 570"/>
                    <a:gd name="T56" fmla="*/ 225 w 507"/>
                    <a:gd name="T57" fmla="*/ 1 h 570"/>
                    <a:gd name="T58" fmla="*/ 269 w 507"/>
                    <a:gd name="T59" fmla="*/ 1 h 570"/>
                    <a:gd name="T60" fmla="*/ 310 w 507"/>
                    <a:gd name="T61" fmla="*/ 6 h 570"/>
                    <a:gd name="T62" fmla="*/ 347 w 507"/>
                    <a:gd name="T63" fmla="*/ 15 h 570"/>
                    <a:gd name="T64" fmla="*/ 381 w 507"/>
                    <a:gd name="T65" fmla="*/ 31 h 570"/>
                    <a:gd name="T66" fmla="*/ 411 w 507"/>
                    <a:gd name="T67" fmla="*/ 51 h 570"/>
                    <a:gd name="T68" fmla="*/ 438 w 507"/>
                    <a:gd name="T69" fmla="*/ 77 h 570"/>
                    <a:gd name="T70" fmla="*/ 462 w 507"/>
                    <a:gd name="T71" fmla="*/ 108 h 570"/>
                    <a:gd name="T72" fmla="*/ 480 w 507"/>
                    <a:gd name="T73" fmla="*/ 142 h 570"/>
                    <a:gd name="T74" fmla="*/ 494 w 507"/>
                    <a:gd name="T75" fmla="*/ 180 h 570"/>
                    <a:gd name="T76" fmla="*/ 503 w 507"/>
                    <a:gd name="T77" fmla="*/ 223 h 570"/>
                    <a:gd name="T78" fmla="*/ 507 w 507"/>
                    <a:gd name="T79" fmla="*/ 268 h 570"/>
                    <a:gd name="T80" fmla="*/ 87 w 507"/>
                    <a:gd name="T81" fmla="*/ 311 h 570"/>
                    <a:gd name="T82" fmla="*/ 97 w 507"/>
                    <a:gd name="T83" fmla="*/ 378 h 570"/>
                    <a:gd name="T84" fmla="*/ 119 w 507"/>
                    <a:gd name="T85" fmla="*/ 431 h 570"/>
                    <a:gd name="T86" fmla="*/ 153 w 507"/>
                    <a:gd name="T87" fmla="*/ 470 h 570"/>
                    <a:gd name="T88" fmla="*/ 197 w 507"/>
                    <a:gd name="T89" fmla="*/ 493 h 570"/>
                    <a:gd name="T90" fmla="*/ 254 w 507"/>
                    <a:gd name="T91" fmla="*/ 501 h 570"/>
                    <a:gd name="T92" fmla="*/ 309 w 507"/>
                    <a:gd name="T93" fmla="*/ 493 h 570"/>
                    <a:gd name="T94" fmla="*/ 354 w 507"/>
                    <a:gd name="T95" fmla="*/ 470 h 570"/>
                    <a:gd name="T96" fmla="*/ 387 w 507"/>
                    <a:gd name="T97" fmla="*/ 431 h 570"/>
                    <a:gd name="T98" fmla="*/ 410 w 507"/>
                    <a:gd name="T99" fmla="*/ 378 h 570"/>
                    <a:gd name="T100" fmla="*/ 420 w 507"/>
                    <a:gd name="T101" fmla="*/ 311 h 570"/>
                    <a:gd name="T102" fmla="*/ 418 w 507"/>
                    <a:gd name="T103" fmla="*/ 236 h 570"/>
                    <a:gd name="T104" fmla="*/ 404 w 507"/>
                    <a:gd name="T105" fmla="*/ 174 h 570"/>
                    <a:gd name="T106" fmla="*/ 378 w 507"/>
                    <a:gd name="T107" fmla="*/ 126 h 570"/>
                    <a:gd name="T108" fmla="*/ 341 w 507"/>
                    <a:gd name="T109" fmla="*/ 92 h 570"/>
                    <a:gd name="T110" fmla="*/ 292 w 507"/>
                    <a:gd name="T111" fmla="*/ 75 h 570"/>
                    <a:gd name="T112" fmla="*/ 232 w 507"/>
                    <a:gd name="T113" fmla="*/ 72 h 570"/>
                    <a:gd name="T114" fmla="*/ 181 w 507"/>
                    <a:gd name="T115" fmla="*/ 85 h 570"/>
                    <a:gd name="T116" fmla="*/ 140 w 507"/>
                    <a:gd name="T117" fmla="*/ 112 h 570"/>
                    <a:gd name="T118" fmla="*/ 110 w 507"/>
                    <a:gd name="T119" fmla="*/ 155 h 570"/>
                    <a:gd name="T120" fmla="*/ 93 w 507"/>
                    <a:gd name="T121" fmla="*/ 213 h 570"/>
                    <a:gd name="T122" fmla="*/ 87 w 507"/>
                    <a:gd name="T123" fmla="*/ 2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7" h="570">
                      <a:moveTo>
                        <a:pt x="507" y="285"/>
                      </a:moveTo>
                      <a:lnTo>
                        <a:pt x="507" y="302"/>
                      </a:lnTo>
                      <a:lnTo>
                        <a:pt x="506" y="317"/>
                      </a:lnTo>
                      <a:lnTo>
                        <a:pt x="505" y="334"/>
                      </a:lnTo>
                      <a:lnTo>
                        <a:pt x="503" y="349"/>
                      </a:lnTo>
                      <a:lnTo>
                        <a:pt x="500" y="364"/>
                      </a:lnTo>
                      <a:lnTo>
                        <a:pt x="497" y="378"/>
                      </a:lnTo>
                      <a:lnTo>
                        <a:pt x="494" y="391"/>
                      </a:lnTo>
                      <a:lnTo>
                        <a:pt x="490" y="405"/>
                      </a:lnTo>
                      <a:lnTo>
                        <a:pt x="485" y="418"/>
                      </a:lnTo>
                      <a:lnTo>
                        <a:pt x="481" y="430"/>
                      </a:lnTo>
                      <a:lnTo>
                        <a:pt x="474" y="442"/>
                      </a:lnTo>
                      <a:lnTo>
                        <a:pt x="469" y="454"/>
                      </a:lnTo>
                      <a:lnTo>
                        <a:pt x="462" y="465"/>
                      </a:lnTo>
                      <a:lnTo>
                        <a:pt x="455" y="476"/>
                      </a:lnTo>
                      <a:lnTo>
                        <a:pt x="447" y="486"/>
                      </a:lnTo>
                      <a:lnTo>
                        <a:pt x="440" y="495"/>
                      </a:lnTo>
                      <a:lnTo>
                        <a:pt x="431" y="504"/>
                      </a:lnTo>
                      <a:lnTo>
                        <a:pt x="421" y="513"/>
                      </a:lnTo>
                      <a:lnTo>
                        <a:pt x="411" y="520"/>
                      </a:lnTo>
                      <a:lnTo>
                        <a:pt x="401" y="528"/>
                      </a:lnTo>
                      <a:lnTo>
                        <a:pt x="392" y="536"/>
                      </a:lnTo>
                      <a:lnTo>
                        <a:pt x="381" y="541"/>
                      </a:lnTo>
                      <a:lnTo>
                        <a:pt x="370" y="546"/>
                      </a:lnTo>
                      <a:lnTo>
                        <a:pt x="358" y="552"/>
                      </a:lnTo>
                      <a:lnTo>
                        <a:pt x="346" y="556"/>
                      </a:lnTo>
                      <a:lnTo>
                        <a:pt x="334" y="560"/>
                      </a:lnTo>
                      <a:lnTo>
                        <a:pt x="321" y="564"/>
                      </a:lnTo>
                      <a:lnTo>
                        <a:pt x="308" y="566"/>
                      </a:lnTo>
                      <a:lnTo>
                        <a:pt x="294" y="568"/>
                      </a:lnTo>
                      <a:lnTo>
                        <a:pt x="281" y="569"/>
                      </a:lnTo>
                      <a:lnTo>
                        <a:pt x="266" y="570"/>
                      </a:lnTo>
                      <a:lnTo>
                        <a:pt x="251" y="570"/>
                      </a:lnTo>
                      <a:lnTo>
                        <a:pt x="233" y="570"/>
                      </a:lnTo>
                      <a:lnTo>
                        <a:pt x="216" y="568"/>
                      </a:lnTo>
                      <a:lnTo>
                        <a:pt x="198" y="566"/>
                      </a:lnTo>
                      <a:lnTo>
                        <a:pt x="182" y="562"/>
                      </a:lnTo>
                      <a:lnTo>
                        <a:pt x="166" y="557"/>
                      </a:lnTo>
                      <a:lnTo>
                        <a:pt x="149" y="551"/>
                      </a:lnTo>
                      <a:lnTo>
                        <a:pt x="134" y="544"/>
                      </a:lnTo>
                      <a:lnTo>
                        <a:pt x="120" y="537"/>
                      </a:lnTo>
                      <a:lnTo>
                        <a:pt x="106" y="527"/>
                      </a:lnTo>
                      <a:lnTo>
                        <a:pt x="93" y="517"/>
                      </a:lnTo>
                      <a:lnTo>
                        <a:pt x="81" y="506"/>
                      </a:lnTo>
                      <a:lnTo>
                        <a:pt x="69" y="494"/>
                      </a:lnTo>
                      <a:lnTo>
                        <a:pt x="59" y="481"/>
                      </a:lnTo>
                      <a:lnTo>
                        <a:pt x="49" y="467"/>
                      </a:lnTo>
                      <a:lnTo>
                        <a:pt x="40" y="452"/>
                      </a:lnTo>
                      <a:lnTo>
                        <a:pt x="32" y="437"/>
                      </a:lnTo>
                      <a:lnTo>
                        <a:pt x="24" y="420"/>
                      </a:lnTo>
                      <a:lnTo>
                        <a:pt x="18" y="403"/>
                      </a:lnTo>
                      <a:lnTo>
                        <a:pt x="12" y="385"/>
                      </a:lnTo>
                      <a:lnTo>
                        <a:pt x="8" y="366"/>
                      </a:lnTo>
                      <a:lnTo>
                        <a:pt x="5" y="347"/>
                      </a:lnTo>
                      <a:lnTo>
                        <a:pt x="3" y="327"/>
                      </a:lnTo>
                      <a:lnTo>
                        <a:pt x="0" y="306"/>
                      </a:lnTo>
                      <a:lnTo>
                        <a:pt x="0" y="285"/>
                      </a:lnTo>
                      <a:lnTo>
                        <a:pt x="0" y="268"/>
                      </a:lnTo>
                      <a:lnTo>
                        <a:pt x="1" y="252"/>
                      </a:lnTo>
                      <a:lnTo>
                        <a:pt x="3" y="237"/>
                      </a:lnTo>
                      <a:lnTo>
                        <a:pt x="5" y="222"/>
                      </a:lnTo>
                      <a:lnTo>
                        <a:pt x="7" y="206"/>
                      </a:lnTo>
                      <a:lnTo>
                        <a:pt x="10" y="192"/>
                      </a:lnTo>
                      <a:lnTo>
                        <a:pt x="13" y="178"/>
                      </a:lnTo>
                      <a:lnTo>
                        <a:pt x="17" y="165"/>
                      </a:lnTo>
                      <a:lnTo>
                        <a:pt x="22" y="152"/>
                      </a:lnTo>
                      <a:lnTo>
                        <a:pt x="26" y="140"/>
                      </a:lnTo>
                      <a:lnTo>
                        <a:pt x="32" y="128"/>
                      </a:lnTo>
                      <a:lnTo>
                        <a:pt x="38" y="116"/>
                      </a:lnTo>
                      <a:lnTo>
                        <a:pt x="45" y="105"/>
                      </a:lnTo>
                      <a:lnTo>
                        <a:pt x="51" y="95"/>
                      </a:lnTo>
                      <a:lnTo>
                        <a:pt x="59" y="85"/>
                      </a:lnTo>
                      <a:lnTo>
                        <a:pt x="68" y="75"/>
                      </a:lnTo>
                      <a:lnTo>
                        <a:pt x="76" y="66"/>
                      </a:lnTo>
                      <a:lnTo>
                        <a:pt x="85" y="58"/>
                      </a:lnTo>
                      <a:lnTo>
                        <a:pt x="95" y="50"/>
                      </a:lnTo>
                      <a:lnTo>
                        <a:pt x="105" y="42"/>
                      </a:lnTo>
                      <a:lnTo>
                        <a:pt x="115" y="36"/>
                      </a:lnTo>
                      <a:lnTo>
                        <a:pt x="125" y="29"/>
                      </a:lnTo>
                      <a:lnTo>
                        <a:pt x="136" y="24"/>
                      </a:lnTo>
                      <a:lnTo>
                        <a:pt x="148" y="20"/>
                      </a:lnTo>
                      <a:lnTo>
                        <a:pt x="160" y="14"/>
                      </a:lnTo>
                      <a:lnTo>
                        <a:pt x="172" y="11"/>
                      </a:lnTo>
                      <a:lnTo>
                        <a:pt x="185" y="8"/>
                      </a:lnTo>
                      <a:lnTo>
                        <a:pt x="198" y="6"/>
                      </a:lnTo>
                      <a:lnTo>
                        <a:pt x="211" y="3"/>
                      </a:lnTo>
                      <a:lnTo>
                        <a:pt x="225" y="1"/>
                      </a:lnTo>
                      <a:lnTo>
                        <a:pt x="240" y="1"/>
                      </a:lnTo>
                      <a:lnTo>
                        <a:pt x="255" y="0"/>
                      </a:lnTo>
                      <a:lnTo>
                        <a:pt x="269" y="1"/>
                      </a:lnTo>
                      <a:lnTo>
                        <a:pt x="283" y="1"/>
                      </a:lnTo>
                      <a:lnTo>
                        <a:pt x="296" y="3"/>
                      </a:lnTo>
                      <a:lnTo>
                        <a:pt x="310" y="6"/>
                      </a:lnTo>
                      <a:lnTo>
                        <a:pt x="322" y="8"/>
                      </a:lnTo>
                      <a:lnTo>
                        <a:pt x="335" y="11"/>
                      </a:lnTo>
                      <a:lnTo>
                        <a:pt x="347" y="15"/>
                      </a:lnTo>
                      <a:lnTo>
                        <a:pt x="359" y="20"/>
                      </a:lnTo>
                      <a:lnTo>
                        <a:pt x="370" y="25"/>
                      </a:lnTo>
                      <a:lnTo>
                        <a:pt x="381" y="31"/>
                      </a:lnTo>
                      <a:lnTo>
                        <a:pt x="392" y="37"/>
                      </a:lnTo>
                      <a:lnTo>
                        <a:pt x="401" y="44"/>
                      </a:lnTo>
                      <a:lnTo>
                        <a:pt x="411" y="51"/>
                      </a:lnTo>
                      <a:lnTo>
                        <a:pt x="421" y="59"/>
                      </a:lnTo>
                      <a:lnTo>
                        <a:pt x="430" y="67"/>
                      </a:lnTo>
                      <a:lnTo>
                        <a:pt x="438" y="77"/>
                      </a:lnTo>
                      <a:lnTo>
                        <a:pt x="447" y="87"/>
                      </a:lnTo>
                      <a:lnTo>
                        <a:pt x="455" y="97"/>
                      </a:lnTo>
                      <a:lnTo>
                        <a:pt x="462" y="108"/>
                      </a:lnTo>
                      <a:lnTo>
                        <a:pt x="469" y="119"/>
                      </a:lnTo>
                      <a:lnTo>
                        <a:pt x="474" y="130"/>
                      </a:lnTo>
                      <a:lnTo>
                        <a:pt x="480" y="142"/>
                      </a:lnTo>
                      <a:lnTo>
                        <a:pt x="485" y="154"/>
                      </a:lnTo>
                      <a:lnTo>
                        <a:pt x="490" y="167"/>
                      </a:lnTo>
                      <a:lnTo>
                        <a:pt x="494" y="180"/>
                      </a:lnTo>
                      <a:lnTo>
                        <a:pt x="497" y="195"/>
                      </a:lnTo>
                      <a:lnTo>
                        <a:pt x="500" y="209"/>
                      </a:lnTo>
                      <a:lnTo>
                        <a:pt x="503" y="223"/>
                      </a:lnTo>
                      <a:lnTo>
                        <a:pt x="505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07" y="285"/>
                      </a:lnTo>
                      <a:close/>
                      <a:moveTo>
                        <a:pt x="87" y="285"/>
                      </a:moveTo>
                      <a:lnTo>
                        <a:pt x="87" y="311"/>
                      </a:lnTo>
                      <a:lnTo>
                        <a:pt x="90" y="335"/>
                      </a:lnTo>
                      <a:lnTo>
                        <a:pt x="93" y="357"/>
                      </a:lnTo>
                      <a:lnTo>
                        <a:pt x="97" y="378"/>
                      </a:lnTo>
                      <a:lnTo>
                        <a:pt x="104" y="398"/>
                      </a:lnTo>
                      <a:lnTo>
                        <a:pt x="110" y="415"/>
                      </a:lnTo>
                      <a:lnTo>
                        <a:pt x="119" y="431"/>
                      </a:lnTo>
                      <a:lnTo>
                        <a:pt x="129" y="445"/>
                      </a:lnTo>
                      <a:lnTo>
                        <a:pt x="141" y="458"/>
                      </a:lnTo>
                      <a:lnTo>
                        <a:pt x="153" y="470"/>
                      </a:lnTo>
                      <a:lnTo>
                        <a:pt x="167" y="479"/>
                      </a:lnTo>
                      <a:lnTo>
                        <a:pt x="181" y="487"/>
                      </a:lnTo>
                      <a:lnTo>
                        <a:pt x="197" y="493"/>
                      </a:lnTo>
                      <a:lnTo>
                        <a:pt x="215" y="498"/>
                      </a:lnTo>
                      <a:lnTo>
                        <a:pt x="233" y="500"/>
                      </a:lnTo>
                      <a:lnTo>
                        <a:pt x="254" y="501"/>
                      </a:lnTo>
                      <a:lnTo>
                        <a:pt x="273" y="500"/>
                      </a:lnTo>
                      <a:lnTo>
                        <a:pt x="292" y="498"/>
                      </a:lnTo>
                      <a:lnTo>
                        <a:pt x="309" y="493"/>
                      </a:lnTo>
                      <a:lnTo>
                        <a:pt x="325" y="487"/>
                      </a:lnTo>
                      <a:lnTo>
                        <a:pt x="341" y="479"/>
                      </a:lnTo>
                      <a:lnTo>
                        <a:pt x="354" y="470"/>
                      </a:lnTo>
                      <a:lnTo>
                        <a:pt x="367" y="458"/>
                      </a:lnTo>
                      <a:lnTo>
                        <a:pt x="378" y="445"/>
                      </a:lnTo>
                      <a:lnTo>
                        <a:pt x="387" y="431"/>
                      </a:lnTo>
                      <a:lnTo>
                        <a:pt x="396" y="415"/>
                      </a:lnTo>
                      <a:lnTo>
                        <a:pt x="404" y="398"/>
                      </a:lnTo>
                      <a:lnTo>
                        <a:pt x="410" y="378"/>
                      </a:lnTo>
                      <a:lnTo>
                        <a:pt x="415" y="357"/>
                      </a:lnTo>
                      <a:lnTo>
                        <a:pt x="418" y="335"/>
                      </a:lnTo>
                      <a:lnTo>
                        <a:pt x="420" y="311"/>
                      </a:lnTo>
                      <a:lnTo>
                        <a:pt x="420" y="285"/>
                      </a:lnTo>
                      <a:lnTo>
                        <a:pt x="420" y="260"/>
                      </a:lnTo>
                      <a:lnTo>
                        <a:pt x="418" y="236"/>
                      </a:lnTo>
                      <a:lnTo>
                        <a:pt x="415" y="213"/>
                      </a:lnTo>
                      <a:lnTo>
                        <a:pt x="410" y="192"/>
                      </a:lnTo>
                      <a:lnTo>
                        <a:pt x="404" y="174"/>
                      </a:lnTo>
                      <a:lnTo>
                        <a:pt x="396" y="157"/>
                      </a:lnTo>
                      <a:lnTo>
                        <a:pt x="387" y="140"/>
                      </a:lnTo>
                      <a:lnTo>
                        <a:pt x="378" y="126"/>
                      </a:lnTo>
                      <a:lnTo>
                        <a:pt x="367" y="113"/>
                      </a:lnTo>
                      <a:lnTo>
                        <a:pt x="354" y="102"/>
                      </a:lnTo>
                      <a:lnTo>
                        <a:pt x="341" y="92"/>
                      </a:lnTo>
                      <a:lnTo>
                        <a:pt x="325" y="85"/>
                      </a:lnTo>
                      <a:lnTo>
                        <a:pt x="309" y="79"/>
                      </a:lnTo>
                      <a:lnTo>
                        <a:pt x="292" y="75"/>
                      </a:lnTo>
                      <a:lnTo>
                        <a:pt x="272" y="72"/>
                      </a:lnTo>
                      <a:lnTo>
                        <a:pt x="253" y="72"/>
                      </a:lnTo>
                      <a:lnTo>
                        <a:pt x="232" y="72"/>
                      </a:lnTo>
                      <a:lnTo>
                        <a:pt x="213" y="75"/>
                      </a:lnTo>
                      <a:lnTo>
                        <a:pt x="196" y="78"/>
                      </a:lnTo>
                      <a:lnTo>
                        <a:pt x="181" y="85"/>
                      </a:lnTo>
                      <a:lnTo>
                        <a:pt x="166" y="92"/>
                      </a:lnTo>
                      <a:lnTo>
                        <a:pt x="151" y="101"/>
                      </a:lnTo>
                      <a:lnTo>
                        <a:pt x="140" y="112"/>
                      </a:lnTo>
                      <a:lnTo>
                        <a:pt x="129" y="125"/>
                      </a:lnTo>
                      <a:lnTo>
                        <a:pt x="119" y="139"/>
                      </a:lnTo>
                      <a:lnTo>
                        <a:pt x="110" y="155"/>
                      </a:lnTo>
                      <a:lnTo>
                        <a:pt x="104" y="173"/>
                      </a:lnTo>
                      <a:lnTo>
                        <a:pt x="97" y="192"/>
                      </a:lnTo>
                      <a:lnTo>
                        <a:pt x="93" y="213"/>
                      </a:lnTo>
                      <a:lnTo>
                        <a:pt x="90" y="235"/>
                      </a:lnTo>
                      <a:lnTo>
                        <a:pt x="87" y="260"/>
                      </a:lnTo>
                      <a:lnTo>
                        <a:pt x="87" y="2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4" name="Freeform 47"/>
              <p:cNvSpPr>
                <a:spLocks noEditPoints="1"/>
              </p:cNvSpPr>
              <p:nvPr/>
            </p:nvSpPr>
            <p:spPr bwMode="auto">
              <a:xfrm>
                <a:off x="5795963" y="4011613"/>
                <a:ext cx="487362" cy="654050"/>
              </a:xfrm>
              <a:custGeom>
                <a:avLst/>
                <a:gdLst>
                  <a:gd name="T0" fmla="*/ 3337 w 3373"/>
                  <a:gd name="T1" fmla="*/ 2374 h 4529"/>
                  <a:gd name="T2" fmla="*/ 3370 w 3373"/>
                  <a:gd name="T3" fmla="*/ 3244 h 4529"/>
                  <a:gd name="T4" fmla="*/ 3276 w 3373"/>
                  <a:gd name="T5" fmla="*/ 3358 h 4529"/>
                  <a:gd name="T6" fmla="*/ 2401 w 3373"/>
                  <a:gd name="T7" fmla="*/ 3352 h 4529"/>
                  <a:gd name="T8" fmla="*/ 2320 w 3373"/>
                  <a:gd name="T9" fmla="*/ 3229 h 4529"/>
                  <a:gd name="T10" fmla="*/ 2366 w 3373"/>
                  <a:gd name="T11" fmla="*/ 2363 h 4529"/>
                  <a:gd name="T12" fmla="*/ 896 w 3373"/>
                  <a:gd name="T13" fmla="*/ 3475 h 4529"/>
                  <a:gd name="T14" fmla="*/ 1028 w 3373"/>
                  <a:gd name="T15" fmla="*/ 3545 h 4529"/>
                  <a:gd name="T16" fmla="*/ 1047 w 3373"/>
                  <a:gd name="T17" fmla="*/ 4418 h 4529"/>
                  <a:gd name="T18" fmla="*/ 944 w 3373"/>
                  <a:gd name="T19" fmla="*/ 4521 h 4529"/>
                  <a:gd name="T20" fmla="*/ 70 w 3373"/>
                  <a:gd name="T21" fmla="*/ 4502 h 4529"/>
                  <a:gd name="T22" fmla="*/ 0 w 3373"/>
                  <a:gd name="T23" fmla="*/ 4370 h 4529"/>
                  <a:gd name="T24" fmla="*/ 58 w 3373"/>
                  <a:gd name="T25" fmla="*/ 3511 h 4529"/>
                  <a:gd name="T26" fmla="*/ 912 w 3373"/>
                  <a:gd name="T27" fmla="*/ 1159 h 4529"/>
                  <a:gd name="T28" fmla="*/ 1035 w 3373"/>
                  <a:gd name="T29" fmla="*/ 1242 h 4529"/>
                  <a:gd name="T30" fmla="*/ 1042 w 3373"/>
                  <a:gd name="T31" fmla="*/ 2116 h 4529"/>
                  <a:gd name="T32" fmla="*/ 929 w 3373"/>
                  <a:gd name="T33" fmla="*/ 2209 h 4529"/>
                  <a:gd name="T34" fmla="*/ 58 w 3373"/>
                  <a:gd name="T35" fmla="*/ 2176 h 4529"/>
                  <a:gd name="T36" fmla="*/ 0 w 3373"/>
                  <a:gd name="T37" fmla="*/ 1317 h 4529"/>
                  <a:gd name="T38" fmla="*/ 70 w 3373"/>
                  <a:gd name="T39" fmla="*/ 1186 h 4529"/>
                  <a:gd name="T40" fmla="*/ 929 w 3373"/>
                  <a:gd name="T41" fmla="*/ 2320 h 4529"/>
                  <a:gd name="T42" fmla="*/ 1042 w 3373"/>
                  <a:gd name="T43" fmla="*/ 2413 h 4529"/>
                  <a:gd name="T44" fmla="*/ 1035 w 3373"/>
                  <a:gd name="T45" fmla="*/ 3288 h 4529"/>
                  <a:gd name="T46" fmla="*/ 912 w 3373"/>
                  <a:gd name="T47" fmla="*/ 3369 h 4529"/>
                  <a:gd name="T48" fmla="*/ 47 w 3373"/>
                  <a:gd name="T49" fmla="*/ 3324 h 4529"/>
                  <a:gd name="T50" fmla="*/ 1 w 3373"/>
                  <a:gd name="T51" fmla="*/ 2459 h 4529"/>
                  <a:gd name="T52" fmla="*/ 83 w 3373"/>
                  <a:gd name="T53" fmla="*/ 2336 h 4529"/>
                  <a:gd name="T54" fmla="*/ 2102 w 3373"/>
                  <a:gd name="T55" fmla="*/ 3483 h 4529"/>
                  <a:gd name="T56" fmla="*/ 2207 w 3373"/>
                  <a:gd name="T57" fmla="*/ 3586 h 4529"/>
                  <a:gd name="T58" fmla="*/ 2187 w 3373"/>
                  <a:gd name="T59" fmla="*/ 4459 h 4529"/>
                  <a:gd name="T60" fmla="*/ 2056 w 3373"/>
                  <a:gd name="T61" fmla="*/ 4529 h 4529"/>
                  <a:gd name="T62" fmla="*/ 1196 w 3373"/>
                  <a:gd name="T63" fmla="*/ 4471 h 4529"/>
                  <a:gd name="T64" fmla="*/ 1163 w 3373"/>
                  <a:gd name="T65" fmla="*/ 3601 h 4529"/>
                  <a:gd name="T66" fmla="*/ 1257 w 3373"/>
                  <a:gd name="T67" fmla="*/ 3487 h 4529"/>
                  <a:gd name="T68" fmla="*/ 2118 w 3373"/>
                  <a:gd name="T69" fmla="*/ 12 h 4529"/>
                  <a:gd name="T70" fmla="*/ 2210 w 3373"/>
                  <a:gd name="T71" fmla="*/ 126 h 4529"/>
                  <a:gd name="T72" fmla="*/ 2177 w 3373"/>
                  <a:gd name="T73" fmla="*/ 996 h 4529"/>
                  <a:gd name="T74" fmla="*/ 1318 w 3373"/>
                  <a:gd name="T75" fmla="*/ 1054 h 4529"/>
                  <a:gd name="T76" fmla="*/ 1187 w 3373"/>
                  <a:gd name="T77" fmla="*/ 984 h 4529"/>
                  <a:gd name="T78" fmla="*/ 1167 w 3373"/>
                  <a:gd name="T79" fmla="*/ 111 h 4529"/>
                  <a:gd name="T80" fmla="*/ 1271 w 3373"/>
                  <a:gd name="T81" fmla="*/ 8 h 4529"/>
                  <a:gd name="T82" fmla="*/ 2131 w 3373"/>
                  <a:gd name="T83" fmla="*/ 1178 h 4529"/>
                  <a:gd name="T84" fmla="*/ 2213 w 3373"/>
                  <a:gd name="T85" fmla="*/ 1300 h 4529"/>
                  <a:gd name="T86" fmla="*/ 2168 w 3373"/>
                  <a:gd name="T87" fmla="*/ 2166 h 4529"/>
                  <a:gd name="T88" fmla="*/ 1301 w 3373"/>
                  <a:gd name="T89" fmla="*/ 2211 h 4529"/>
                  <a:gd name="T90" fmla="*/ 1179 w 3373"/>
                  <a:gd name="T91" fmla="*/ 2129 h 4529"/>
                  <a:gd name="T92" fmla="*/ 1172 w 3373"/>
                  <a:gd name="T93" fmla="*/ 1256 h 4529"/>
                  <a:gd name="T94" fmla="*/ 1286 w 3373"/>
                  <a:gd name="T95" fmla="*/ 1162 h 4529"/>
                  <a:gd name="T96" fmla="*/ 2144 w 3373"/>
                  <a:gd name="T97" fmla="*/ 2344 h 4529"/>
                  <a:gd name="T98" fmla="*/ 2213 w 3373"/>
                  <a:gd name="T99" fmla="*/ 2475 h 4529"/>
                  <a:gd name="T100" fmla="*/ 2156 w 3373"/>
                  <a:gd name="T101" fmla="*/ 3334 h 4529"/>
                  <a:gd name="T102" fmla="*/ 1286 w 3373"/>
                  <a:gd name="T103" fmla="*/ 3367 h 4529"/>
                  <a:gd name="T104" fmla="*/ 1172 w 3373"/>
                  <a:gd name="T105" fmla="*/ 3273 h 4529"/>
                  <a:gd name="T106" fmla="*/ 1179 w 3373"/>
                  <a:gd name="T107" fmla="*/ 2400 h 4529"/>
                  <a:gd name="T108" fmla="*/ 1301 w 3373"/>
                  <a:gd name="T109" fmla="*/ 2318 h 4529"/>
                  <a:gd name="T110" fmla="*/ 3316 w 3373"/>
                  <a:gd name="T111" fmla="*/ 36 h 4529"/>
                  <a:gd name="T112" fmla="*/ 3373 w 3373"/>
                  <a:gd name="T113" fmla="*/ 895 h 4529"/>
                  <a:gd name="T114" fmla="*/ 3304 w 3373"/>
                  <a:gd name="T115" fmla="*/ 1027 h 4529"/>
                  <a:gd name="T116" fmla="*/ 2430 w 3373"/>
                  <a:gd name="T117" fmla="*/ 1046 h 4529"/>
                  <a:gd name="T118" fmla="*/ 2326 w 3373"/>
                  <a:gd name="T119" fmla="*/ 943 h 4529"/>
                  <a:gd name="T120" fmla="*/ 2346 w 3373"/>
                  <a:gd name="T121" fmla="*/ 70 h 4529"/>
                  <a:gd name="T122" fmla="*/ 2477 w 3373"/>
                  <a:gd name="T123" fmla="*/ 0 h 4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3" h="4529">
                    <a:moveTo>
                      <a:pt x="3216" y="2317"/>
                    </a:moveTo>
                    <a:lnTo>
                      <a:pt x="3231" y="2318"/>
                    </a:lnTo>
                    <a:lnTo>
                      <a:pt x="3247" y="2320"/>
                    </a:lnTo>
                    <a:lnTo>
                      <a:pt x="3262" y="2324"/>
                    </a:lnTo>
                    <a:lnTo>
                      <a:pt x="3276" y="2330"/>
                    </a:lnTo>
                    <a:lnTo>
                      <a:pt x="3291" y="2336"/>
                    </a:lnTo>
                    <a:lnTo>
                      <a:pt x="3304" y="2344"/>
                    </a:lnTo>
                    <a:lnTo>
                      <a:pt x="3316" y="2354"/>
                    </a:lnTo>
                    <a:lnTo>
                      <a:pt x="3326" y="2363"/>
                    </a:lnTo>
                    <a:lnTo>
                      <a:pt x="3337" y="2374"/>
                    </a:lnTo>
                    <a:lnTo>
                      <a:pt x="3346" y="2387"/>
                    </a:lnTo>
                    <a:lnTo>
                      <a:pt x="3354" y="2400"/>
                    </a:lnTo>
                    <a:lnTo>
                      <a:pt x="3361" y="2413"/>
                    </a:lnTo>
                    <a:lnTo>
                      <a:pt x="3366" y="2429"/>
                    </a:lnTo>
                    <a:lnTo>
                      <a:pt x="3370" y="2444"/>
                    </a:lnTo>
                    <a:lnTo>
                      <a:pt x="3372" y="2459"/>
                    </a:lnTo>
                    <a:lnTo>
                      <a:pt x="3373" y="2475"/>
                    </a:lnTo>
                    <a:lnTo>
                      <a:pt x="3373" y="3213"/>
                    </a:lnTo>
                    <a:lnTo>
                      <a:pt x="3372" y="3229"/>
                    </a:lnTo>
                    <a:lnTo>
                      <a:pt x="3370" y="3244"/>
                    </a:lnTo>
                    <a:lnTo>
                      <a:pt x="3366" y="3259"/>
                    </a:lnTo>
                    <a:lnTo>
                      <a:pt x="3361" y="3273"/>
                    </a:lnTo>
                    <a:lnTo>
                      <a:pt x="3354" y="3288"/>
                    </a:lnTo>
                    <a:lnTo>
                      <a:pt x="3346" y="3301"/>
                    </a:lnTo>
                    <a:lnTo>
                      <a:pt x="3337" y="3313"/>
                    </a:lnTo>
                    <a:lnTo>
                      <a:pt x="3326" y="3324"/>
                    </a:lnTo>
                    <a:lnTo>
                      <a:pt x="3316" y="3334"/>
                    </a:lnTo>
                    <a:lnTo>
                      <a:pt x="3304" y="3343"/>
                    </a:lnTo>
                    <a:lnTo>
                      <a:pt x="3291" y="3352"/>
                    </a:lnTo>
                    <a:lnTo>
                      <a:pt x="3276" y="3358"/>
                    </a:lnTo>
                    <a:lnTo>
                      <a:pt x="3262" y="3364"/>
                    </a:lnTo>
                    <a:lnTo>
                      <a:pt x="3247" y="3367"/>
                    </a:lnTo>
                    <a:lnTo>
                      <a:pt x="3231" y="3369"/>
                    </a:lnTo>
                    <a:lnTo>
                      <a:pt x="3216" y="3370"/>
                    </a:lnTo>
                    <a:lnTo>
                      <a:pt x="2477" y="3370"/>
                    </a:lnTo>
                    <a:lnTo>
                      <a:pt x="2461" y="3369"/>
                    </a:lnTo>
                    <a:lnTo>
                      <a:pt x="2445" y="3367"/>
                    </a:lnTo>
                    <a:lnTo>
                      <a:pt x="2431" y="3364"/>
                    </a:lnTo>
                    <a:lnTo>
                      <a:pt x="2416" y="3358"/>
                    </a:lnTo>
                    <a:lnTo>
                      <a:pt x="2401" y="3352"/>
                    </a:lnTo>
                    <a:lnTo>
                      <a:pt x="2388" y="3343"/>
                    </a:lnTo>
                    <a:lnTo>
                      <a:pt x="2376" y="3334"/>
                    </a:lnTo>
                    <a:lnTo>
                      <a:pt x="2366" y="3324"/>
                    </a:lnTo>
                    <a:lnTo>
                      <a:pt x="2356" y="3313"/>
                    </a:lnTo>
                    <a:lnTo>
                      <a:pt x="2346" y="3301"/>
                    </a:lnTo>
                    <a:lnTo>
                      <a:pt x="2338" y="3288"/>
                    </a:lnTo>
                    <a:lnTo>
                      <a:pt x="2332" y="3273"/>
                    </a:lnTo>
                    <a:lnTo>
                      <a:pt x="2326" y="3259"/>
                    </a:lnTo>
                    <a:lnTo>
                      <a:pt x="2322" y="3244"/>
                    </a:lnTo>
                    <a:lnTo>
                      <a:pt x="2320" y="3229"/>
                    </a:lnTo>
                    <a:lnTo>
                      <a:pt x="2319" y="3213"/>
                    </a:lnTo>
                    <a:lnTo>
                      <a:pt x="2319" y="2475"/>
                    </a:lnTo>
                    <a:lnTo>
                      <a:pt x="2320" y="2459"/>
                    </a:lnTo>
                    <a:lnTo>
                      <a:pt x="2322" y="2444"/>
                    </a:lnTo>
                    <a:lnTo>
                      <a:pt x="2326" y="2429"/>
                    </a:lnTo>
                    <a:lnTo>
                      <a:pt x="2332" y="2413"/>
                    </a:lnTo>
                    <a:lnTo>
                      <a:pt x="2338" y="2400"/>
                    </a:lnTo>
                    <a:lnTo>
                      <a:pt x="2346" y="2387"/>
                    </a:lnTo>
                    <a:lnTo>
                      <a:pt x="2356" y="2374"/>
                    </a:lnTo>
                    <a:lnTo>
                      <a:pt x="2366" y="2363"/>
                    </a:lnTo>
                    <a:lnTo>
                      <a:pt x="2376" y="2354"/>
                    </a:lnTo>
                    <a:lnTo>
                      <a:pt x="2388" y="2344"/>
                    </a:lnTo>
                    <a:lnTo>
                      <a:pt x="2401" y="2336"/>
                    </a:lnTo>
                    <a:lnTo>
                      <a:pt x="2416" y="2330"/>
                    </a:lnTo>
                    <a:lnTo>
                      <a:pt x="2431" y="2324"/>
                    </a:lnTo>
                    <a:lnTo>
                      <a:pt x="2445" y="2320"/>
                    </a:lnTo>
                    <a:lnTo>
                      <a:pt x="2461" y="2318"/>
                    </a:lnTo>
                    <a:lnTo>
                      <a:pt x="2477" y="2317"/>
                    </a:lnTo>
                    <a:lnTo>
                      <a:pt x="3216" y="2317"/>
                    </a:lnTo>
                    <a:close/>
                    <a:moveTo>
                      <a:pt x="896" y="3475"/>
                    </a:moveTo>
                    <a:lnTo>
                      <a:pt x="912" y="3476"/>
                    </a:lnTo>
                    <a:lnTo>
                      <a:pt x="929" y="3479"/>
                    </a:lnTo>
                    <a:lnTo>
                      <a:pt x="944" y="3483"/>
                    </a:lnTo>
                    <a:lnTo>
                      <a:pt x="958" y="3487"/>
                    </a:lnTo>
                    <a:lnTo>
                      <a:pt x="972" y="3495"/>
                    </a:lnTo>
                    <a:lnTo>
                      <a:pt x="985" y="3503"/>
                    </a:lnTo>
                    <a:lnTo>
                      <a:pt x="997" y="3511"/>
                    </a:lnTo>
                    <a:lnTo>
                      <a:pt x="1008" y="3522"/>
                    </a:lnTo>
                    <a:lnTo>
                      <a:pt x="1019" y="3533"/>
                    </a:lnTo>
                    <a:lnTo>
                      <a:pt x="1028" y="3545"/>
                    </a:lnTo>
                    <a:lnTo>
                      <a:pt x="1035" y="3558"/>
                    </a:lnTo>
                    <a:lnTo>
                      <a:pt x="1042" y="3572"/>
                    </a:lnTo>
                    <a:lnTo>
                      <a:pt x="1047" y="3586"/>
                    </a:lnTo>
                    <a:lnTo>
                      <a:pt x="1051" y="3601"/>
                    </a:lnTo>
                    <a:lnTo>
                      <a:pt x="1054" y="3618"/>
                    </a:lnTo>
                    <a:lnTo>
                      <a:pt x="1055" y="3634"/>
                    </a:lnTo>
                    <a:lnTo>
                      <a:pt x="1055" y="4370"/>
                    </a:lnTo>
                    <a:lnTo>
                      <a:pt x="1054" y="4387"/>
                    </a:lnTo>
                    <a:lnTo>
                      <a:pt x="1051" y="4403"/>
                    </a:lnTo>
                    <a:lnTo>
                      <a:pt x="1047" y="4418"/>
                    </a:lnTo>
                    <a:lnTo>
                      <a:pt x="1042" y="4432"/>
                    </a:lnTo>
                    <a:lnTo>
                      <a:pt x="1035" y="4446"/>
                    </a:lnTo>
                    <a:lnTo>
                      <a:pt x="1028" y="4459"/>
                    </a:lnTo>
                    <a:lnTo>
                      <a:pt x="1019" y="4471"/>
                    </a:lnTo>
                    <a:lnTo>
                      <a:pt x="1008" y="4482"/>
                    </a:lnTo>
                    <a:lnTo>
                      <a:pt x="997" y="4493"/>
                    </a:lnTo>
                    <a:lnTo>
                      <a:pt x="985" y="4502"/>
                    </a:lnTo>
                    <a:lnTo>
                      <a:pt x="972" y="4509"/>
                    </a:lnTo>
                    <a:lnTo>
                      <a:pt x="958" y="4516"/>
                    </a:lnTo>
                    <a:lnTo>
                      <a:pt x="944" y="4521"/>
                    </a:lnTo>
                    <a:lnTo>
                      <a:pt x="929" y="4526"/>
                    </a:lnTo>
                    <a:lnTo>
                      <a:pt x="912" y="4528"/>
                    </a:lnTo>
                    <a:lnTo>
                      <a:pt x="896" y="4529"/>
                    </a:lnTo>
                    <a:lnTo>
                      <a:pt x="159" y="4529"/>
                    </a:lnTo>
                    <a:lnTo>
                      <a:pt x="143" y="4528"/>
                    </a:lnTo>
                    <a:lnTo>
                      <a:pt x="126" y="4526"/>
                    </a:lnTo>
                    <a:lnTo>
                      <a:pt x="111" y="4521"/>
                    </a:lnTo>
                    <a:lnTo>
                      <a:pt x="97" y="4516"/>
                    </a:lnTo>
                    <a:lnTo>
                      <a:pt x="83" y="4509"/>
                    </a:lnTo>
                    <a:lnTo>
                      <a:pt x="70" y="4502"/>
                    </a:lnTo>
                    <a:lnTo>
                      <a:pt x="58" y="4493"/>
                    </a:lnTo>
                    <a:lnTo>
                      <a:pt x="47" y="4482"/>
                    </a:lnTo>
                    <a:lnTo>
                      <a:pt x="36" y="4471"/>
                    </a:lnTo>
                    <a:lnTo>
                      <a:pt x="28" y="4459"/>
                    </a:lnTo>
                    <a:lnTo>
                      <a:pt x="20" y="4446"/>
                    </a:lnTo>
                    <a:lnTo>
                      <a:pt x="13" y="4432"/>
                    </a:lnTo>
                    <a:lnTo>
                      <a:pt x="8" y="4418"/>
                    </a:lnTo>
                    <a:lnTo>
                      <a:pt x="4" y="4403"/>
                    </a:lnTo>
                    <a:lnTo>
                      <a:pt x="1" y="4387"/>
                    </a:lnTo>
                    <a:lnTo>
                      <a:pt x="0" y="4370"/>
                    </a:lnTo>
                    <a:lnTo>
                      <a:pt x="0" y="3634"/>
                    </a:lnTo>
                    <a:lnTo>
                      <a:pt x="1" y="3618"/>
                    </a:lnTo>
                    <a:lnTo>
                      <a:pt x="4" y="3601"/>
                    </a:lnTo>
                    <a:lnTo>
                      <a:pt x="8" y="3586"/>
                    </a:lnTo>
                    <a:lnTo>
                      <a:pt x="13" y="3572"/>
                    </a:lnTo>
                    <a:lnTo>
                      <a:pt x="20" y="3558"/>
                    </a:lnTo>
                    <a:lnTo>
                      <a:pt x="28" y="3545"/>
                    </a:lnTo>
                    <a:lnTo>
                      <a:pt x="36" y="3533"/>
                    </a:lnTo>
                    <a:lnTo>
                      <a:pt x="47" y="3522"/>
                    </a:lnTo>
                    <a:lnTo>
                      <a:pt x="58" y="3511"/>
                    </a:lnTo>
                    <a:lnTo>
                      <a:pt x="70" y="3503"/>
                    </a:lnTo>
                    <a:lnTo>
                      <a:pt x="83" y="3495"/>
                    </a:lnTo>
                    <a:lnTo>
                      <a:pt x="97" y="3487"/>
                    </a:lnTo>
                    <a:lnTo>
                      <a:pt x="111" y="3483"/>
                    </a:lnTo>
                    <a:lnTo>
                      <a:pt x="126" y="3479"/>
                    </a:lnTo>
                    <a:lnTo>
                      <a:pt x="143" y="3476"/>
                    </a:lnTo>
                    <a:lnTo>
                      <a:pt x="158" y="3475"/>
                    </a:lnTo>
                    <a:lnTo>
                      <a:pt x="896" y="3475"/>
                    </a:lnTo>
                    <a:close/>
                    <a:moveTo>
                      <a:pt x="896" y="1159"/>
                    </a:moveTo>
                    <a:lnTo>
                      <a:pt x="912" y="1159"/>
                    </a:lnTo>
                    <a:lnTo>
                      <a:pt x="929" y="1162"/>
                    </a:lnTo>
                    <a:lnTo>
                      <a:pt x="944" y="1166"/>
                    </a:lnTo>
                    <a:lnTo>
                      <a:pt x="958" y="1171"/>
                    </a:lnTo>
                    <a:lnTo>
                      <a:pt x="972" y="1178"/>
                    </a:lnTo>
                    <a:lnTo>
                      <a:pt x="985" y="1186"/>
                    </a:lnTo>
                    <a:lnTo>
                      <a:pt x="997" y="1195"/>
                    </a:lnTo>
                    <a:lnTo>
                      <a:pt x="1008" y="1205"/>
                    </a:lnTo>
                    <a:lnTo>
                      <a:pt x="1019" y="1217"/>
                    </a:lnTo>
                    <a:lnTo>
                      <a:pt x="1028" y="1229"/>
                    </a:lnTo>
                    <a:lnTo>
                      <a:pt x="1035" y="1242"/>
                    </a:lnTo>
                    <a:lnTo>
                      <a:pt x="1042" y="1256"/>
                    </a:lnTo>
                    <a:lnTo>
                      <a:pt x="1047" y="1270"/>
                    </a:lnTo>
                    <a:lnTo>
                      <a:pt x="1051" y="1285"/>
                    </a:lnTo>
                    <a:lnTo>
                      <a:pt x="1054" y="1300"/>
                    </a:lnTo>
                    <a:lnTo>
                      <a:pt x="1055" y="1317"/>
                    </a:lnTo>
                    <a:lnTo>
                      <a:pt x="1055" y="2054"/>
                    </a:lnTo>
                    <a:lnTo>
                      <a:pt x="1054" y="2070"/>
                    </a:lnTo>
                    <a:lnTo>
                      <a:pt x="1051" y="2085"/>
                    </a:lnTo>
                    <a:lnTo>
                      <a:pt x="1047" y="2101"/>
                    </a:lnTo>
                    <a:lnTo>
                      <a:pt x="1042" y="2116"/>
                    </a:lnTo>
                    <a:lnTo>
                      <a:pt x="1035" y="2129"/>
                    </a:lnTo>
                    <a:lnTo>
                      <a:pt x="1028" y="2142"/>
                    </a:lnTo>
                    <a:lnTo>
                      <a:pt x="1019" y="2155"/>
                    </a:lnTo>
                    <a:lnTo>
                      <a:pt x="1008" y="2166"/>
                    </a:lnTo>
                    <a:lnTo>
                      <a:pt x="997" y="2176"/>
                    </a:lnTo>
                    <a:lnTo>
                      <a:pt x="985" y="2185"/>
                    </a:lnTo>
                    <a:lnTo>
                      <a:pt x="972" y="2193"/>
                    </a:lnTo>
                    <a:lnTo>
                      <a:pt x="958" y="2199"/>
                    </a:lnTo>
                    <a:lnTo>
                      <a:pt x="944" y="2205"/>
                    </a:lnTo>
                    <a:lnTo>
                      <a:pt x="929" y="2209"/>
                    </a:lnTo>
                    <a:lnTo>
                      <a:pt x="912" y="2211"/>
                    </a:lnTo>
                    <a:lnTo>
                      <a:pt x="896" y="2212"/>
                    </a:lnTo>
                    <a:lnTo>
                      <a:pt x="159" y="2211"/>
                    </a:lnTo>
                    <a:lnTo>
                      <a:pt x="143" y="2211"/>
                    </a:lnTo>
                    <a:lnTo>
                      <a:pt x="126" y="2209"/>
                    </a:lnTo>
                    <a:lnTo>
                      <a:pt x="111" y="2205"/>
                    </a:lnTo>
                    <a:lnTo>
                      <a:pt x="97" y="2199"/>
                    </a:lnTo>
                    <a:lnTo>
                      <a:pt x="83" y="2193"/>
                    </a:lnTo>
                    <a:lnTo>
                      <a:pt x="70" y="2185"/>
                    </a:lnTo>
                    <a:lnTo>
                      <a:pt x="58" y="2176"/>
                    </a:lnTo>
                    <a:lnTo>
                      <a:pt x="47" y="2166"/>
                    </a:lnTo>
                    <a:lnTo>
                      <a:pt x="36" y="2155"/>
                    </a:lnTo>
                    <a:lnTo>
                      <a:pt x="28" y="2142"/>
                    </a:lnTo>
                    <a:lnTo>
                      <a:pt x="20" y="2129"/>
                    </a:lnTo>
                    <a:lnTo>
                      <a:pt x="13" y="2116"/>
                    </a:lnTo>
                    <a:lnTo>
                      <a:pt x="8" y="2101"/>
                    </a:lnTo>
                    <a:lnTo>
                      <a:pt x="4" y="2085"/>
                    </a:lnTo>
                    <a:lnTo>
                      <a:pt x="1" y="2070"/>
                    </a:lnTo>
                    <a:lnTo>
                      <a:pt x="0" y="2054"/>
                    </a:lnTo>
                    <a:lnTo>
                      <a:pt x="0" y="1317"/>
                    </a:lnTo>
                    <a:lnTo>
                      <a:pt x="1" y="1300"/>
                    </a:lnTo>
                    <a:lnTo>
                      <a:pt x="4" y="1285"/>
                    </a:lnTo>
                    <a:lnTo>
                      <a:pt x="8" y="1270"/>
                    </a:lnTo>
                    <a:lnTo>
                      <a:pt x="13" y="1256"/>
                    </a:lnTo>
                    <a:lnTo>
                      <a:pt x="20" y="1242"/>
                    </a:lnTo>
                    <a:lnTo>
                      <a:pt x="28" y="1229"/>
                    </a:lnTo>
                    <a:lnTo>
                      <a:pt x="36" y="1217"/>
                    </a:lnTo>
                    <a:lnTo>
                      <a:pt x="47" y="1205"/>
                    </a:lnTo>
                    <a:lnTo>
                      <a:pt x="58" y="1195"/>
                    </a:lnTo>
                    <a:lnTo>
                      <a:pt x="70" y="1186"/>
                    </a:lnTo>
                    <a:lnTo>
                      <a:pt x="83" y="1178"/>
                    </a:lnTo>
                    <a:lnTo>
                      <a:pt x="97" y="1171"/>
                    </a:lnTo>
                    <a:lnTo>
                      <a:pt x="111" y="1166"/>
                    </a:lnTo>
                    <a:lnTo>
                      <a:pt x="126" y="1162"/>
                    </a:lnTo>
                    <a:lnTo>
                      <a:pt x="143" y="1159"/>
                    </a:lnTo>
                    <a:lnTo>
                      <a:pt x="158" y="1159"/>
                    </a:lnTo>
                    <a:lnTo>
                      <a:pt x="896" y="1159"/>
                    </a:lnTo>
                    <a:close/>
                    <a:moveTo>
                      <a:pt x="896" y="2317"/>
                    </a:moveTo>
                    <a:lnTo>
                      <a:pt x="912" y="2318"/>
                    </a:lnTo>
                    <a:lnTo>
                      <a:pt x="929" y="2320"/>
                    </a:lnTo>
                    <a:lnTo>
                      <a:pt x="944" y="2324"/>
                    </a:lnTo>
                    <a:lnTo>
                      <a:pt x="958" y="2330"/>
                    </a:lnTo>
                    <a:lnTo>
                      <a:pt x="972" y="2336"/>
                    </a:lnTo>
                    <a:lnTo>
                      <a:pt x="985" y="2344"/>
                    </a:lnTo>
                    <a:lnTo>
                      <a:pt x="997" y="2354"/>
                    </a:lnTo>
                    <a:lnTo>
                      <a:pt x="1008" y="2363"/>
                    </a:lnTo>
                    <a:lnTo>
                      <a:pt x="1019" y="2374"/>
                    </a:lnTo>
                    <a:lnTo>
                      <a:pt x="1028" y="2387"/>
                    </a:lnTo>
                    <a:lnTo>
                      <a:pt x="1035" y="2400"/>
                    </a:lnTo>
                    <a:lnTo>
                      <a:pt x="1042" y="2413"/>
                    </a:lnTo>
                    <a:lnTo>
                      <a:pt x="1047" y="2429"/>
                    </a:lnTo>
                    <a:lnTo>
                      <a:pt x="1051" y="2444"/>
                    </a:lnTo>
                    <a:lnTo>
                      <a:pt x="1054" y="2459"/>
                    </a:lnTo>
                    <a:lnTo>
                      <a:pt x="1055" y="2475"/>
                    </a:lnTo>
                    <a:lnTo>
                      <a:pt x="1055" y="3213"/>
                    </a:lnTo>
                    <a:lnTo>
                      <a:pt x="1054" y="3229"/>
                    </a:lnTo>
                    <a:lnTo>
                      <a:pt x="1051" y="3244"/>
                    </a:lnTo>
                    <a:lnTo>
                      <a:pt x="1047" y="3259"/>
                    </a:lnTo>
                    <a:lnTo>
                      <a:pt x="1042" y="3273"/>
                    </a:lnTo>
                    <a:lnTo>
                      <a:pt x="1035" y="3288"/>
                    </a:lnTo>
                    <a:lnTo>
                      <a:pt x="1028" y="3301"/>
                    </a:lnTo>
                    <a:lnTo>
                      <a:pt x="1019" y="3313"/>
                    </a:lnTo>
                    <a:lnTo>
                      <a:pt x="1008" y="3324"/>
                    </a:lnTo>
                    <a:lnTo>
                      <a:pt x="997" y="3334"/>
                    </a:lnTo>
                    <a:lnTo>
                      <a:pt x="985" y="3343"/>
                    </a:lnTo>
                    <a:lnTo>
                      <a:pt x="972" y="3352"/>
                    </a:lnTo>
                    <a:lnTo>
                      <a:pt x="958" y="3358"/>
                    </a:lnTo>
                    <a:lnTo>
                      <a:pt x="944" y="3364"/>
                    </a:lnTo>
                    <a:lnTo>
                      <a:pt x="929" y="3367"/>
                    </a:lnTo>
                    <a:lnTo>
                      <a:pt x="912" y="3369"/>
                    </a:lnTo>
                    <a:lnTo>
                      <a:pt x="896" y="3370"/>
                    </a:lnTo>
                    <a:lnTo>
                      <a:pt x="159" y="3370"/>
                    </a:lnTo>
                    <a:lnTo>
                      <a:pt x="143" y="3369"/>
                    </a:lnTo>
                    <a:lnTo>
                      <a:pt x="126" y="3367"/>
                    </a:lnTo>
                    <a:lnTo>
                      <a:pt x="111" y="3364"/>
                    </a:lnTo>
                    <a:lnTo>
                      <a:pt x="97" y="3358"/>
                    </a:lnTo>
                    <a:lnTo>
                      <a:pt x="83" y="3352"/>
                    </a:lnTo>
                    <a:lnTo>
                      <a:pt x="70" y="3343"/>
                    </a:lnTo>
                    <a:lnTo>
                      <a:pt x="58" y="3334"/>
                    </a:lnTo>
                    <a:lnTo>
                      <a:pt x="47" y="3324"/>
                    </a:lnTo>
                    <a:lnTo>
                      <a:pt x="36" y="3313"/>
                    </a:lnTo>
                    <a:lnTo>
                      <a:pt x="28" y="3301"/>
                    </a:lnTo>
                    <a:lnTo>
                      <a:pt x="20" y="3288"/>
                    </a:lnTo>
                    <a:lnTo>
                      <a:pt x="13" y="3273"/>
                    </a:lnTo>
                    <a:lnTo>
                      <a:pt x="8" y="3259"/>
                    </a:lnTo>
                    <a:lnTo>
                      <a:pt x="4" y="3244"/>
                    </a:lnTo>
                    <a:lnTo>
                      <a:pt x="1" y="3229"/>
                    </a:lnTo>
                    <a:lnTo>
                      <a:pt x="0" y="3213"/>
                    </a:lnTo>
                    <a:lnTo>
                      <a:pt x="0" y="2475"/>
                    </a:lnTo>
                    <a:lnTo>
                      <a:pt x="1" y="2459"/>
                    </a:lnTo>
                    <a:lnTo>
                      <a:pt x="4" y="2444"/>
                    </a:lnTo>
                    <a:lnTo>
                      <a:pt x="8" y="2429"/>
                    </a:lnTo>
                    <a:lnTo>
                      <a:pt x="13" y="2413"/>
                    </a:lnTo>
                    <a:lnTo>
                      <a:pt x="20" y="2400"/>
                    </a:lnTo>
                    <a:lnTo>
                      <a:pt x="28" y="2387"/>
                    </a:lnTo>
                    <a:lnTo>
                      <a:pt x="36" y="2374"/>
                    </a:lnTo>
                    <a:lnTo>
                      <a:pt x="47" y="2363"/>
                    </a:lnTo>
                    <a:lnTo>
                      <a:pt x="58" y="2354"/>
                    </a:lnTo>
                    <a:lnTo>
                      <a:pt x="70" y="2344"/>
                    </a:lnTo>
                    <a:lnTo>
                      <a:pt x="83" y="2336"/>
                    </a:lnTo>
                    <a:lnTo>
                      <a:pt x="97" y="2330"/>
                    </a:lnTo>
                    <a:lnTo>
                      <a:pt x="111" y="2324"/>
                    </a:lnTo>
                    <a:lnTo>
                      <a:pt x="126" y="2320"/>
                    </a:lnTo>
                    <a:lnTo>
                      <a:pt x="143" y="2318"/>
                    </a:lnTo>
                    <a:lnTo>
                      <a:pt x="158" y="2317"/>
                    </a:lnTo>
                    <a:lnTo>
                      <a:pt x="896" y="2317"/>
                    </a:lnTo>
                    <a:close/>
                    <a:moveTo>
                      <a:pt x="2056" y="3475"/>
                    </a:moveTo>
                    <a:lnTo>
                      <a:pt x="2072" y="3476"/>
                    </a:lnTo>
                    <a:lnTo>
                      <a:pt x="2087" y="3479"/>
                    </a:lnTo>
                    <a:lnTo>
                      <a:pt x="2102" y="3483"/>
                    </a:lnTo>
                    <a:lnTo>
                      <a:pt x="2118" y="3487"/>
                    </a:lnTo>
                    <a:lnTo>
                      <a:pt x="2131" y="3495"/>
                    </a:lnTo>
                    <a:lnTo>
                      <a:pt x="2144" y="3503"/>
                    </a:lnTo>
                    <a:lnTo>
                      <a:pt x="2156" y="3511"/>
                    </a:lnTo>
                    <a:lnTo>
                      <a:pt x="2168" y="3522"/>
                    </a:lnTo>
                    <a:lnTo>
                      <a:pt x="2177" y="3533"/>
                    </a:lnTo>
                    <a:lnTo>
                      <a:pt x="2187" y="3545"/>
                    </a:lnTo>
                    <a:lnTo>
                      <a:pt x="2195" y="3558"/>
                    </a:lnTo>
                    <a:lnTo>
                      <a:pt x="2201" y="3572"/>
                    </a:lnTo>
                    <a:lnTo>
                      <a:pt x="2207" y="3586"/>
                    </a:lnTo>
                    <a:lnTo>
                      <a:pt x="2210" y="3601"/>
                    </a:lnTo>
                    <a:lnTo>
                      <a:pt x="2213" y="3618"/>
                    </a:lnTo>
                    <a:lnTo>
                      <a:pt x="2213" y="3634"/>
                    </a:lnTo>
                    <a:lnTo>
                      <a:pt x="2213" y="4370"/>
                    </a:lnTo>
                    <a:lnTo>
                      <a:pt x="2213" y="4387"/>
                    </a:lnTo>
                    <a:lnTo>
                      <a:pt x="2210" y="4403"/>
                    </a:lnTo>
                    <a:lnTo>
                      <a:pt x="2207" y="4418"/>
                    </a:lnTo>
                    <a:lnTo>
                      <a:pt x="2201" y="4432"/>
                    </a:lnTo>
                    <a:lnTo>
                      <a:pt x="2195" y="4446"/>
                    </a:lnTo>
                    <a:lnTo>
                      <a:pt x="2187" y="4459"/>
                    </a:lnTo>
                    <a:lnTo>
                      <a:pt x="2177" y="4471"/>
                    </a:lnTo>
                    <a:lnTo>
                      <a:pt x="2168" y="4482"/>
                    </a:lnTo>
                    <a:lnTo>
                      <a:pt x="2156" y="4493"/>
                    </a:lnTo>
                    <a:lnTo>
                      <a:pt x="2144" y="4502"/>
                    </a:lnTo>
                    <a:lnTo>
                      <a:pt x="2131" y="4509"/>
                    </a:lnTo>
                    <a:lnTo>
                      <a:pt x="2118" y="4516"/>
                    </a:lnTo>
                    <a:lnTo>
                      <a:pt x="2102" y="4521"/>
                    </a:lnTo>
                    <a:lnTo>
                      <a:pt x="2087" y="4526"/>
                    </a:lnTo>
                    <a:lnTo>
                      <a:pt x="2072" y="4528"/>
                    </a:lnTo>
                    <a:lnTo>
                      <a:pt x="2056" y="4529"/>
                    </a:lnTo>
                    <a:lnTo>
                      <a:pt x="1318" y="4529"/>
                    </a:lnTo>
                    <a:lnTo>
                      <a:pt x="1301" y="4528"/>
                    </a:lnTo>
                    <a:lnTo>
                      <a:pt x="1286" y="4526"/>
                    </a:lnTo>
                    <a:lnTo>
                      <a:pt x="1271" y="4521"/>
                    </a:lnTo>
                    <a:lnTo>
                      <a:pt x="1257" y="4516"/>
                    </a:lnTo>
                    <a:lnTo>
                      <a:pt x="1243" y="4509"/>
                    </a:lnTo>
                    <a:lnTo>
                      <a:pt x="1230" y="4502"/>
                    </a:lnTo>
                    <a:lnTo>
                      <a:pt x="1218" y="4493"/>
                    </a:lnTo>
                    <a:lnTo>
                      <a:pt x="1206" y="4482"/>
                    </a:lnTo>
                    <a:lnTo>
                      <a:pt x="1196" y="4471"/>
                    </a:lnTo>
                    <a:lnTo>
                      <a:pt x="1187" y="4459"/>
                    </a:lnTo>
                    <a:lnTo>
                      <a:pt x="1179" y="4446"/>
                    </a:lnTo>
                    <a:lnTo>
                      <a:pt x="1172" y="4432"/>
                    </a:lnTo>
                    <a:lnTo>
                      <a:pt x="1167" y="4418"/>
                    </a:lnTo>
                    <a:lnTo>
                      <a:pt x="1163" y="4403"/>
                    </a:lnTo>
                    <a:lnTo>
                      <a:pt x="1160" y="4387"/>
                    </a:lnTo>
                    <a:lnTo>
                      <a:pt x="1160" y="4370"/>
                    </a:lnTo>
                    <a:lnTo>
                      <a:pt x="1160" y="3634"/>
                    </a:lnTo>
                    <a:lnTo>
                      <a:pt x="1160" y="3618"/>
                    </a:lnTo>
                    <a:lnTo>
                      <a:pt x="1163" y="3601"/>
                    </a:lnTo>
                    <a:lnTo>
                      <a:pt x="1167" y="3586"/>
                    </a:lnTo>
                    <a:lnTo>
                      <a:pt x="1172" y="3572"/>
                    </a:lnTo>
                    <a:lnTo>
                      <a:pt x="1179" y="3558"/>
                    </a:lnTo>
                    <a:lnTo>
                      <a:pt x="1187" y="3545"/>
                    </a:lnTo>
                    <a:lnTo>
                      <a:pt x="1196" y="3533"/>
                    </a:lnTo>
                    <a:lnTo>
                      <a:pt x="1206" y="3522"/>
                    </a:lnTo>
                    <a:lnTo>
                      <a:pt x="1218" y="3511"/>
                    </a:lnTo>
                    <a:lnTo>
                      <a:pt x="1230" y="3503"/>
                    </a:lnTo>
                    <a:lnTo>
                      <a:pt x="1243" y="3495"/>
                    </a:lnTo>
                    <a:lnTo>
                      <a:pt x="1257" y="3487"/>
                    </a:lnTo>
                    <a:lnTo>
                      <a:pt x="1271" y="3483"/>
                    </a:lnTo>
                    <a:lnTo>
                      <a:pt x="1286" y="3479"/>
                    </a:lnTo>
                    <a:lnTo>
                      <a:pt x="1301" y="3476"/>
                    </a:lnTo>
                    <a:lnTo>
                      <a:pt x="1318" y="3475"/>
                    </a:lnTo>
                    <a:lnTo>
                      <a:pt x="2056" y="3475"/>
                    </a:lnTo>
                    <a:close/>
                    <a:moveTo>
                      <a:pt x="2056" y="0"/>
                    </a:moveTo>
                    <a:lnTo>
                      <a:pt x="2072" y="1"/>
                    </a:lnTo>
                    <a:lnTo>
                      <a:pt x="2087" y="4"/>
                    </a:lnTo>
                    <a:lnTo>
                      <a:pt x="2102" y="8"/>
                    </a:lnTo>
                    <a:lnTo>
                      <a:pt x="2118" y="12"/>
                    </a:lnTo>
                    <a:lnTo>
                      <a:pt x="2131" y="20"/>
                    </a:lnTo>
                    <a:lnTo>
                      <a:pt x="2144" y="27"/>
                    </a:lnTo>
                    <a:lnTo>
                      <a:pt x="2156" y="36"/>
                    </a:lnTo>
                    <a:lnTo>
                      <a:pt x="2168" y="47"/>
                    </a:lnTo>
                    <a:lnTo>
                      <a:pt x="2177" y="58"/>
                    </a:lnTo>
                    <a:lnTo>
                      <a:pt x="2187" y="70"/>
                    </a:lnTo>
                    <a:lnTo>
                      <a:pt x="2195" y="83"/>
                    </a:lnTo>
                    <a:lnTo>
                      <a:pt x="2201" y="97"/>
                    </a:lnTo>
                    <a:lnTo>
                      <a:pt x="2207" y="111"/>
                    </a:lnTo>
                    <a:lnTo>
                      <a:pt x="2210" y="126"/>
                    </a:lnTo>
                    <a:lnTo>
                      <a:pt x="2213" y="143"/>
                    </a:lnTo>
                    <a:lnTo>
                      <a:pt x="2213" y="158"/>
                    </a:lnTo>
                    <a:lnTo>
                      <a:pt x="2213" y="895"/>
                    </a:lnTo>
                    <a:lnTo>
                      <a:pt x="2213" y="911"/>
                    </a:lnTo>
                    <a:lnTo>
                      <a:pt x="2210" y="928"/>
                    </a:lnTo>
                    <a:lnTo>
                      <a:pt x="2207" y="943"/>
                    </a:lnTo>
                    <a:lnTo>
                      <a:pt x="2201" y="957"/>
                    </a:lnTo>
                    <a:lnTo>
                      <a:pt x="2195" y="971"/>
                    </a:lnTo>
                    <a:lnTo>
                      <a:pt x="2187" y="984"/>
                    </a:lnTo>
                    <a:lnTo>
                      <a:pt x="2177" y="996"/>
                    </a:lnTo>
                    <a:lnTo>
                      <a:pt x="2168" y="1007"/>
                    </a:lnTo>
                    <a:lnTo>
                      <a:pt x="2156" y="1018"/>
                    </a:lnTo>
                    <a:lnTo>
                      <a:pt x="2144" y="1027"/>
                    </a:lnTo>
                    <a:lnTo>
                      <a:pt x="2131" y="1034"/>
                    </a:lnTo>
                    <a:lnTo>
                      <a:pt x="2118" y="1041"/>
                    </a:lnTo>
                    <a:lnTo>
                      <a:pt x="2102" y="1046"/>
                    </a:lnTo>
                    <a:lnTo>
                      <a:pt x="2087" y="1050"/>
                    </a:lnTo>
                    <a:lnTo>
                      <a:pt x="2072" y="1053"/>
                    </a:lnTo>
                    <a:lnTo>
                      <a:pt x="2056" y="1054"/>
                    </a:lnTo>
                    <a:lnTo>
                      <a:pt x="1318" y="1054"/>
                    </a:lnTo>
                    <a:lnTo>
                      <a:pt x="1301" y="1053"/>
                    </a:lnTo>
                    <a:lnTo>
                      <a:pt x="1286" y="1050"/>
                    </a:lnTo>
                    <a:lnTo>
                      <a:pt x="1271" y="1046"/>
                    </a:lnTo>
                    <a:lnTo>
                      <a:pt x="1257" y="1041"/>
                    </a:lnTo>
                    <a:lnTo>
                      <a:pt x="1243" y="1034"/>
                    </a:lnTo>
                    <a:lnTo>
                      <a:pt x="1230" y="1027"/>
                    </a:lnTo>
                    <a:lnTo>
                      <a:pt x="1218" y="1018"/>
                    </a:lnTo>
                    <a:lnTo>
                      <a:pt x="1206" y="1007"/>
                    </a:lnTo>
                    <a:lnTo>
                      <a:pt x="1196" y="996"/>
                    </a:lnTo>
                    <a:lnTo>
                      <a:pt x="1187" y="984"/>
                    </a:lnTo>
                    <a:lnTo>
                      <a:pt x="1179" y="971"/>
                    </a:lnTo>
                    <a:lnTo>
                      <a:pt x="1172" y="957"/>
                    </a:lnTo>
                    <a:lnTo>
                      <a:pt x="1167" y="943"/>
                    </a:lnTo>
                    <a:lnTo>
                      <a:pt x="1163" y="928"/>
                    </a:lnTo>
                    <a:lnTo>
                      <a:pt x="1160" y="911"/>
                    </a:lnTo>
                    <a:lnTo>
                      <a:pt x="1160" y="895"/>
                    </a:lnTo>
                    <a:lnTo>
                      <a:pt x="1160" y="158"/>
                    </a:lnTo>
                    <a:lnTo>
                      <a:pt x="1160" y="143"/>
                    </a:lnTo>
                    <a:lnTo>
                      <a:pt x="1163" y="126"/>
                    </a:lnTo>
                    <a:lnTo>
                      <a:pt x="1167" y="111"/>
                    </a:lnTo>
                    <a:lnTo>
                      <a:pt x="1172" y="97"/>
                    </a:lnTo>
                    <a:lnTo>
                      <a:pt x="1179" y="83"/>
                    </a:lnTo>
                    <a:lnTo>
                      <a:pt x="1187" y="70"/>
                    </a:lnTo>
                    <a:lnTo>
                      <a:pt x="1196" y="58"/>
                    </a:lnTo>
                    <a:lnTo>
                      <a:pt x="1206" y="47"/>
                    </a:lnTo>
                    <a:lnTo>
                      <a:pt x="1218" y="36"/>
                    </a:lnTo>
                    <a:lnTo>
                      <a:pt x="1230" y="27"/>
                    </a:lnTo>
                    <a:lnTo>
                      <a:pt x="1243" y="20"/>
                    </a:lnTo>
                    <a:lnTo>
                      <a:pt x="1257" y="12"/>
                    </a:lnTo>
                    <a:lnTo>
                      <a:pt x="1271" y="8"/>
                    </a:lnTo>
                    <a:lnTo>
                      <a:pt x="1286" y="4"/>
                    </a:lnTo>
                    <a:lnTo>
                      <a:pt x="1301" y="1"/>
                    </a:lnTo>
                    <a:lnTo>
                      <a:pt x="1318" y="0"/>
                    </a:lnTo>
                    <a:lnTo>
                      <a:pt x="2056" y="0"/>
                    </a:lnTo>
                    <a:close/>
                    <a:moveTo>
                      <a:pt x="2056" y="1159"/>
                    </a:moveTo>
                    <a:lnTo>
                      <a:pt x="2072" y="1159"/>
                    </a:lnTo>
                    <a:lnTo>
                      <a:pt x="2087" y="1162"/>
                    </a:lnTo>
                    <a:lnTo>
                      <a:pt x="2102" y="1166"/>
                    </a:lnTo>
                    <a:lnTo>
                      <a:pt x="2118" y="1171"/>
                    </a:lnTo>
                    <a:lnTo>
                      <a:pt x="2131" y="1178"/>
                    </a:lnTo>
                    <a:lnTo>
                      <a:pt x="2144" y="1186"/>
                    </a:lnTo>
                    <a:lnTo>
                      <a:pt x="2156" y="1195"/>
                    </a:lnTo>
                    <a:lnTo>
                      <a:pt x="2168" y="1205"/>
                    </a:lnTo>
                    <a:lnTo>
                      <a:pt x="2177" y="1217"/>
                    </a:lnTo>
                    <a:lnTo>
                      <a:pt x="2187" y="1229"/>
                    </a:lnTo>
                    <a:lnTo>
                      <a:pt x="2195" y="1242"/>
                    </a:lnTo>
                    <a:lnTo>
                      <a:pt x="2201" y="1256"/>
                    </a:lnTo>
                    <a:lnTo>
                      <a:pt x="2207" y="1270"/>
                    </a:lnTo>
                    <a:lnTo>
                      <a:pt x="2210" y="1285"/>
                    </a:lnTo>
                    <a:lnTo>
                      <a:pt x="2213" y="1300"/>
                    </a:lnTo>
                    <a:lnTo>
                      <a:pt x="2213" y="1317"/>
                    </a:lnTo>
                    <a:lnTo>
                      <a:pt x="2213" y="2054"/>
                    </a:lnTo>
                    <a:lnTo>
                      <a:pt x="2213" y="2070"/>
                    </a:lnTo>
                    <a:lnTo>
                      <a:pt x="2210" y="2085"/>
                    </a:lnTo>
                    <a:lnTo>
                      <a:pt x="2207" y="2101"/>
                    </a:lnTo>
                    <a:lnTo>
                      <a:pt x="2201" y="2116"/>
                    </a:lnTo>
                    <a:lnTo>
                      <a:pt x="2195" y="2129"/>
                    </a:lnTo>
                    <a:lnTo>
                      <a:pt x="2187" y="2142"/>
                    </a:lnTo>
                    <a:lnTo>
                      <a:pt x="2177" y="2155"/>
                    </a:lnTo>
                    <a:lnTo>
                      <a:pt x="2168" y="2166"/>
                    </a:lnTo>
                    <a:lnTo>
                      <a:pt x="2156" y="2176"/>
                    </a:lnTo>
                    <a:lnTo>
                      <a:pt x="2144" y="2185"/>
                    </a:lnTo>
                    <a:lnTo>
                      <a:pt x="2131" y="2193"/>
                    </a:lnTo>
                    <a:lnTo>
                      <a:pt x="2118" y="2199"/>
                    </a:lnTo>
                    <a:lnTo>
                      <a:pt x="2102" y="2205"/>
                    </a:lnTo>
                    <a:lnTo>
                      <a:pt x="2087" y="2209"/>
                    </a:lnTo>
                    <a:lnTo>
                      <a:pt x="2072" y="2211"/>
                    </a:lnTo>
                    <a:lnTo>
                      <a:pt x="2056" y="2212"/>
                    </a:lnTo>
                    <a:lnTo>
                      <a:pt x="1318" y="2211"/>
                    </a:lnTo>
                    <a:lnTo>
                      <a:pt x="1301" y="2211"/>
                    </a:lnTo>
                    <a:lnTo>
                      <a:pt x="1286" y="2209"/>
                    </a:lnTo>
                    <a:lnTo>
                      <a:pt x="1271" y="2205"/>
                    </a:lnTo>
                    <a:lnTo>
                      <a:pt x="1257" y="2199"/>
                    </a:lnTo>
                    <a:lnTo>
                      <a:pt x="1243" y="2193"/>
                    </a:lnTo>
                    <a:lnTo>
                      <a:pt x="1230" y="2185"/>
                    </a:lnTo>
                    <a:lnTo>
                      <a:pt x="1218" y="2176"/>
                    </a:lnTo>
                    <a:lnTo>
                      <a:pt x="1206" y="2166"/>
                    </a:lnTo>
                    <a:lnTo>
                      <a:pt x="1196" y="2155"/>
                    </a:lnTo>
                    <a:lnTo>
                      <a:pt x="1187" y="2142"/>
                    </a:lnTo>
                    <a:lnTo>
                      <a:pt x="1179" y="2129"/>
                    </a:lnTo>
                    <a:lnTo>
                      <a:pt x="1172" y="2116"/>
                    </a:lnTo>
                    <a:lnTo>
                      <a:pt x="1167" y="2101"/>
                    </a:lnTo>
                    <a:lnTo>
                      <a:pt x="1163" y="2085"/>
                    </a:lnTo>
                    <a:lnTo>
                      <a:pt x="1160" y="2070"/>
                    </a:lnTo>
                    <a:lnTo>
                      <a:pt x="1160" y="2054"/>
                    </a:lnTo>
                    <a:lnTo>
                      <a:pt x="1160" y="1317"/>
                    </a:lnTo>
                    <a:lnTo>
                      <a:pt x="1160" y="1300"/>
                    </a:lnTo>
                    <a:lnTo>
                      <a:pt x="1163" y="1285"/>
                    </a:lnTo>
                    <a:lnTo>
                      <a:pt x="1167" y="1270"/>
                    </a:lnTo>
                    <a:lnTo>
                      <a:pt x="1172" y="1256"/>
                    </a:lnTo>
                    <a:lnTo>
                      <a:pt x="1179" y="1242"/>
                    </a:lnTo>
                    <a:lnTo>
                      <a:pt x="1187" y="1229"/>
                    </a:lnTo>
                    <a:lnTo>
                      <a:pt x="1196" y="1217"/>
                    </a:lnTo>
                    <a:lnTo>
                      <a:pt x="1206" y="1205"/>
                    </a:lnTo>
                    <a:lnTo>
                      <a:pt x="1218" y="1195"/>
                    </a:lnTo>
                    <a:lnTo>
                      <a:pt x="1230" y="1186"/>
                    </a:lnTo>
                    <a:lnTo>
                      <a:pt x="1243" y="1178"/>
                    </a:lnTo>
                    <a:lnTo>
                      <a:pt x="1257" y="1171"/>
                    </a:lnTo>
                    <a:lnTo>
                      <a:pt x="1271" y="1166"/>
                    </a:lnTo>
                    <a:lnTo>
                      <a:pt x="1286" y="1162"/>
                    </a:lnTo>
                    <a:lnTo>
                      <a:pt x="1301" y="1159"/>
                    </a:lnTo>
                    <a:lnTo>
                      <a:pt x="1318" y="1159"/>
                    </a:lnTo>
                    <a:lnTo>
                      <a:pt x="2056" y="1159"/>
                    </a:lnTo>
                    <a:close/>
                    <a:moveTo>
                      <a:pt x="2056" y="2317"/>
                    </a:moveTo>
                    <a:lnTo>
                      <a:pt x="2072" y="2318"/>
                    </a:lnTo>
                    <a:lnTo>
                      <a:pt x="2087" y="2320"/>
                    </a:lnTo>
                    <a:lnTo>
                      <a:pt x="2102" y="2324"/>
                    </a:lnTo>
                    <a:lnTo>
                      <a:pt x="2118" y="2330"/>
                    </a:lnTo>
                    <a:lnTo>
                      <a:pt x="2131" y="2336"/>
                    </a:lnTo>
                    <a:lnTo>
                      <a:pt x="2144" y="2344"/>
                    </a:lnTo>
                    <a:lnTo>
                      <a:pt x="2156" y="2354"/>
                    </a:lnTo>
                    <a:lnTo>
                      <a:pt x="2168" y="2363"/>
                    </a:lnTo>
                    <a:lnTo>
                      <a:pt x="2177" y="2374"/>
                    </a:lnTo>
                    <a:lnTo>
                      <a:pt x="2187" y="2387"/>
                    </a:lnTo>
                    <a:lnTo>
                      <a:pt x="2195" y="2400"/>
                    </a:lnTo>
                    <a:lnTo>
                      <a:pt x="2201" y="2413"/>
                    </a:lnTo>
                    <a:lnTo>
                      <a:pt x="2207" y="2429"/>
                    </a:lnTo>
                    <a:lnTo>
                      <a:pt x="2210" y="2444"/>
                    </a:lnTo>
                    <a:lnTo>
                      <a:pt x="2213" y="2459"/>
                    </a:lnTo>
                    <a:lnTo>
                      <a:pt x="2213" y="2475"/>
                    </a:lnTo>
                    <a:lnTo>
                      <a:pt x="2213" y="3213"/>
                    </a:lnTo>
                    <a:lnTo>
                      <a:pt x="2213" y="3229"/>
                    </a:lnTo>
                    <a:lnTo>
                      <a:pt x="2210" y="3244"/>
                    </a:lnTo>
                    <a:lnTo>
                      <a:pt x="2207" y="3259"/>
                    </a:lnTo>
                    <a:lnTo>
                      <a:pt x="2201" y="3273"/>
                    </a:lnTo>
                    <a:lnTo>
                      <a:pt x="2195" y="3288"/>
                    </a:lnTo>
                    <a:lnTo>
                      <a:pt x="2187" y="3301"/>
                    </a:lnTo>
                    <a:lnTo>
                      <a:pt x="2177" y="3313"/>
                    </a:lnTo>
                    <a:lnTo>
                      <a:pt x="2168" y="3324"/>
                    </a:lnTo>
                    <a:lnTo>
                      <a:pt x="2156" y="3334"/>
                    </a:lnTo>
                    <a:lnTo>
                      <a:pt x="2144" y="3343"/>
                    </a:lnTo>
                    <a:lnTo>
                      <a:pt x="2131" y="3352"/>
                    </a:lnTo>
                    <a:lnTo>
                      <a:pt x="2118" y="3358"/>
                    </a:lnTo>
                    <a:lnTo>
                      <a:pt x="2102" y="3364"/>
                    </a:lnTo>
                    <a:lnTo>
                      <a:pt x="2087" y="3367"/>
                    </a:lnTo>
                    <a:lnTo>
                      <a:pt x="2072" y="3369"/>
                    </a:lnTo>
                    <a:lnTo>
                      <a:pt x="2056" y="3370"/>
                    </a:lnTo>
                    <a:lnTo>
                      <a:pt x="1318" y="3370"/>
                    </a:lnTo>
                    <a:lnTo>
                      <a:pt x="1301" y="3369"/>
                    </a:lnTo>
                    <a:lnTo>
                      <a:pt x="1286" y="3367"/>
                    </a:lnTo>
                    <a:lnTo>
                      <a:pt x="1271" y="3364"/>
                    </a:lnTo>
                    <a:lnTo>
                      <a:pt x="1257" y="3358"/>
                    </a:lnTo>
                    <a:lnTo>
                      <a:pt x="1243" y="3352"/>
                    </a:lnTo>
                    <a:lnTo>
                      <a:pt x="1230" y="3343"/>
                    </a:lnTo>
                    <a:lnTo>
                      <a:pt x="1218" y="3334"/>
                    </a:lnTo>
                    <a:lnTo>
                      <a:pt x="1206" y="3324"/>
                    </a:lnTo>
                    <a:lnTo>
                      <a:pt x="1196" y="3313"/>
                    </a:lnTo>
                    <a:lnTo>
                      <a:pt x="1187" y="3301"/>
                    </a:lnTo>
                    <a:lnTo>
                      <a:pt x="1179" y="3288"/>
                    </a:lnTo>
                    <a:lnTo>
                      <a:pt x="1172" y="3273"/>
                    </a:lnTo>
                    <a:lnTo>
                      <a:pt x="1167" y="3259"/>
                    </a:lnTo>
                    <a:lnTo>
                      <a:pt x="1163" y="3244"/>
                    </a:lnTo>
                    <a:lnTo>
                      <a:pt x="1160" y="3229"/>
                    </a:lnTo>
                    <a:lnTo>
                      <a:pt x="1160" y="3213"/>
                    </a:lnTo>
                    <a:lnTo>
                      <a:pt x="1160" y="2475"/>
                    </a:lnTo>
                    <a:lnTo>
                      <a:pt x="1160" y="2459"/>
                    </a:lnTo>
                    <a:lnTo>
                      <a:pt x="1163" y="2444"/>
                    </a:lnTo>
                    <a:lnTo>
                      <a:pt x="1167" y="2429"/>
                    </a:lnTo>
                    <a:lnTo>
                      <a:pt x="1172" y="2413"/>
                    </a:lnTo>
                    <a:lnTo>
                      <a:pt x="1179" y="2400"/>
                    </a:lnTo>
                    <a:lnTo>
                      <a:pt x="1187" y="2387"/>
                    </a:lnTo>
                    <a:lnTo>
                      <a:pt x="1196" y="2374"/>
                    </a:lnTo>
                    <a:lnTo>
                      <a:pt x="1206" y="2363"/>
                    </a:lnTo>
                    <a:lnTo>
                      <a:pt x="1218" y="2354"/>
                    </a:lnTo>
                    <a:lnTo>
                      <a:pt x="1230" y="2344"/>
                    </a:lnTo>
                    <a:lnTo>
                      <a:pt x="1243" y="2336"/>
                    </a:lnTo>
                    <a:lnTo>
                      <a:pt x="1257" y="2330"/>
                    </a:lnTo>
                    <a:lnTo>
                      <a:pt x="1271" y="2324"/>
                    </a:lnTo>
                    <a:lnTo>
                      <a:pt x="1286" y="2320"/>
                    </a:lnTo>
                    <a:lnTo>
                      <a:pt x="1301" y="2318"/>
                    </a:lnTo>
                    <a:lnTo>
                      <a:pt x="1318" y="2317"/>
                    </a:lnTo>
                    <a:lnTo>
                      <a:pt x="2056" y="2317"/>
                    </a:lnTo>
                    <a:close/>
                    <a:moveTo>
                      <a:pt x="3216" y="0"/>
                    </a:moveTo>
                    <a:lnTo>
                      <a:pt x="3231" y="1"/>
                    </a:lnTo>
                    <a:lnTo>
                      <a:pt x="3247" y="4"/>
                    </a:lnTo>
                    <a:lnTo>
                      <a:pt x="3262" y="8"/>
                    </a:lnTo>
                    <a:lnTo>
                      <a:pt x="3276" y="12"/>
                    </a:lnTo>
                    <a:lnTo>
                      <a:pt x="3291" y="20"/>
                    </a:lnTo>
                    <a:lnTo>
                      <a:pt x="3304" y="27"/>
                    </a:lnTo>
                    <a:lnTo>
                      <a:pt x="3316" y="36"/>
                    </a:lnTo>
                    <a:lnTo>
                      <a:pt x="3326" y="47"/>
                    </a:lnTo>
                    <a:lnTo>
                      <a:pt x="3337" y="58"/>
                    </a:lnTo>
                    <a:lnTo>
                      <a:pt x="3346" y="70"/>
                    </a:lnTo>
                    <a:lnTo>
                      <a:pt x="3354" y="83"/>
                    </a:lnTo>
                    <a:lnTo>
                      <a:pt x="3361" y="97"/>
                    </a:lnTo>
                    <a:lnTo>
                      <a:pt x="3366" y="111"/>
                    </a:lnTo>
                    <a:lnTo>
                      <a:pt x="3370" y="126"/>
                    </a:lnTo>
                    <a:lnTo>
                      <a:pt x="3372" y="143"/>
                    </a:lnTo>
                    <a:lnTo>
                      <a:pt x="3373" y="158"/>
                    </a:lnTo>
                    <a:lnTo>
                      <a:pt x="3373" y="895"/>
                    </a:lnTo>
                    <a:lnTo>
                      <a:pt x="3372" y="911"/>
                    </a:lnTo>
                    <a:lnTo>
                      <a:pt x="3370" y="928"/>
                    </a:lnTo>
                    <a:lnTo>
                      <a:pt x="3366" y="943"/>
                    </a:lnTo>
                    <a:lnTo>
                      <a:pt x="3361" y="957"/>
                    </a:lnTo>
                    <a:lnTo>
                      <a:pt x="3354" y="971"/>
                    </a:lnTo>
                    <a:lnTo>
                      <a:pt x="3346" y="984"/>
                    </a:lnTo>
                    <a:lnTo>
                      <a:pt x="3337" y="996"/>
                    </a:lnTo>
                    <a:lnTo>
                      <a:pt x="3326" y="1007"/>
                    </a:lnTo>
                    <a:lnTo>
                      <a:pt x="3316" y="1018"/>
                    </a:lnTo>
                    <a:lnTo>
                      <a:pt x="3304" y="1027"/>
                    </a:lnTo>
                    <a:lnTo>
                      <a:pt x="3291" y="1034"/>
                    </a:lnTo>
                    <a:lnTo>
                      <a:pt x="3276" y="1041"/>
                    </a:lnTo>
                    <a:lnTo>
                      <a:pt x="3262" y="1046"/>
                    </a:lnTo>
                    <a:lnTo>
                      <a:pt x="3247" y="1050"/>
                    </a:lnTo>
                    <a:lnTo>
                      <a:pt x="3231" y="1053"/>
                    </a:lnTo>
                    <a:lnTo>
                      <a:pt x="3216" y="1054"/>
                    </a:lnTo>
                    <a:lnTo>
                      <a:pt x="2477" y="1054"/>
                    </a:lnTo>
                    <a:lnTo>
                      <a:pt x="2461" y="1053"/>
                    </a:lnTo>
                    <a:lnTo>
                      <a:pt x="2445" y="1050"/>
                    </a:lnTo>
                    <a:lnTo>
                      <a:pt x="2430" y="1046"/>
                    </a:lnTo>
                    <a:lnTo>
                      <a:pt x="2416" y="1041"/>
                    </a:lnTo>
                    <a:lnTo>
                      <a:pt x="2401" y="1034"/>
                    </a:lnTo>
                    <a:lnTo>
                      <a:pt x="2388" y="1027"/>
                    </a:lnTo>
                    <a:lnTo>
                      <a:pt x="2376" y="1018"/>
                    </a:lnTo>
                    <a:lnTo>
                      <a:pt x="2366" y="1007"/>
                    </a:lnTo>
                    <a:lnTo>
                      <a:pt x="2356" y="996"/>
                    </a:lnTo>
                    <a:lnTo>
                      <a:pt x="2346" y="984"/>
                    </a:lnTo>
                    <a:lnTo>
                      <a:pt x="2338" y="971"/>
                    </a:lnTo>
                    <a:lnTo>
                      <a:pt x="2332" y="957"/>
                    </a:lnTo>
                    <a:lnTo>
                      <a:pt x="2326" y="943"/>
                    </a:lnTo>
                    <a:lnTo>
                      <a:pt x="2322" y="928"/>
                    </a:lnTo>
                    <a:lnTo>
                      <a:pt x="2320" y="911"/>
                    </a:lnTo>
                    <a:lnTo>
                      <a:pt x="2319" y="895"/>
                    </a:lnTo>
                    <a:lnTo>
                      <a:pt x="2319" y="158"/>
                    </a:lnTo>
                    <a:lnTo>
                      <a:pt x="2320" y="143"/>
                    </a:lnTo>
                    <a:lnTo>
                      <a:pt x="2322" y="126"/>
                    </a:lnTo>
                    <a:lnTo>
                      <a:pt x="2326" y="111"/>
                    </a:lnTo>
                    <a:lnTo>
                      <a:pt x="2332" y="97"/>
                    </a:lnTo>
                    <a:lnTo>
                      <a:pt x="2338" y="83"/>
                    </a:lnTo>
                    <a:lnTo>
                      <a:pt x="2346" y="70"/>
                    </a:lnTo>
                    <a:lnTo>
                      <a:pt x="2356" y="58"/>
                    </a:lnTo>
                    <a:lnTo>
                      <a:pt x="2366" y="47"/>
                    </a:lnTo>
                    <a:lnTo>
                      <a:pt x="2376" y="36"/>
                    </a:lnTo>
                    <a:lnTo>
                      <a:pt x="2388" y="27"/>
                    </a:lnTo>
                    <a:lnTo>
                      <a:pt x="2401" y="20"/>
                    </a:lnTo>
                    <a:lnTo>
                      <a:pt x="2416" y="12"/>
                    </a:lnTo>
                    <a:lnTo>
                      <a:pt x="2430" y="8"/>
                    </a:lnTo>
                    <a:lnTo>
                      <a:pt x="2445" y="4"/>
                    </a:lnTo>
                    <a:lnTo>
                      <a:pt x="2461" y="1"/>
                    </a:lnTo>
                    <a:lnTo>
                      <a:pt x="2477" y="0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rgbClr val="31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795963" y="4011613"/>
              <a:ext cx="161925" cy="160337"/>
            </a:xfrm>
            <a:custGeom>
              <a:avLst/>
              <a:gdLst>
                <a:gd name="T0" fmla="*/ 1115 w 1117"/>
                <a:gd name="T1" fmla="*/ 616 h 1116"/>
                <a:gd name="T2" fmla="*/ 1100 w 1117"/>
                <a:gd name="T3" fmla="*/ 698 h 1116"/>
                <a:gd name="T4" fmla="*/ 1074 w 1117"/>
                <a:gd name="T5" fmla="*/ 775 h 1116"/>
                <a:gd name="T6" fmla="*/ 1037 w 1117"/>
                <a:gd name="T7" fmla="*/ 848 h 1116"/>
                <a:gd name="T8" fmla="*/ 990 w 1117"/>
                <a:gd name="T9" fmla="*/ 913 h 1116"/>
                <a:gd name="T10" fmla="*/ 935 w 1117"/>
                <a:gd name="T11" fmla="*/ 972 h 1116"/>
                <a:gd name="T12" fmla="*/ 871 w 1117"/>
                <a:gd name="T13" fmla="*/ 1021 h 1116"/>
                <a:gd name="T14" fmla="*/ 801 w 1117"/>
                <a:gd name="T15" fmla="*/ 1062 h 1116"/>
                <a:gd name="T16" fmla="*/ 725 w 1117"/>
                <a:gd name="T17" fmla="*/ 1091 h 1116"/>
                <a:gd name="T18" fmla="*/ 643 w 1117"/>
                <a:gd name="T19" fmla="*/ 1110 h 1116"/>
                <a:gd name="T20" fmla="*/ 559 w 1117"/>
                <a:gd name="T21" fmla="*/ 1116 h 1116"/>
                <a:gd name="T22" fmla="*/ 474 w 1117"/>
                <a:gd name="T23" fmla="*/ 1110 h 1116"/>
                <a:gd name="T24" fmla="*/ 392 w 1117"/>
                <a:gd name="T25" fmla="*/ 1091 h 1116"/>
                <a:gd name="T26" fmla="*/ 316 w 1117"/>
                <a:gd name="T27" fmla="*/ 1062 h 1116"/>
                <a:gd name="T28" fmla="*/ 247 w 1117"/>
                <a:gd name="T29" fmla="*/ 1021 h 1116"/>
                <a:gd name="T30" fmla="*/ 183 w 1117"/>
                <a:gd name="T31" fmla="*/ 972 h 1116"/>
                <a:gd name="T32" fmla="*/ 127 w 1117"/>
                <a:gd name="T33" fmla="*/ 913 h 1116"/>
                <a:gd name="T34" fmla="*/ 80 w 1117"/>
                <a:gd name="T35" fmla="*/ 848 h 1116"/>
                <a:gd name="T36" fmla="*/ 43 w 1117"/>
                <a:gd name="T37" fmla="*/ 775 h 1116"/>
                <a:gd name="T38" fmla="*/ 17 w 1117"/>
                <a:gd name="T39" fmla="*/ 698 h 1116"/>
                <a:gd name="T40" fmla="*/ 3 w 1117"/>
                <a:gd name="T41" fmla="*/ 616 h 1116"/>
                <a:gd name="T42" fmla="*/ 1 w 1117"/>
                <a:gd name="T43" fmla="*/ 530 h 1116"/>
                <a:gd name="T44" fmla="*/ 11 w 1117"/>
                <a:gd name="T45" fmla="*/ 445 h 1116"/>
                <a:gd name="T46" fmla="*/ 34 w 1117"/>
                <a:gd name="T47" fmla="*/ 366 h 1116"/>
                <a:gd name="T48" fmla="*/ 67 w 1117"/>
                <a:gd name="T49" fmla="*/ 292 h 1116"/>
                <a:gd name="T50" fmla="*/ 111 w 1117"/>
                <a:gd name="T51" fmla="*/ 224 h 1116"/>
                <a:gd name="T52" fmla="*/ 164 w 1117"/>
                <a:gd name="T53" fmla="*/ 164 h 1116"/>
                <a:gd name="T54" fmla="*/ 224 w 1117"/>
                <a:gd name="T55" fmla="*/ 111 h 1116"/>
                <a:gd name="T56" fmla="*/ 292 w 1117"/>
                <a:gd name="T57" fmla="*/ 67 h 1116"/>
                <a:gd name="T58" fmla="*/ 366 w 1117"/>
                <a:gd name="T59" fmla="*/ 34 h 1116"/>
                <a:gd name="T60" fmla="*/ 446 w 1117"/>
                <a:gd name="T61" fmla="*/ 11 h 1116"/>
                <a:gd name="T62" fmla="*/ 530 w 1117"/>
                <a:gd name="T63" fmla="*/ 1 h 1116"/>
                <a:gd name="T64" fmla="*/ 616 w 1117"/>
                <a:gd name="T65" fmla="*/ 3 h 1116"/>
                <a:gd name="T66" fmla="*/ 698 w 1117"/>
                <a:gd name="T67" fmla="*/ 17 h 1116"/>
                <a:gd name="T68" fmla="*/ 776 w 1117"/>
                <a:gd name="T69" fmla="*/ 43 h 1116"/>
                <a:gd name="T70" fmla="*/ 849 w 1117"/>
                <a:gd name="T71" fmla="*/ 80 h 1116"/>
                <a:gd name="T72" fmla="*/ 914 w 1117"/>
                <a:gd name="T73" fmla="*/ 127 h 1116"/>
                <a:gd name="T74" fmla="*/ 973 w 1117"/>
                <a:gd name="T75" fmla="*/ 182 h 1116"/>
                <a:gd name="T76" fmla="*/ 1022 w 1117"/>
                <a:gd name="T77" fmla="*/ 247 h 1116"/>
                <a:gd name="T78" fmla="*/ 1062 w 1117"/>
                <a:gd name="T79" fmla="*/ 316 h 1116"/>
                <a:gd name="T80" fmla="*/ 1092 w 1117"/>
                <a:gd name="T81" fmla="*/ 392 h 1116"/>
                <a:gd name="T82" fmla="*/ 1111 w 1117"/>
                <a:gd name="T83" fmla="*/ 473 h 1116"/>
                <a:gd name="T84" fmla="*/ 1117 w 1117"/>
                <a:gd name="T85" fmla="*/ 55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7" h="1116">
                  <a:moveTo>
                    <a:pt x="1117" y="558"/>
                  </a:moveTo>
                  <a:lnTo>
                    <a:pt x="1117" y="586"/>
                  </a:lnTo>
                  <a:lnTo>
                    <a:pt x="1115" y="616"/>
                  </a:lnTo>
                  <a:lnTo>
                    <a:pt x="1111" y="643"/>
                  </a:lnTo>
                  <a:lnTo>
                    <a:pt x="1107" y="671"/>
                  </a:lnTo>
                  <a:lnTo>
                    <a:pt x="1100" y="698"/>
                  </a:lnTo>
                  <a:lnTo>
                    <a:pt x="1092" y="724"/>
                  </a:lnTo>
                  <a:lnTo>
                    <a:pt x="1084" y="750"/>
                  </a:lnTo>
                  <a:lnTo>
                    <a:pt x="1074" y="775"/>
                  </a:lnTo>
                  <a:lnTo>
                    <a:pt x="1062" y="800"/>
                  </a:lnTo>
                  <a:lnTo>
                    <a:pt x="1050" y="824"/>
                  </a:lnTo>
                  <a:lnTo>
                    <a:pt x="1037" y="848"/>
                  </a:lnTo>
                  <a:lnTo>
                    <a:pt x="1022" y="871"/>
                  </a:lnTo>
                  <a:lnTo>
                    <a:pt x="1007" y="893"/>
                  </a:lnTo>
                  <a:lnTo>
                    <a:pt x="990" y="913"/>
                  </a:lnTo>
                  <a:lnTo>
                    <a:pt x="973" y="934"/>
                  </a:lnTo>
                  <a:lnTo>
                    <a:pt x="954" y="953"/>
                  </a:lnTo>
                  <a:lnTo>
                    <a:pt x="935" y="972"/>
                  </a:lnTo>
                  <a:lnTo>
                    <a:pt x="914" y="989"/>
                  </a:lnTo>
                  <a:lnTo>
                    <a:pt x="893" y="1006"/>
                  </a:lnTo>
                  <a:lnTo>
                    <a:pt x="871" y="1021"/>
                  </a:lnTo>
                  <a:lnTo>
                    <a:pt x="849" y="1036"/>
                  </a:lnTo>
                  <a:lnTo>
                    <a:pt x="825" y="1049"/>
                  </a:lnTo>
                  <a:lnTo>
                    <a:pt x="801" y="1062"/>
                  </a:lnTo>
                  <a:lnTo>
                    <a:pt x="776" y="1073"/>
                  </a:lnTo>
                  <a:lnTo>
                    <a:pt x="751" y="1083"/>
                  </a:lnTo>
                  <a:lnTo>
                    <a:pt x="725" y="1091"/>
                  </a:lnTo>
                  <a:lnTo>
                    <a:pt x="698" y="1099"/>
                  </a:lnTo>
                  <a:lnTo>
                    <a:pt x="672" y="1106"/>
                  </a:lnTo>
                  <a:lnTo>
                    <a:pt x="643" y="1110"/>
                  </a:lnTo>
                  <a:lnTo>
                    <a:pt x="616" y="1114"/>
                  </a:lnTo>
                  <a:lnTo>
                    <a:pt x="587" y="1116"/>
                  </a:lnTo>
                  <a:lnTo>
                    <a:pt x="559" y="1116"/>
                  </a:lnTo>
                  <a:lnTo>
                    <a:pt x="530" y="1116"/>
                  </a:lnTo>
                  <a:lnTo>
                    <a:pt x="501" y="1114"/>
                  </a:lnTo>
                  <a:lnTo>
                    <a:pt x="474" y="1110"/>
                  </a:lnTo>
                  <a:lnTo>
                    <a:pt x="446" y="1106"/>
                  </a:lnTo>
                  <a:lnTo>
                    <a:pt x="420" y="1099"/>
                  </a:lnTo>
                  <a:lnTo>
                    <a:pt x="392" y="1091"/>
                  </a:lnTo>
                  <a:lnTo>
                    <a:pt x="366" y="1083"/>
                  </a:lnTo>
                  <a:lnTo>
                    <a:pt x="341" y="1073"/>
                  </a:lnTo>
                  <a:lnTo>
                    <a:pt x="316" y="1062"/>
                  </a:lnTo>
                  <a:lnTo>
                    <a:pt x="292" y="1049"/>
                  </a:lnTo>
                  <a:lnTo>
                    <a:pt x="268" y="1036"/>
                  </a:lnTo>
                  <a:lnTo>
                    <a:pt x="247" y="1021"/>
                  </a:lnTo>
                  <a:lnTo>
                    <a:pt x="224" y="1006"/>
                  </a:lnTo>
                  <a:lnTo>
                    <a:pt x="203" y="989"/>
                  </a:lnTo>
                  <a:lnTo>
                    <a:pt x="183" y="972"/>
                  </a:lnTo>
                  <a:lnTo>
                    <a:pt x="164" y="953"/>
                  </a:lnTo>
                  <a:lnTo>
                    <a:pt x="146" y="934"/>
                  </a:lnTo>
                  <a:lnTo>
                    <a:pt x="127" y="913"/>
                  </a:lnTo>
                  <a:lnTo>
                    <a:pt x="111" y="893"/>
                  </a:lnTo>
                  <a:lnTo>
                    <a:pt x="96" y="871"/>
                  </a:lnTo>
                  <a:lnTo>
                    <a:pt x="80" y="848"/>
                  </a:lnTo>
                  <a:lnTo>
                    <a:pt x="67" y="824"/>
                  </a:lnTo>
                  <a:lnTo>
                    <a:pt x="55" y="800"/>
                  </a:lnTo>
                  <a:lnTo>
                    <a:pt x="43" y="775"/>
                  </a:lnTo>
                  <a:lnTo>
                    <a:pt x="34" y="750"/>
                  </a:lnTo>
                  <a:lnTo>
                    <a:pt x="25" y="724"/>
                  </a:lnTo>
                  <a:lnTo>
                    <a:pt x="17" y="698"/>
                  </a:lnTo>
                  <a:lnTo>
                    <a:pt x="11" y="671"/>
                  </a:lnTo>
                  <a:lnTo>
                    <a:pt x="7" y="643"/>
                  </a:lnTo>
                  <a:lnTo>
                    <a:pt x="3" y="616"/>
                  </a:lnTo>
                  <a:lnTo>
                    <a:pt x="1" y="586"/>
                  </a:lnTo>
                  <a:lnTo>
                    <a:pt x="0" y="558"/>
                  </a:lnTo>
                  <a:lnTo>
                    <a:pt x="1" y="530"/>
                  </a:lnTo>
                  <a:lnTo>
                    <a:pt x="3" y="501"/>
                  </a:lnTo>
                  <a:lnTo>
                    <a:pt x="7" y="473"/>
                  </a:lnTo>
                  <a:lnTo>
                    <a:pt x="11" y="445"/>
                  </a:lnTo>
                  <a:lnTo>
                    <a:pt x="17" y="419"/>
                  </a:lnTo>
                  <a:lnTo>
                    <a:pt x="25" y="392"/>
                  </a:lnTo>
                  <a:lnTo>
                    <a:pt x="34" y="366"/>
                  </a:lnTo>
                  <a:lnTo>
                    <a:pt x="43" y="341"/>
                  </a:lnTo>
                  <a:lnTo>
                    <a:pt x="55" y="316"/>
                  </a:lnTo>
                  <a:lnTo>
                    <a:pt x="67" y="292"/>
                  </a:lnTo>
                  <a:lnTo>
                    <a:pt x="80" y="268"/>
                  </a:lnTo>
                  <a:lnTo>
                    <a:pt x="96" y="247"/>
                  </a:lnTo>
                  <a:lnTo>
                    <a:pt x="111" y="224"/>
                  </a:lnTo>
                  <a:lnTo>
                    <a:pt x="127" y="203"/>
                  </a:lnTo>
                  <a:lnTo>
                    <a:pt x="146" y="182"/>
                  </a:lnTo>
                  <a:lnTo>
                    <a:pt x="164" y="164"/>
                  </a:lnTo>
                  <a:lnTo>
                    <a:pt x="183" y="146"/>
                  </a:lnTo>
                  <a:lnTo>
                    <a:pt x="203" y="127"/>
                  </a:lnTo>
                  <a:lnTo>
                    <a:pt x="224" y="111"/>
                  </a:lnTo>
                  <a:lnTo>
                    <a:pt x="247" y="96"/>
                  </a:lnTo>
                  <a:lnTo>
                    <a:pt x="268" y="80"/>
                  </a:lnTo>
                  <a:lnTo>
                    <a:pt x="292" y="67"/>
                  </a:lnTo>
                  <a:lnTo>
                    <a:pt x="316" y="55"/>
                  </a:lnTo>
                  <a:lnTo>
                    <a:pt x="341" y="43"/>
                  </a:lnTo>
                  <a:lnTo>
                    <a:pt x="366" y="34"/>
                  </a:lnTo>
                  <a:lnTo>
                    <a:pt x="392" y="25"/>
                  </a:lnTo>
                  <a:lnTo>
                    <a:pt x="420" y="17"/>
                  </a:lnTo>
                  <a:lnTo>
                    <a:pt x="446" y="11"/>
                  </a:lnTo>
                  <a:lnTo>
                    <a:pt x="474" y="7"/>
                  </a:lnTo>
                  <a:lnTo>
                    <a:pt x="501" y="3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87" y="1"/>
                  </a:lnTo>
                  <a:lnTo>
                    <a:pt x="616" y="3"/>
                  </a:lnTo>
                  <a:lnTo>
                    <a:pt x="643" y="7"/>
                  </a:lnTo>
                  <a:lnTo>
                    <a:pt x="672" y="11"/>
                  </a:lnTo>
                  <a:lnTo>
                    <a:pt x="698" y="17"/>
                  </a:lnTo>
                  <a:lnTo>
                    <a:pt x="725" y="25"/>
                  </a:lnTo>
                  <a:lnTo>
                    <a:pt x="751" y="34"/>
                  </a:lnTo>
                  <a:lnTo>
                    <a:pt x="776" y="43"/>
                  </a:lnTo>
                  <a:lnTo>
                    <a:pt x="801" y="55"/>
                  </a:lnTo>
                  <a:lnTo>
                    <a:pt x="825" y="67"/>
                  </a:lnTo>
                  <a:lnTo>
                    <a:pt x="849" y="80"/>
                  </a:lnTo>
                  <a:lnTo>
                    <a:pt x="871" y="96"/>
                  </a:lnTo>
                  <a:lnTo>
                    <a:pt x="893" y="111"/>
                  </a:lnTo>
                  <a:lnTo>
                    <a:pt x="914" y="127"/>
                  </a:lnTo>
                  <a:lnTo>
                    <a:pt x="935" y="146"/>
                  </a:lnTo>
                  <a:lnTo>
                    <a:pt x="954" y="164"/>
                  </a:lnTo>
                  <a:lnTo>
                    <a:pt x="973" y="182"/>
                  </a:lnTo>
                  <a:lnTo>
                    <a:pt x="990" y="203"/>
                  </a:lnTo>
                  <a:lnTo>
                    <a:pt x="1007" y="224"/>
                  </a:lnTo>
                  <a:lnTo>
                    <a:pt x="1022" y="247"/>
                  </a:lnTo>
                  <a:lnTo>
                    <a:pt x="1037" y="268"/>
                  </a:lnTo>
                  <a:lnTo>
                    <a:pt x="1050" y="292"/>
                  </a:lnTo>
                  <a:lnTo>
                    <a:pt x="1062" y="316"/>
                  </a:lnTo>
                  <a:lnTo>
                    <a:pt x="1074" y="341"/>
                  </a:lnTo>
                  <a:lnTo>
                    <a:pt x="1084" y="366"/>
                  </a:lnTo>
                  <a:lnTo>
                    <a:pt x="1092" y="392"/>
                  </a:lnTo>
                  <a:lnTo>
                    <a:pt x="1100" y="419"/>
                  </a:lnTo>
                  <a:lnTo>
                    <a:pt x="1107" y="445"/>
                  </a:lnTo>
                  <a:lnTo>
                    <a:pt x="1111" y="473"/>
                  </a:lnTo>
                  <a:lnTo>
                    <a:pt x="1115" y="501"/>
                  </a:lnTo>
                  <a:lnTo>
                    <a:pt x="1117" y="530"/>
                  </a:lnTo>
                  <a:lnTo>
                    <a:pt x="1117" y="558"/>
                  </a:lnTo>
                  <a:close/>
                </a:path>
              </a:pathLst>
            </a:custGeom>
            <a:solidFill>
              <a:srgbClr val="C8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26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15616" y="984081"/>
            <a:ext cx="1654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Rockwell" pitchFamily="18" charset="0"/>
              </a:rPr>
              <a:t>Específicos</a:t>
            </a:r>
            <a:endParaRPr lang="pt-BR" sz="2200" dirty="0">
              <a:latin typeface="Rockwell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662494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OBJETIVOS</a:t>
            </a:r>
            <a:endParaRPr lang="pt-BR" sz="2200" b="1" spc="1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65776" y="1282571"/>
            <a:ext cx="517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Objetivo específico 1;</a:t>
            </a:r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Objetivo 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específico 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2;</a:t>
            </a: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Objetivo específico 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3.</a:t>
            </a:r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95" y="1093381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95" y="1916668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 flipH="1">
            <a:off x="0" y="2756277"/>
            <a:ext cx="2071298" cy="2520616"/>
          </a:xfrm>
          <a:prstGeom prst="rect">
            <a:avLst/>
          </a:prstGeom>
        </p:spPr>
      </p:pic>
      <p:pic>
        <p:nvPicPr>
          <p:cNvPr id="13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95" y="2768853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76422"/>
            <a:ext cx="2620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JUSTIFICATIVA</a:t>
            </a:r>
            <a:endParaRPr lang="pt-BR" sz="2200" b="1" spc="1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87624" y="98757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1. Aspecto Teórico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79204" y="133890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pt-B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t-BR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pt-BR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5807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31640" y="192367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33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 Aspecto Prático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895284" y="229363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pt-BR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04100" y="300379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33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3. Aspecto Social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335512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pt-BR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57" y="1028431"/>
            <a:ext cx="1104123" cy="110412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8" y="1565379"/>
            <a:ext cx="1728192" cy="172819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88" y="2518236"/>
            <a:ext cx="1188159" cy="118815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19" y="3370456"/>
            <a:ext cx="2082900" cy="20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76089"/>
            <a:ext cx="3300226" cy="33002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46417" y="2162349"/>
            <a:ext cx="254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Rockwell" pitchFamily="18" charset="0"/>
              </a:rPr>
              <a:t>REVISÃO DA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  <a:latin typeface="Rockwell" pitchFamily="18" charset="0"/>
              </a:rPr>
              <a:t>LITERATURA</a:t>
            </a:r>
            <a:endParaRPr lang="pt-BR" sz="22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07904" y="4216554"/>
            <a:ext cx="1680493" cy="37142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8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75152" y="4515966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(AUTOR,ANO)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" descr="F:\img\l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72" y="-1460698"/>
            <a:ext cx="2165439" cy="30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437006" y="1419622"/>
            <a:ext cx="626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“Insira citações,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Fusce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posuere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magna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sed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pulvinar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ultricies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purus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lectus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malesuada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libero,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magna </a:t>
            </a:r>
            <a:r>
              <a:rPr lang="pt-BR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eros</a:t>
            </a:r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quis </a:t>
            </a:r>
            <a:r>
              <a:rPr lang="pt-BR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urna”.</a:t>
            </a:r>
            <a:endParaRPr lang="pt-BR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4" descr="F:\img\laranja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08" y="2787774"/>
            <a:ext cx="1397928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img\laranja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2529"/>
            <a:ext cx="6264696" cy="2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06227" y="4810982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3687" y="51470"/>
            <a:ext cx="686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  <a:latin typeface="Rockwell" pitchFamily="18" charset="0"/>
              </a:rPr>
              <a:t>Subtítulo</a:t>
            </a:r>
            <a:endParaRPr lang="pt-BR" sz="2400" b="1" dirty="0">
              <a:solidFill>
                <a:srgbClr val="7030A0"/>
              </a:solidFill>
              <a:latin typeface="Rockwell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35696" y="627534"/>
            <a:ext cx="6624736" cy="4104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15683389">
            <a:off x="6338384" y="1947920"/>
            <a:ext cx="3642517" cy="350106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95737" y="1192510"/>
            <a:ext cx="626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pt-BR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Insirir</a:t>
            </a:r>
            <a:r>
              <a:rPr lang="pt-BR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figuras</a:t>
            </a:r>
            <a:endParaRPr lang="pt-BR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2987824" y="178123"/>
            <a:ext cx="5328592" cy="4841899"/>
            <a:chOff x="1630376" y="382716"/>
            <a:chExt cx="6120680" cy="6120680"/>
          </a:xfrm>
        </p:grpSpPr>
        <p:sp>
          <p:nvSpPr>
            <p:cNvPr id="5" name="Oval 36"/>
            <p:cNvSpPr/>
            <p:nvPr/>
          </p:nvSpPr>
          <p:spPr>
            <a:xfrm>
              <a:off x="1630376" y="382716"/>
              <a:ext cx="6120680" cy="61206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" name="Oval 37"/>
            <p:cNvSpPr/>
            <p:nvPr/>
          </p:nvSpPr>
          <p:spPr>
            <a:xfrm>
              <a:off x="3419872" y="903040"/>
              <a:ext cx="2376264" cy="144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FF00"/>
                  </a:solidFill>
                </a:rPr>
                <a:t>Planejar</a:t>
              </a:r>
              <a:endParaRPr lang="pt-BR" sz="16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7" name="Oval 38"/>
            <p:cNvSpPr/>
            <p:nvPr/>
          </p:nvSpPr>
          <p:spPr>
            <a:xfrm>
              <a:off x="3415928" y="4869160"/>
              <a:ext cx="2376264" cy="144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FF00"/>
                  </a:solidFill>
                </a:rPr>
                <a:t>Checar</a:t>
              </a:r>
              <a:endParaRPr lang="pt-BR" sz="16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8" name="Oval 39"/>
            <p:cNvSpPr/>
            <p:nvPr/>
          </p:nvSpPr>
          <p:spPr>
            <a:xfrm>
              <a:off x="5104275" y="2924945"/>
              <a:ext cx="2437568" cy="144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FF00"/>
                  </a:solidFill>
                </a:rPr>
                <a:t>Fazer</a:t>
              </a:r>
              <a:endParaRPr lang="pt-BR" sz="16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9" name="Oval 40"/>
            <p:cNvSpPr/>
            <p:nvPr/>
          </p:nvSpPr>
          <p:spPr>
            <a:xfrm>
              <a:off x="1763688" y="2924944"/>
              <a:ext cx="2376264" cy="144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FF00"/>
                  </a:solidFill>
                </a:rPr>
                <a:t>Agir</a:t>
              </a:r>
              <a:endParaRPr lang="pt-BR" sz="1600" b="1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10" name="Conexão recta unidireccional 41"/>
            <p:cNvCxnSpPr>
              <a:stCxn id="6" idx="5"/>
              <a:endCxn id="8" idx="0"/>
            </p:cNvCxnSpPr>
            <p:nvPr/>
          </p:nvCxnSpPr>
          <p:spPr>
            <a:xfrm>
              <a:off x="5448140" y="2132294"/>
              <a:ext cx="874920" cy="7926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xão recta unidireccional 42"/>
            <p:cNvCxnSpPr>
              <a:stCxn id="8" idx="4"/>
              <a:endCxn id="7" idx="7"/>
            </p:cNvCxnSpPr>
            <p:nvPr/>
          </p:nvCxnSpPr>
          <p:spPr>
            <a:xfrm flipH="1">
              <a:off x="5444196" y="4365104"/>
              <a:ext cx="878863" cy="7149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xão recta unidireccional 43"/>
            <p:cNvCxnSpPr>
              <a:stCxn id="7" idx="1"/>
              <a:endCxn id="9" idx="4"/>
            </p:cNvCxnSpPr>
            <p:nvPr/>
          </p:nvCxnSpPr>
          <p:spPr>
            <a:xfrm flipH="1" flipV="1">
              <a:off x="2951820" y="4365104"/>
              <a:ext cx="812104" cy="7149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xão recta unidireccional 44"/>
            <p:cNvCxnSpPr>
              <a:stCxn id="9" idx="0"/>
              <a:endCxn id="6" idx="3"/>
            </p:cNvCxnSpPr>
            <p:nvPr/>
          </p:nvCxnSpPr>
          <p:spPr>
            <a:xfrm flipV="1">
              <a:off x="2951820" y="2132293"/>
              <a:ext cx="816048" cy="7926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/>
          <p:nvPr/>
        </p:nvSpPr>
        <p:spPr>
          <a:xfrm>
            <a:off x="1541208" y="4729608"/>
            <a:ext cx="140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38362" y="123478"/>
            <a:ext cx="1953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3399"/>
                </a:solidFill>
                <a:latin typeface="Rockwell" pitchFamily="18" charset="0"/>
              </a:rPr>
              <a:t>Subtítulo</a:t>
            </a:r>
            <a:endParaRPr lang="pt-BR" b="1" dirty="0">
              <a:latin typeface="Rockwell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05954" y="759531"/>
            <a:ext cx="19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Inserir Ilustrações</a:t>
            </a:r>
            <a:endParaRPr lang="pt-BR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76089"/>
            <a:ext cx="3300226" cy="33002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46417" y="2283718"/>
            <a:ext cx="2540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Rockwell" pitchFamily="18" charset="0"/>
              </a:rPr>
              <a:t>METODOLOGIA</a:t>
            </a:r>
            <a:endParaRPr lang="pt-BR" sz="22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07904" y="4216554"/>
            <a:ext cx="1680493" cy="37142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4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01"/>
            <a:ext cx="1215779" cy="1215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8085"/>
            <a:ext cx="2215119" cy="22151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2" y="3728170"/>
            <a:ext cx="1164616" cy="1164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323032" flipH="1">
            <a:off x="6932970" y="2997274"/>
            <a:ext cx="2606763" cy="25055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9921" y="483518"/>
            <a:ext cx="46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Rockwell" pitchFamily="18" charset="0"/>
              </a:rPr>
              <a:t>Classificação da pesquisa: </a:t>
            </a:r>
          </a:p>
          <a:p>
            <a:r>
              <a:rPr lang="pt-BR" dirty="0" smtClean="0">
                <a:latin typeface="Rockwell" pitchFamily="18" charset="0"/>
              </a:rPr>
              <a:t>quanto a natureza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3" name="Picture 4" descr="F:\img\laranja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" y="973863"/>
            <a:ext cx="2304256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076821" y="1563638"/>
            <a:ext cx="4791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Tipo de Aplicada:</a:t>
            </a:r>
            <a:endParaRPr lang="pt-BR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5807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01"/>
            <a:ext cx="1215779" cy="1215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8085"/>
            <a:ext cx="2215119" cy="22151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2" y="3728170"/>
            <a:ext cx="1164616" cy="1164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323032" flipH="1">
            <a:off x="6932970" y="2997274"/>
            <a:ext cx="2606763" cy="25055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9921" y="483518"/>
            <a:ext cx="46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Rockwell" pitchFamily="18" charset="0"/>
              </a:rPr>
              <a:t>Classificação da pesquisa: </a:t>
            </a:r>
          </a:p>
          <a:p>
            <a:r>
              <a:rPr lang="pt-BR" dirty="0" smtClean="0">
                <a:latin typeface="Rockwell" pitchFamily="18" charset="0"/>
              </a:rPr>
              <a:t>quanto aos objetivos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3" name="Picture 4" descr="F:\img\laranja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" y="973863"/>
            <a:ext cx="2640024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270147" y="1685697"/>
            <a:ext cx="4814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Pesquisa Exploratória:</a:t>
            </a: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5807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01"/>
            <a:ext cx="1215779" cy="1215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8085"/>
            <a:ext cx="2215119" cy="22151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2" y="3728170"/>
            <a:ext cx="1164616" cy="1164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323032" flipH="1">
            <a:off x="6932970" y="2997274"/>
            <a:ext cx="2606763" cy="25055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9921" y="483518"/>
            <a:ext cx="46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Rockwell" pitchFamily="18" charset="0"/>
              </a:rPr>
              <a:t>Classificação da pesquisa: </a:t>
            </a:r>
          </a:p>
          <a:p>
            <a:r>
              <a:rPr lang="pt-BR" dirty="0" smtClean="0">
                <a:latin typeface="Rockwell" pitchFamily="18" charset="0"/>
              </a:rPr>
              <a:t>quanto aos procedimentos técnicos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3" name="Picture 4" descr="F:\img\laranja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" y="973863"/>
            <a:ext cx="4008176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043608" y="1563638"/>
            <a:ext cx="4791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Estudo de caso:</a:t>
            </a: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5807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36" y="2571751"/>
            <a:ext cx="1651572" cy="1620180"/>
          </a:xfrm>
          <a:prstGeom prst="rect">
            <a:avLst/>
          </a:prstGeom>
        </p:spPr>
      </p:pic>
      <p:pic>
        <p:nvPicPr>
          <p:cNvPr id="3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72" y="4773913"/>
            <a:ext cx="1767600" cy="176844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382455" y="3961968"/>
            <a:ext cx="2236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>
                <a:solidFill>
                  <a:srgbClr val="00FFFF"/>
                </a:solidFill>
                <a:latin typeface="Candara" pitchFamily="34" charset="0"/>
              </a:rPr>
              <a:t>Orientador: </a:t>
            </a:r>
          </a:p>
          <a:p>
            <a:r>
              <a:rPr lang="pt-BR" sz="1500" dirty="0" smtClean="0">
                <a:solidFill>
                  <a:schemeClr val="bg1"/>
                </a:solidFill>
                <a:latin typeface="Candara" pitchFamily="34" charset="0"/>
              </a:rPr>
              <a:t>Prof. Dr. </a:t>
            </a:r>
            <a:r>
              <a:rPr lang="pt-BR" sz="1500" dirty="0" smtClean="0">
                <a:solidFill>
                  <a:schemeClr val="bg1"/>
                </a:solidFill>
                <a:latin typeface="Candara" pitchFamily="34" charset="0"/>
              </a:rPr>
              <a:t>Nome Completo</a:t>
            </a:r>
            <a:endParaRPr lang="pt-BR" sz="15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82455" y="209118"/>
            <a:ext cx="15167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  <a:latin typeface="Candara" pitchFamily="34" charset="0"/>
              </a:rPr>
              <a:t>Nome Completo</a:t>
            </a:r>
            <a:endParaRPr lang="pt-BR" sz="15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539552" y="1196475"/>
            <a:ext cx="7488831" cy="1769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ESCREVA AQUI O </a:t>
            </a:r>
            <a:r>
              <a:rPr lang="pt-BR" sz="1700" b="1" dirty="0" smtClean="0">
                <a:solidFill>
                  <a:srgbClr val="00FFFF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TÍTULO</a:t>
            </a: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DO SEU </a:t>
            </a:r>
          </a:p>
          <a:p>
            <a:pPr>
              <a:lnSpc>
                <a:spcPct val="110000"/>
              </a:lnSpc>
            </a:pPr>
            <a:r>
              <a:rPr lang="pt-BR" sz="1700" b="1" dirty="0" smtClean="0">
                <a:solidFill>
                  <a:srgbClr val="00FFFF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TRABALHO </a:t>
            </a: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CONCLUSÃO DE </a:t>
            </a: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CURSO</a:t>
            </a:r>
            <a:endParaRPr lang="pt-BR" sz="1700" dirty="0" smtClean="0">
              <a:solidFill>
                <a:schemeClr val="bg1"/>
              </a:solidFill>
              <a:latin typeface="Gill Sans M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4860032" y="2951214"/>
            <a:ext cx="1584176" cy="844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Subtítulo</a:t>
            </a:r>
          </a:p>
          <a:p>
            <a:pPr>
              <a:lnSpc>
                <a:spcPct val="110000"/>
              </a:lnSpc>
            </a:pP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700" dirty="0" smtClean="0">
                <a:solidFill>
                  <a:schemeClr val="bg1"/>
                </a:solidFill>
                <a:latin typeface="Gill Sans M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houver)</a:t>
            </a:r>
            <a:endParaRPr lang="pt-BR" sz="1700" dirty="0">
              <a:solidFill>
                <a:schemeClr val="bg1"/>
              </a:solidFill>
              <a:latin typeface="Gill Sans M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9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7778E-6 -4.44444E-6 L -0.45139 -0.463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-2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decel="1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01"/>
            <a:ext cx="1215779" cy="1215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8085"/>
            <a:ext cx="2215119" cy="22151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2" y="3728170"/>
            <a:ext cx="1164616" cy="1164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323032" flipH="1">
            <a:off x="6932970" y="2997274"/>
            <a:ext cx="2606763" cy="25055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9921" y="483518"/>
            <a:ext cx="46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Rockwell" pitchFamily="18" charset="0"/>
              </a:rPr>
              <a:t>Classificação da pesquisa: </a:t>
            </a:r>
          </a:p>
          <a:p>
            <a:r>
              <a:rPr lang="pt-BR" dirty="0" smtClean="0">
                <a:latin typeface="Rockwell" pitchFamily="18" charset="0"/>
              </a:rPr>
              <a:t>quanto a abordagem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3" name="Picture 4" descr="F:\img\laranja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" y="973863"/>
            <a:ext cx="2304256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076821" y="1491630"/>
            <a:ext cx="4791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Pesquisa Qualitativa e Quantitativa:</a:t>
            </a:r>
          </a:p>
          <a:p>
            <a:pPr lvl="0"/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5807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63066"/>
              </p:ext>
            </p:extLst>
          </p:nvPr>
        </p:nvGraphicFramePr>
        <p:xfrm>
          <a:off x="1744947" y="917798"/>
          <a:ext cx="7057777" cy="336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073"/>
                <a:gridCol w="1944216"/>
                <a:gridCol w="4392488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</a:rPr>
                        <a:t>item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  <a:latin typeface="+mn-lt"/>
                          <a:ea typeface="+mn-ea"/>
                        </a:rPr>
                        <a:t>Título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</a:rPr>
                        <a:t>Descrição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</a:rPr>
                        <a:t>1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Lorem ipsum dolor sit amet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1620">
                        <a:spcAft>
                          <a:spcPts val="0"/>
                        </a:spcAft>
                      </a:pPr>
                      <a:r>
                        <a:rPr lang="pt-BR" sz="1700" dirty="0" err="1" smtClean="0">
                          <a:effectLst/>
                        </a:rPr>
                        <a:t>Lorem</a:t>
                      </a:r>
                      <a:r>
                        <a:rPr lang="pt-BR" sz="1700" dirty="0" smtClean="0">
                          <a:effectLst/>
                        </a:rPr>
                        <a:t> ipsum </a:t>
                      </a:r>
                      <a:r>
                        <a:rPr lang="pt-BR" sz="1700" dirty="0" err="1" smtClean="0">
                          <a:effectLst/>
                        </a:rPr>
                        <a:t>dolor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sit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amet</a:t>
                      </a:r>
                      <a:r>
                        <a:rPr lang="pt-BR" sz="1700" dirty="0" smtClean="0">
                          <a:effectLst/>
                        </a:rPr>
                        <a:t>, </a:t>
                      </a:r>
                      <a:r>
                        <a:rPr lang="pt-BR" sz="1700" dirty="0" err="1" smtClean="0">
                          <a:effectLst/>
                        </a:rPr>
                        <a:t>consectetuer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adipiscing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elit</a:t>
                      </a:r>
                      <a:r>
                        <a:rPr lang="pt-BR" sz="1700" dirty="0" smtClean="0">
                          <a:effectLst/>
                        </a:rPr>
                        <a:t>. </a:t>
                      </a:r>
                      <a:r>
                        <a:rPr lang="pt-BR" sz="1700" dirty="0" err="1" smtClean="0">
                          <a:effectLst/>
                        </a:rPr>
                        <a:t>Maecenas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porttitor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congue</a:t>
                      </a:r>
                      <a:r>
                        <a:rPr lang="pt-BR" sz="1700" dirty="0" smtClean="0">
                          <a:effectLst/>
                        </a:rPr>
                        <a:t> massa. </a:t>
                      </a:r>
                      <a:r>
                        <a:rPr lang="pt-BR" sz="1700" dirty="0" err="1" smtClean="0">
                          <a:effectLst/>
                        </a:rPr>
                        <a:t>Fusce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posuere</a:t>
                      </a:r>
                      <a:r>
                        <a:rPr lang="pt-BR" sz="1700" dirty="0" smtClean="0">
                          <a:effectLst/>
                        </a:rPr>
                        <a:t>.</a:t>
                      </a:r>
                      <a:endParaRPr lang="pt-BR" sz="17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</a:rPr>
                        <a:t>2 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Lorem ipsum dolor sit amet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1620">
                        <a:spcAft>
                          <a:spcPts val="0"/>
                        </a:spcAft>
                      </a:pPr>
                      <a:r>
                        <a:rPr lang="pt-BR" sz="1700" dirty="0" err="1" smtClean="0">
                          <a:effectLst/>
                        </a:rPr>
                        <a:t>Lorem</a:t>
                      </a:r>
                      <a:r>
                        <a:rPr lang="pt-BR" sz="1700" dirty="0" smtClean="0">
                          <a:effectLst/>
                        </a:rPr>
                        <a:t> ipsum </a:t>
                      </a:r>
                      <a:r>
                        <a:rPr lang="pt-BR" sz="1700" dirty="0" err="1" smtClean="0">
                          <a:effectLst/>
                        </a:rPr>
                        <a:t>dolor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sit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amet</a:t>
                      </a:r>
                      <a:r>
                        <a:rPr lang="pt-BR" sz="1700" dirty="0" smtClean="0">
                          <a:effectLst/>
                        </a:rPr>
                        <a:t>, </a:t>
                      </a:r>
                      <a:r>
                        <a:rPr lang="pt-BR" sz="1700" dirty="0" err="1" smtClean="0">
                          <a:effectLst/>
                        </a:rPr>
                        <a:t>consectetuer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adipiscing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elit</a:t>
                      </a:r>
                      <a:r>
                        <a:rPr lang="pt-BR" sz="1700" dirty="0" smtClean="0">
                          <a:effectLst/>
                        </a:rPr>
                        <a:t>. </a:t>
                      </a:r>
                      <a:r>
                        <a:rPr lang="pt-BR" sz="1700" dirty="0" err="1" smtClean="0">
                          <a:effectLst/>
                        </a:rPr>
                        <a:t>Maecenas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porttitor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congue</a:t>
                      </a:r>
                      <a:r>
                        <a:rPr lang="pt-BR" sz="1700" dirty="0" smtClean="0">
                          <a:effectLst/>
                        </a:rPr>
                        <a:t> massa. </a:t>
                      </a:r>
                      <a:r>
                        <a:rPr lang="pt-BR" sz="1700" dirty="0" err="1" smtClean="0">
                          <a:effectLst/>
                        </a:rPr>
                        <a:t>Fusce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posuere</a:t>
                      </a:r>
                      <a:r>
                        <a:rPr lang="pt-BR" sz="1700" dirty="0" smtClean="0">
                          <a:effectLst/>
                        </a:rPr>
                        <a:t>.</a:t>
                      </a:r>
                      <a:endParaRPr lang="pt-BR" sz="17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</a:rPr>
                        <a:t>3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Lorem ipsum dolor sit amet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1620">
                        <a:spcAft>
                          <a:spcPts val="0"/>
                        </a:spcAft>
                      </a:pPr>
                      <a:r>
                        <a:rPr lang="pt-BR" sz="1700" dirty="0" err="1" smtClean="0">
                          <a:effectLst/>
                        </a:rPr>
                        <a:t>Lorem</a:t>
                      </a:r>
                      <a:r>
                        <a:rPr lang="pt-BR" sz="1700" dirty="0" smtClean="0">
                          <a:effectLst/>
                        </a:rPr>
                        <a:t> ipsum </a:t>
                      </a:r>
                      <a:r>
                        <a:rPr lang="pt-BR" sz="1700" dirty="0" err="1" smtClean="0">
                          <a:effectLst/>
                        </a:rPr>
                        <a:t>dolor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sit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amet</a:t>
                      </a:r>
                      <a:r>
                        <a:rPr lang="pt-BR" sz="1700" dirty="0" smtClean="0">
                          <a:effectLst/>
                        </a:rPr>
                        <a:t>, </a:t>
                      </a:r>
                      <a:r>
                        <a:rPr lang="pt-BR" sz="1700" dirty="0" err="1" smtClean="0">
                          <a:effectLst/>
                        </a:rPr>
                        <a:t>consectetuer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adipiscing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elit</a:t>
                      </a:r>
                      <a:r>
                        <a:rPr lang="pt-BR" sz="1700" dirty="0" smtClean="0">
                          <a:effectLst/>
                        </a:rPr>
                        <a:t>. </a:t>
                      </a:r>
                      <a:r>
                        <a:rPr lang="pt-BR" sz="1700" dirty="0" err="1" smtClean="0">
                          <a:effectLst/>
                        </a:rPr>
                        <a:t>Maecenas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porttitor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congue</a:t>
                      </a:r>
                      <a:r>
                        <a:rPr lang="pt-BR" sz="1700" dirty="0" smtClean="0">
                          <a:effectLst/>
                        </a:rPr>
                        <a:t> massa. </a:t>
                      </a:r>
                      <a:r>
                        <a:rPr lang="pt-BR" sz="1700" dirty="0" err="1" smtClean="0">
                          <a:effectLst/>
                        </a:rPr>
                        <a:t>Fusce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posuere</a:t>
                      </a:r>
                      <a:r>
                        <a:rPr lang="pt-BR" sz="1700" dirty="0" smtClean="0">
                          <a:effectLst/>
                        </a:rPr>
                        <a:t>.</a:t>
                      </a:r>
                      <a:endParaRPr lang="pt-BR" sz="17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29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Lorem ipsum dolor sit amet</a:t>
                      </a:r>
                      <a:endParaRPr lang="pt-B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1620">
                        <a:spcAft>
                          <a:spcPts val="0"/>
                        </a:spcAft>
                      </a:pPr>
                      <a:r>
                        <a:rPr lang="pt-BR" sz="1700" dirty="0" err="1" smtClean="0">
                          <a:effectLst/>
                        </a:rPr>
                        <a:t>Lorem</a:t>
                      </a:r>
                      <a:r>
                        <a:rPr lang="pt-BR" sz="1700" dirty="0" smtClean="0">
                          <a:effectLst/>
                        </a:rPr>
                        <a:t> ipsum </a:t>
                      </a:r>
                      <a:r>
                        <a:rPr lang="pt-BR" sz="1700" dirty="0" err="1" smtClean="0">
                          <a:effectLst/>
                        </a:rPr>
                        <a:t>dolor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sit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amet</a:t>
                      </a:r>
                      <a:r>
                        <a:rPr lang="pt-BR" sz="1700" dirty="0" smtClean="0">
                          <a:effectLst/>
                        </a:rPr>
                        <a:t>, </a:t>
                      </a:r>
                      <a:r>
                        <a:rPr lang="pt-BR" sz="1700" dirty="0" err="1" smtClean="0">
                          <a:effectLst/>
                        </a:rPr>
                        <a:t>consectetuer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adipiscing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elit</a:t>
                      </a:r>
                      <a:r>
                        <a:rPr lang="pt-BR" sz="1700" dirty="0" smtClean="0">
                          <a:effectLst/>
                        </a:rPr>
                        <a:t>. </a:t>
                      </a:r>
                      <a:r>
                        <a:rPr lang="pt-BR" sz="1700" dirty="0" err="1" smtClean="0">
                          <a:effectLst/>
                        </a:rPr>
                        <a:t>Maecenas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porttitor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congue</a:t>
                      </a:r>
                      <a:r>
                        <a:rPr lang="pt-BR" sz="1700" dirty="0" smtClean="0">
                          <a:effectLst/>
                        </a:rPr>
                        <a:t> massa. </a:t>
                      </a:r>
                      <a:r>
                        <a:rPr lang="pt-BR" sz="1700" dirty="0" err="1" smtClean="0">
                          <a:effectLst/>
                        </a:rPr>
                        <a:t>Fusce</a:t>
                      </a:r>
                      <a:r>
                        <a:rPr lang="pt-BR" sz="1700" dirty="0" smtClean="0">
                          <a:effectLst/>
                        </a:rPr>
                        <a:t> </a:t>
                      </a:r>
                      <a:r>
                        <a:rPr lang="pt-BR" sz="1700" dirty="0" err="1" smtClean="0">
                          <a:effectLst/>
                        </a:rPr>
                        <a:t>posuere</a:t>
                      </a:r>
                      <a:r>
                        <a:rPr lang="pt-BR" sz="1700" dirty="0" smtClean="0">
                          <a:effectLst/>
                        </a:rPr>
                        <a:t>.</a:t>
                      </a:r>
                      <a:endParaRPr lang="pt-BR" sz="17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638722" y="352053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Quadro </a:t>
            </a:r>
            <a:r>
              <a:rPr lang="pt-BR" sz="2000" b="1" dirty="0" smtClean="0">
                <a:solidFill>
                  <a:srgbClr val="0070C0"/>
                </a:solidFill>
              </a:rPr>
              <a:t>1</a:t>
            </a:r>
            <a:r>
              <a:rPr lang="pt-BR" sz="2000" dirty="0" smtClean="0">
                <a:solidFill>
                  <a:srgbClr val="0070C0"/>
                </a:solidFill>
              </a:rPr>
              <a:t> – </a:t>
            </a:r>
            <a:r>
              <a:rPr lang="pt-BR" sz="2000" dirty="0" smtClean="0"/>
              <a:t>Título do quadro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47319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(AUTOR, ANO)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721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55999"/>
              </p:ext>
            </p:extLst>
          </p:nvPr>
        </p:nvGraphicFramePr>
        <p:xfrm>
          <a:off x="2411760" y="1851670"/>
          <a:ext cx="554461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60"/>
                <a:gridCol w="1361195"/>
                <a:gridCol w="144016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ITENS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AMOSTRA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UNIVERSO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Tópico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Tópico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31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45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Tópico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Tópico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3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38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52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475656" y="4803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elaborado pelo </a:t>
            </a:r>
            <a:r>
              <a:rPr lang="pt-BR" sz="1200" dirty="0" smtClean="0"/>
              <a:t>autor.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2411252" y="1419622"/>
            <a:ext cx="5545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Quadro </a:t>
            </a:r>
            <a:r>
              <a:rPr lang="pt-BR" sz="2000" b="1" dirty="0" smtClean="0">
                <a:solidFill>
                  <a:srgbClr val="0070C0"/>
                </a:solidFill>
              </a:rPr>
              <a:t>1</a:t>
            </a:r>
            <a:r>
              <a:rPr lang="pt-BR" sz="2000" dirty="0" smtClean="0">
                <a:solidFill>
                  <a:srgbClr val="0070C0"/>
                </a:solidFill>
              </a:rPr>
              <a:t> – </a:t>
            </a:r>
            <a:r>
              <a:rPr lang="pt-BR" sz="2000" dirty="0" smtClean="0"/>
              <a:t>Título do quadro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327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76089"/>
            <a:ext cx="3300226" cy="33002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23824" y="2367339"/>
            <a:ext cx="2540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bg1"/>
                </a:solidFill>
                <a:latin typeface="Rockwell" pitchFamily="18" charset="0"/>
              </a:rPr>
              <a:t>RESULTADOS</a:t>
            </a:r>
            <a:endParaRPr lang="pt-BR" sz="26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07904" y="4216554"/>
            <a:ext cx="1680493" cy="37142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7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49224" y="245016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Fusce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posuere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magna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sed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pulvinar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ultricies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purus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lectus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libero,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magna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eros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quis urna.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9600" y="101220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Título:</a:t>
            </a:r>
            <a:endParaRPr lang="pt-BR" sz="3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403649" y="505732"/>
            <a:ext cx="3022456" cy="1490406"/>
          </a:xfrm>
          <a:custGeom>
            <a:avLst/>
            <a:gdLst>
              <a:gd name="T0" fmla="*/ 628 w 2759"/>
              <a:gd name="T1" fmla="*/ 138 h 1359"/>
              <a:gd name="T2" fmla="*/ 255 w 2759"/>
              <a:gd name="T3" fmla="*/ 371 h 1359"/>
              <a:gd name="T4" fmla="*/ 71 w 2759"/>
              <a:gd name="T5" fmla="*/ 593 h 1359"/>
              <a:gd name="T6" fmla="*/ 1 w 2759"/>
              <a:gd name="T7" fmla="*/ 805 h 1359"/>
              <a:gd name="T8" fmla="*/ 13 w 2759"/>
              <a:gd name="T9" fmla="*/ 953 h 1359"/>
              <a:gd name="T10" fmla="*/ 79 w 2759"/>
              <a:gd name="T11" fmla="*/ 1093 h 1359"/>
              <a:gd name="T12" fmla="*/ 180 w 2759"/>
              <a:gd name="T13" fmla="*/ 1195 h 1359"/>
              <a:gd name="T14" fmla="*/ 439 w 2759"/>
              <a:gd name="T15" fmla="*/ 1311 h 1359"/>
              <a:gd name="T16" fmla="*/ 837 w 2759"/>
              <a:gd name="T17" fmla="*/ 1359 h 1359"/>
              <a:gd name="T18" fmla="*/ 1391 w 2759"/>
              <a:gd name="T19" fmla="*/ 1329 h 1359"/>
              <a:gd name="T20" fmla="*/ 1737 w 2759"/>
              <a:gd name="T21" fmla="*/ 1248 h 1359"/>
              <a:gd name="T22" fmla="*/ 2045 w 2759"/>
              <a:gd name="T23" fmla="*/ 1126 h 1359"/>
              <a:gd name="T24" fmla="*/ 2380 w 2759"/>
              <a:gd name="T25" fmla="*/ 938 h 1359"/>
              <a:gd name="T26" fmla="*/ 2593 w 2759"/>
              <a:gd name="T27" fmla="*/ 765 h 1359"/>
              <a:gd name="T28" fmla="*/ 2744 w 2759"/>
              <a:gd name="T29" fmla="*/ 550 h 1359"/>
              <a:gd name="T30" fmla="*/ 2757 w 2759"/>
              <a:gd name="T31" fmla="*/ 429 h 1359"/>
              <a:gd name="T32" fmla="*/ 2715 w 2759"/>
              <a:gd name="T33" fmla="*/ 321 h 1359"/>
              <a:gd name="T34" fmla="*/ 2597 w 2759"/>
              <a:gd name="T35" fmla="*/ 206 h 1359"/>
              <a:gd name="T36" fmla="*/ 2296 w 2759"/>
              <a:gd name="T37" fmla="*/ 77 h 1359"/>
              <a:gd name="T38" fmla="*/ 1922 w 2759"/>
              <a:gd name="T39" fmla="*/ 10 h 1359"/>
              <a:gd name="T40" fmla="*/ 1502 w 2759"/>
              <a:gd name="T41" fmla="*/ 13 h 1359"/>
              <a:gd name="T42" fmla="*/ 1091 w 2759"/>
              <a:gd name="T43" fmla="*/ 90 h 1359"/>
              <a:gd name="T44" fmla="*/ 683 w 2759"/>
              <a:gd name="T45" fmla="*/ 243 h 1359"/>
              <a:gd name="T46" fmla="*/ 413 w 2759"/>
              <a:gd name="T47" fmla="*/ 423 h 1359"/>
              <a:gd name="T48" fmla="*/ 259 w 2759"/>
              <a:gd name="T49" fmla="*/ 603 h 1359"/>
              <a:gd name="T50" fmla="*/ 177 w 2759"/>
              <a:gd name="T51" fmla="*/ 784 h 1359"/>
              <a:gd name="T52" fmla="*/ 215 w 2759"/>
              <a:gd name="T53" fmla="*/ 810 h 1359"/>
              <a:gd name="T54" fmla="*/ 268 w 2759"/>
              <a:gd name="T55" fmla="*/ 786 h 1359"/>
              <a:gd name="T56" fmla="*/ 467 w 2759"/>
              <a:gd name="T57" fmla="*/ 487 h 1359"/>
              <a:gd name="T58" fmla="*/ 789 w 2759"/>
              <a:gd name="T59" fmla="*/ 272 h 1359"/>
              <a:gd name="T60" fmla="*/ 1183 w 2759"/>
              <a:gd name="T61" fmla="*/ 138 h 1359"/>
              <a:gd name="T62" fmla="*/ 1599 w 2759"/>
              <a:gd name="T63" fmla="*/ 79 h 1359"/>
              <a:gd name="T64" fmla="*/ 1936 w 2759"/>
              <a:gd name="T65" fmla="*/ 87 h 1359"/>
              <a:gd name="T66" fmla="*/ 2349 w 2759"/>
              <a:gd name="T67" fmla="*/ 180 h 1359"/>
              <a:gd name="T68" fmla="*/ 2544 w 2759"/>
              <a:gd name="T69" fmla="*/ 293 h 1359"/>
              <a:gd name="T70" fmla="*/ 2632 w 2759"/>
              <a:gd name="T71" fmla="*/ 408 h 1359"/>
              <a:gd name="T72" fmla="*/ 2637 w 2759"/>
              <a:gd name="T73" fmla="*/ 548 h 1359"/>
              <a:gd name="T74" fmla="*/ 2556 w 2759"/>
              <a:gd name="T75" fmla="*/ 683 h 1359"/>
              <a:gd name="T76" fmla="*/ 2286 w 2759"/>
              <a:gd name="T77" fmla="*/ 903 h 1359"/>
              <a:gd name="T78" fmla="*/ 1994 w 2759"/>
              <a:gd name="T79" fmla="*/ 1067 h 1359"/>
              <a:gd name="T80" fmla="*/ 1661 w 2759"/>
              <a:gd name="T81" fmla="*/ 1192 h 1359"/>
              <a:gd name="T82" fmla="*/ 1308 w 2759"/>
              <a:gd name="T83" fmla="*/ 1269 h 1359"/>
              <a:gd name="T84" fmla="*/ 943 w 2759"/>
              <a:gd name="T85" fmla="*/ 1293 h 1359"/>
              <a:gd name="T86" fmla="*/ 628 w 2759"/>
              <a:gd name="T87" fmla="*/ 1271 h 1359"/>
              <a:gd name="T88" fmla="*/ 292 w 2759"/>
              <a:gd name="T89" fmla="*/ 1157 h 1359"/>
              <a:gd name="T90" fmla="*/ 178 w 2759"/>
              <a:gd name="T91" fmla="*/ 1052 h 1359"/>
              <a:gd name="T92" fmla="*/ 114 w 2759"/>
              <a:gd name="T93" fmla="*/ 916 h 1359"/>
              <a:gd name="T94" fmla="*/ 112 w 2759"/>
              <a:gd name="T95" fmla="*/ 754 h 1359"/>
              <a:gd name="T96" fmla="*/ 206 w 2759"/>
              <a:gd name="T97" fmla="*/ 532 h 1359"/>
              <a:gd name="T98" fmla="*/ 386 w 2759"/>
              <a:gd name="T99" fmla="*/ 346 h 1359"/>
              <a:gd name="T100" fmla="*/ 622 w 2759"/>
              <a:gd name="T101" fmla="*/ 201 h 1359"/>
              <a:gd name="T102" fmla="*/ 884 w 2759"/>
              <a:gd name="T103" fmla="*/ 103 h 1359"/>
              <a:gd name="T104" fmla="*/ 983 w 2759"/>
              <a:gd name="T105" fmla="*/ 73 h 1359"/>
              <a:gd name="T106" fmla="*/ 978 w 2759"/>
              <a:gd name="T107" fmla="*/ 45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59" h="1359">
                <a:moveTo>
                  <a:pt x="945" y="40"/>
                </a:moveTo>
                <a:lnTo>
                  <a:pt x="945" y="40"/>
                </a:lnTo>
                <a:lnTo>
                  <a:pt x="879" y="55"/>
                </a:lnTo>
                <a:lnTo>
                  <a:pt x="815" y="73"/>
                </a:lnTo>
                <a:lnTo>
                  <a:pt x="752" y="92"/>
                </a:lnTo>
                <a:lnTo>
                  <a:pt x="689" y="114"/>
                </a:lnTo>
                <a:lnTo>
                  <a:pt x="628" y="138"/>
                </a:lnTo>
                <a:lnTo>
                  <a:pt x="569" y="164"/>
                </a:lnTo>
                <a:lnTo>
                  <a:pt x="511" y="193"/>
                </a:lnTo>
                <a:lnTo>
                  <a:pt x="456" y="224"/>
                </a:lnTo>
                <a:lnTo>
                  <a:pt x="402" y="257"/>
                </a:lnTo>
                <a:lnTo>
                  <a:pt x="350" y="293"/>
                </a:lnTo>
                <a:lnTo>
                  <a:pt x="302" y="331"/>
                </a:lnTo>
                <a:lnTo>
                  <a:pt x="255" y="371"/>
                </a:lnTo>
                <a:lnTo>
                  <a:pt x="210" y="413"/>
                </a:lnTo>
                <a:lnTo>
                  <a:pt x="170" y="456"/>
                </a:lnTo>
                <a:lnTo>
                  <a:pt x="132" y="503"/>
                </a:lnTo>
                <a:lnTo>
                  <a:pt x="114" y="527"/>
                </a:lnTo>
                <a:lnTo>
                  <a:pt x="96" y="553"/>
                </a:lnTo>
                <a:lnTo>
                  <a:pt x="96" y="553"/>
                </a:lnTo>
                <a:lnTo>
                  <a:pt x="71" y="593"/>
                </a:lnTo>
                <a:lnTo>
                  <a:pt x="50" y="633"/>
                </a:lnTo>
                <a:lnTo>
                  <a:pt x="32" y="676"/>
                </a:lnTo>
                <a:lnTo>
                  <a:pt x="18" y="718"/>
                </a:lnTo>
                <a:lnTo>
                  <a:pt x="13" y="739"/>
                </a:lnTo>
                <a:lnTo>
                  <a:pt x="8" y="762"/>
                </a:lnTo>
                <a:lnTo>
                  <a:pt x="5" y="783"/>
                </a:lnTo>
                <a:lnTo>
                  <a:pt x="1" y="805"/>
                </a:lnTo>
                <a:lnTo>
                  <a:pt x="0" y="826"/>
                </a:lnTo>
                <a:lnTo>
                  <a:pt x="0" y="848"/>
                </a:lnTo>
                <a:lnTo>
                  <a:pt x="0" y="869"/>
                </a:lnTo>
                <a:lnTo>
                  <a:pt x="1" y="890"/>
                </a:lnTo>
                <a:lnTo>
                  <a:pt x="5" y="911"/>
                </a:lnTo>
                <a:lnTo>
                  <a:pt x="8" y="932"/>
                </a:lnTo>
                <a:lnTo>
                  <a:pt x="13" y="953"/>
                </a:lnTo>
                <a:lnTo>
                  <a:pt x="19" y="974"/>
                </a:lnTo>
                <a:lnTo>
                  <a:pt x="26" y="995"/>
                </a:lnTo>
                <a:lnTo>
                  <a:pt x="34" y="1015"/>
                </a:lnTo>
                <a:lnTo>
                  <a:pt x="43" y="1035"/>
                </a:lnTo>
                <a:lnTo>
                  <a:pt x="53" y="1054"/>
                </a:lnTo>
                <a:lnTo>
                  <a:pt x="66" y="1073"/>
                </a:lnTo>
                <a:lnTo>
                  <a:pt x="79" y="1093"/>
                </a:lnTo>
                <a:lnTo>
                  <a:pt x="91" y="1110"/>
                </a:lnTo>
                <a:lnTo>
                  <a:pt x="108" y="1128"/>
                </a:lnTo>
                <a:lnTo>
                  <a:pt x="124" y="1146"/>
                </a:lnTo>
                <a:lnTo>
                  <a:pt x="141" y="1163"/>
                </a:lnTo>
                <a:lnTo>
                  <a:pt x="161" y="1179"/>
                </a:lnTo>
                <a:lnTo>
                  <a:pt x="180" y="1195"/>
                </a:lnTo>
                <a:lnTo>
                  <a:pt x="180" y="1195"/>
                </a:lnTo>
                <a:lnTo>
                  <a:pt x="199" y="1208"/>
                </a:lnTo>
                <a:lnTo>
                  <a:pt x="218" y="1221"/>
                </a:lnTo>
                <a:lnTo>
                  <a:pt x="259" y="1245"/>
                </a:lnTo>
                <a:lnTo>
                  <a:pt x="300" y="1264"/>
                </a:lnTo>
                <a:lnTo>
                  <a:pt x="345" y="1282"/>
                </a:lnTo>
                <a:lnTo>
                  <a:pt x="390" y="1298"/>
                </a:lnTo>
                <a:lnTo>
                  <a:pt x="439" y="1311"/>
                </a:lnTo>
                <a:lnTo>
                  <a:pt x="487" y="1322"/>
                </a:lnTo>
                <a:lnTo>
                  <a:pt x="537" y="1332"/>
                </a:lnTo>
                <a:lnTo>
                  <a:pt x="586" y="1340"/>
                </a:lnTo>
                <a:lnTo>
                  <a:pt x="636" y="1346"/>
                </a:lnTo>
                <a:lnTo>
                  <a:pt x="688" y="1351"/>
                </a:lnTo>
                <a:lnTo>
                  <a:pt x="737" y="1354"/>
                </a:lnTo>
                <a:lnTo>
                  <a:pt x="837" y="1359"/>
                </a:lnTo>
                <a:lnTo>
                  <a:pt x="932" y="1359"/>
                </a:lnTo>
                <a:lnTo>
                  <a:pt x="932" y="1359"/>
                </a:lnTo>
                <a:lnTo>
                  <a:pt x="1033" y="1359"/>
                </a:lnTo>
                <a:lnTo>
                  <a:pt x="1134" y="1354"/>
                </a:lnTo>
                <a:lnTo>
                  <a:pt x="1237" y="1346"/>
                </a:lnTo>
                <a:lnTo>
                  <a:pt x="1340" y="1335"/>
                </a:lnTo>
                <a:lnTo>
                  <a:pt x="1391" y="1329"/>
                </a:lnTo>
                <a:lnTo>
                  <a:pt x="1443" y="1321"/>
                </a:lnTo>
                <a:lnTo>
                  <a:pt x="1493" y="1311"/>
                </a:lnTo>
                <a:lnTo>
                  <a:pt x="1544" y="1301"/>
                </a:lnTo>
                <a:lnTo>
                  <a:pt x="1592" y="1290"/>
                </a:lnTo>
                <a:lnTo>
                  <a:pt x="1642" y="1277"/>
                </a:lnTo>
                <a:lnTo>
                  <a:pt x="1689" y="1264"/>
                </a:lnTo>
                <a:lnTo>
                  <a:pt x="1737" y="1248"/>
                </a:lnTo>
                <a:lnTo>
                  <a:pt x="1737" y="1248"/>
                </a:lnTo>
                <a:lnTo>
                  <a:pt x="1788" y="1231"/>
                </a:lnTo>
                <a:lnTo>
                  <a:pt x="1840" y="1213"/>
                </a:lnTo>
                <a:lnTo>
                  <a:pt x="1893" y="1192"/>
                </a:lnTo>
                <a:lnTo>
                  <a:pt x="1944" y="1171"/>
                </a:lnTo>
                <a:lnTo>
                  <a:pt x="1996" y="1149"/>
                </a:lnTo>
                <a:lnTo>
                  <a:pt x="2045" y="1126"/>
                </a:lnTo>
                <a:lnTo>
                  <a:pt x="2097" y="1102"/>
                </a:lnTo>
                <a:lnTo>
                  <a:pt x="2147" y="1078"/>
                </a:lnTo>
                <a:lnTo>
                  <a:pt x="2195" y="1051"/>
                </a:lnTo>
                <a:lnTo>
                  <a:pt x="2243" y="1025"/>
                </a:lnTo>
                <a:lnTo>
                  <a:pt x="2290" y="996"/>
                </a:lnTo>
                <a:lnTo>
                  <a:pt x="2336" y="967"/>
                </a:lnTo>
                <a:lnTo>
                  <a:pt x="2380" y="938"/>
                </a:lnTo>
                <a:lnTo>
                  <a:pt x="2425" y="906"/>
                </a:lnTo>
                <a:lnTo>
                  <a:pt x="2466" y="876"/>
                </a:lnTo>
                <a:lnTo>
                  <a:pt x="2507" y="844"/>
                </a:lnTo>
                <a:lnTo>
                  <a:pt x="2507" y="844"/>
                </a:lnTo>
                <a:lnTo>
                  <a:pt x="2535" y="818"/>
                </a:lnTo>
                <a:lnTo>
                  <a:pt x="2566" y="792"/>
                </a:lnTo>
                <a:lnTo>
                  <a:pt x="2593" y="765"/>
                </a:lnTo>
                <a:lnTo>
                  <a:pt x="2622" y="738"/>
                </a:lnTo>
                <a:lnTo>
                  <a:pt x="2648" y="709"/>
                </a:lnTo>
                <a:lnTo>
                  <a:pt x="2672" y="678"/>
                </a:lnTo>
                <a:lnTo>
                  <a:pt x="2695" y="646"/>
                </a:lnTo>
                <a:lnTo>
                  <a:pt x="2714" y="615"/>
                </a:lnTo>
                <a:lnTo>
                  <a:pt x="2732" y="582"/>
                </a:lnTo>
                <a:lnTo>
                  <a:pt x="2744" y="550"/>
                </a:lnTo>
                <a:lnTo>
                  <a:pt x="2749" y="532"/>
                </a:lnTo>
                <a:lnTo>
                  <a:pt x="2754" y="516"/>
                </a:lnTo>
                <a:lnTo>
                  <a:pt x="2756" y="498"/>
                </a:lnTo>
                <a:lnTo>
                  <a:pt x="2759" y="481"/>
                </a:lnTo>
                <a:lnTo>
                  <a:pt x="2759" y="464"/>
                </a:lnTo>
                <a:lnTo>
                  <a:pt x="2759" y="447"/>
                </a:lnTo>
                <a:lnTo>
                  <a:pt x="2757" y="429"/>
                </a:lnTo>
                <a:lnTo>
                  <a:pt x="2754" y="411"/>
                </a:lnTo>
                <a:lnTo>
                  <a:pt x="2749" y="394"/>
                </a:lnTo>
                <a:lnTo>
                  <a:pt x="2743" y="376"/>
                </a:lnTo>
                <a:lnTo>
                  <a:pt x="2736" y="358"/>
                </a:lnTo>
                <a:lnTo>
                  <a:pt x="2727" y="341"/>
                </a:lnTo>
                <a:lnTo>
                  <a:pt x="2727" y="341"/>
                </a:lnTo>
                <a:lnTo>
                  <a:pt x="2715" y="321"/>
                </a:lnTo>
                <a:lnTo>
                  <a:pt x="2703" y="304"/>
                </a:lnTo>
                <a:lnTo>
                  <a:pt x="2688" y="285"/>
                </a:lnTo>
                <a:lnTo>
                  <a:pt x="2672" y="268"/>
                </a:lnTo>
                <a:lnTo>
                  <a:pt x="2654" y="251"/>
                </a:lnTo>
                <a:lnTo>
                  <a:pt x="2637" y="236"/>
                </a:lnTo>
                <a:lnTo>
                  <a:pt x="2617" y="220"/>
                </a:lnTo>
                <a:lnTo>
                  <a:pt x="2597" y="206"/>
                </a:lnTo>
                <a:lnTo>
                  <a:pt x="2576" y="193"/>
                </a:lnTo>
                <a:lnTo>
                  <a:pt x="2553" y="179"/>
                </a:lnTo>
                <a:lnTo>
                  <a:pt x="2507" y="154"/>
                </a:lnTo>
                <a:lnTo>
                  <a:pt x="2457" y="132"/>
                </a:lnTo>
                <a:lnTo>
                  <a:pt x="2404" y="113"/>
                </a:lnTo>
                <a:lnTo>
                  <a:pt x="2351" y="93"/>
                </a:lnTo>
                <a:lnTo>
                  <a:pt x="2296" y="77"/>
                </a:lnTo>
                <a:lnTo>
                  <a:pt x="2241" y="64"/>
                </a:lnTo>
                <a:lnTo>
                  <a:pt x="2187" y="52"/>
                </a:lnTo>
                <a:lnTo>
                  <a:pt x="2132" y="40"/>
                </a:lnTo>
                <a:lnTo>
                  <a:pt x="2079" y="31"/>
                </a:lnTo>
                <a:lnTo>
                  <a:pt x="1981" y="16"/>
                </a:lnTo>
                <a:lnTo>
                  <a:pt x="1981" y="16"/>
                </a:lnTo>
                <a:lnTo>
                  <a:pt x="1922" y="10"/>
                </a:lnTo>
                <a:lnTo>
                  <a:pt x="1862" y="5"/>
                </a:lnTo>
                <a:lnTo>
                  <a:pt x="1803" y="2"/>
                </a:lnTo>
                <a:lnTo>
                  <a:pt x="1743" y="0"/>
                </a:lnTo>
                <a:lnTo>
                  <a:pt x="1682" y="2"/>
                </a:lnTo>
                <a:lnTo>
                  <a:pt x="1623" y="3"/>
                </a:lnTo>
                <a:lnTo>
                  <a:pt x="1562" y="8"/>
                </a:lnTo>
                <a:lnTo>
                  <a:pt x="1502" y="13"/>
                </a:lnTo>
                <a:lnTo>
                  <a:pt x="1441" y="21"/>
                </a:lnTo>
                <a:lnTo>
                  <a:pt x="1382" y="29"/>
                </a:lnTo>
                <a:lnTo>
                  <a:pt x="1322" y="39"/>
                </a:lnTo>
                <a:lnTo>
                  <a:pt x="1264" y="50"/>
                </a:lnTo>
                <a:lnTo>
                  <a:pt x="1205" y="61"/>
                </a:lnTo>
                <a:lnTo>
                  <a:pt x="1149" y="76"/>
                </a:lnTo>
                <a:lnTo>
                  <a:pt x="1091" y="90"/>
                </a:lnTo>
                <a:lnTo>
                  <a:pt x="1035" y="106"/>
                </a:lnTo>
                <a:lnTo>
                  <a:pt x="1035" y="106"/>
                </a:lnTo>
                <a:lnTo>
                  <a:pt x="962" y="127"/>
                </a:lnTo>
                <a:lnTo>
                  <a:pt x="890" y="153"/>
                </a:lnTo>
                <a:lnTo>
                  <a:pt x="819" y="180"/>
                </a:lnTo>
                <a:lnTo>
                  <a:pt x="750" y="209"/>
                </a:lnTo>
                <a:lnTo>
                  <a:pt x="683" y="243"/>
                </a:lnTo>
                <a:lnTo>
                  <a:pt x="617" y="278"/>
                </a:lnTo>
                <a:lnTo>
                  <a:pt x="556" y="315"/>
                </a:lnTo>
                <a:lnTo>
                  <a:pt x="525" y="336"/>
                </a:lnTo>
                <a:lnTo>
                  <a:pt x="496" y="357"/>
                </a:lnTo>
                <a:lnTo>
                  <a:pt x="467" y="378"/>
                </a:lnTo>
                <a:lnTo>
                  <a:pt x="440" y="400"/>
                </a:lnTo>
                <a:lnTo>
                  <a:pt x="413" y="423"/>
                </a:lnTo>
                <a:lnTo>
                  <a:pt x="389" y="447"/>
                </a:lnTo>
                <a:lnTo>
                  <a:pt x="363" y="471"/>
                </a:lnTo>
                <a:lnTo>
                  <a:pt x="341" y="495"/>
                </a:lnTo>
                <a:lnTo>
                  <a:pt x="318" y="521"/>
                </a:lnTo>
                <a:lnTo>
                  <a:pt x="297" y="548"/>
                </a:lnTo>
                <a:lnTo>
                  <a:pt x="276" y="574"/>
                </a:lnTo>
                <a:lnTo>
                  <a:pt x="259" y="603"/>
                </a:lnTo>
                <a:lnTo>
                  <a:pt x="241" y="630"/>
                </a:lnTo>
                <a:lnTo>
                  <a:pt x="225" y="660"/>
                </a:lnTo>
                <a:lnTo>
                  <a:pt x="210" y="689"/>
                </a:lnTo>
                <a:lnTo>
                  <a:pt x="198" y="720"/>
                </a:lnTo>
                <a:lnTo>
                  <a:pt x="186" y="752"/>
                </a:lnTo>
                <a:lnTo>
                  <a:pt x="177" y="784"/>
                </a:lnTo>
                <a:lnTo>
                  <a:pt x="177" y="784"/>
                </a:lnTo>
                <a:lnTo>
                  <a:pt x="177" y="791"/>
                </a:lnTo>
                <a:lnTo>
                  <a:pt x="177" y="795"/>
                </a:lnTo>
                <a:lnTo>
                  <a:pt x="180" y="800"/>
                </a:lnTo>
                <a:lnTo>
                  <a:pt x="185" y="803"/>
                </a:lnTo>
                <a:lnTo>
                  <a:pt x="191" y="807"/>
                </a:lnTo>
                <a:lnTo>
                  <a:pt x="199" y="808"/>
                </a:lnTo>
                <a:lnTo>
                  <a:pt x="215" y="810"/>
                </a:lnTo>
                <a:lnTo>
                  <a:pt x="233" y="808"/>
                </a:lnTo>
                <a:lnTo>
                  <a:pt x="249" y="803"/>
                </a:lnTo>
                <a:lnTo>
                  <a:pt x="255" y="800"/>
                </a:lnTo>
                <a:lnTo>
                  <a:pt x="262" y="795"/>
                </a:lnTo>
                <a:lnTo>
                  <a:pt x="265" y="792"/>
                </a:lnTo>
                <a:lnTo>
                  <a:pt x="268" y="786"/>
                </a:lnTo>
                <a:lnTo>
                  <a:pt x="268" y="786"/>
                </a:lnTo>
                <a:lnTo>
                  <a:pt x="287" y="738"/>
                </a:lnTo>
                <a:lnTo>
                  <a:pt x="310" y="693"/>
                </a:lnTo>
                <a:lnTo>
                  <a:pt x="336" y="648"/>
                </a:lnTo>
                <a:lnTo>
                  <a:pt x="365" y="604"/>
                </a:lnTo>
                <a:lnTo>
                  <a:pt x="397" y="564"/>
                </a:lnTo>
                <a:lnTo>
                  <a:pt x="431" y="524"/>
                </a:lnTo>
                <a:lnTo>
                  <a:pt x="467" y="487"/>
                </a:lnTo>
                <a:lnTo>
                  <a:pt x="508" y="452"/>
                </a:lnTo>
                <a:lnTo>
                  <a:pt x="549" y="418"/>
                </a:lnTo>
                <a:lnTo>
                  <a:pt x="593" y="384"/>
                </a:lnTo>
                <a:lnTo>
                  <a:pt x="639" y="354"/>
                </a:lnTo>
                <a:lnTo>
                  <a:pt x="688" y="325"/>
                </a:lnTo>
                <a:lnTo>
                  <a:pt x="737" y="297"/>
                </a:lnTo>
                <a:lnTo>
                  <a:pt x="789" y="272"/>
                </a:lnTo>
                <a:lnTo>
                  <a:pt x="842" y="248"/>
                </a:lnTo>
                <a:lnTo>
                  <a:pt x="896" y="225"/>
                </a:lnTo>
                <a:lnTo>
                  <a:pt x="951" y="206"/>
                </a:lnTo>
                <a:lnTo>
                  <a:pt x="1007" y="187"/>
                </a:lnTo>
                <a:lnTo>
                  <a:pt x="1065" y="169"/>
                </a:lnTo>
                <a:lnTo>
                  <a:pt x="1123" y="153"/>
                </a:lnTo>
                <a:lnTo>
                  <a:pt x="1183" y="138"/>
                </a:lnTo>
                <a:lnTo>
                  <a:pt x="1242" y="126"/>
                </a:lnTo>
                <a:lnTo>
                  <a:pt x="1301" y="113"/>
                </a:lnTo>
                <a:lnTo>
                  <a:pt x="1361" y="103"/>
                </a:lnTo>
                <a:lnTo>
                  <a:pt x="1420" y="95"/>
                </a:lnTo>
                <a:lnTo>
                  <a:pt x="1481" y="89"/>
                </a:lnTo>
                <a:lnTo>
                  <a:pt x="1541" y="84"/>
                </a:lnTo>
                <a:lnTo>
                  <a:pt x="1599" y="79"/>
                </a:lnTo>
                <a:lnTo>
                  <a:pt x="1658" y="77"/>
                </a:lnTo>
                <a:lnTo>
                  <a:pt x="1716" y="76"/>
                </a:lnTo>
                <a:lnTo>
                  <a:pt x="1774" y="76"/>
                </a:lnTo>
                <a:lnTo>
                  <a:pt x="1830" y="79"/>
                </a:lnTo>
                <a:lnTo>
                  <a:pt x="1830" y="79"/>
                </a:lnTo>
                <a:lnTo>
                  <a:pt x="1881" y="82"/>
                </a:lnTo>
                <a:lnTo>
                  <a:pt x="1936" y="87"/>
                </a:lnTo>
                <a:lnTo>
                  <a:pt x="1994" y="93"/>
                </a:lnTo>
                <a:lnTo>
                  <a:pt x="2052" y="101"/>
                </a:lnTo>
                <a:lnTo>
                  <a:pt x="2113" y="113"/>
                </a:lnTo>
                <a:lnTo>
                  <a:pt x="2174" y="127"/>
                </a:lnTo>
                <a:lnTo>
                  <a:pt x="2233" y="142"/>
                </a:lnTo>
                <a:lnTo>
                  <a:pt x="2293" y="161"/>
                </a:lnTo>
                <a:lnTo>
                  <a:pt x="2349" y="180"/>
                </a:lnTo>
                <a:lnTo>
                  <a:pt x="2404" y="204"/>
                </a:lnTo>
                <a:lnTo>
                  <a:pt x="2429" y="217"/>
                </a:lnTo>
                <a:lnTo>
                  <a:pt x="2455" y="230"/>
                </a:lnTo>
                <a:lnTo>
                  <a:pt x="2479" y="244"/>
                </a:lnTo>
                <a:lnTo>
                  <a:pt x="2502" y="259"/>
                </a:lnTo>
                <a:lnTo>
                  <a:pt x="2523" y="275"/>
                </a:lnTo>
                <a:lnTo>
                  <a:pt x="2544" y="293"/>
                </a:lnTo>
                <a:lnTo>
                  <a:pt x="2561" y="309"/>
                </a:lnTo>
                <a:lnTo>
                  <a:pt x="2579" y="328"/>
                </a:lnTo>
                <a:lnTo>
                  <a:pt x="2595" y="346"/>
                </a:lnTo>
                <a:lnTo>
                  <a:pt x="2609" y="366"/>
                </a:lnTo>
                <a:lnTo>
                  <a:pt x="2621" y="387"/>
                </a:lnTo>
                <a:lnTo>
                  <a:pt x="2632" y="408"/>
                </a:lnTo>
                <a:lnTo>
                  <a:pt x="2632" y="408"/>
                </a:lnTo>
                <a:lnTo>
                  <a:pt x="2638" y="428"/>
                </a:lnTo>
                <a:lnTo>
                  <a:pt x="2643" y="448"/>
                </a:lnTo>
                <a:lnTo>
                  <a:pt x="2646" y="469"/>
                </a:lnTo>
                <a:lnTo>
                  <a:pt x="2648" y="489"/>
                </a:lnTo>
                <a:lnTo>
                  <a:pt x="2646" y="509"/>
                </a:lnTo>
                <a:lnTo>
                  <a:pt x="2642" y="529"/>
                </a:lnTo>
                <a:lnTo>
                  <a:pt x="2637" y="548"/>
                </a:lnTo>
                <a:lnTo>
                  <a:pt x="2630" y="569"/>
                </a:lnTo>
                <a:lnTo>
                  <a:pt x="2621" y="588"/>
                </a:lnTo>
                <a:lnTo>
                  <a:pt x="2611" y="607"/>
                </a:lnTo>
                <a:lnTo>
                  <a:pt x="2600" y="627"/>
                </a:lnTo>
                <a:lnTo>
                  <a:pt x="2587" y="646"/>
                </a:lnTo>
                <a:lnTo>
                  <a:pt x="2572" y="664"/>
                </a:lnTo>
                <a:lnTo>
                  <a:pt x="2556" y="683"/>
                </a:lnTo>
                <a:lnTo>
                  <a:pt x="2523" y="718"/>
                </a:lnTo>
                <a:lnTo>
                  <a:pt x="2487" y="754"/>
                </a:lnTo>
                <a:lnTo>
                  <a:pt x="2447" y="787"/>
                </a:lnTo>
                <a:lnTo>
                  <a:pt x="2407" y="819"/>
                </a:lnTo>
                <a:lnTo>
                  <a:pt x="2367" y="848"/>
                </a:lnTo>
                <a:lnTo>
                  <a:pt x="2327" y="877"/>
                </a:lnTo>
                <a:lnTo>
                  <a:pt x="2286" y="903"/>
                </a:lnTo>
                <a:lnTo>
                  <a:pt x="2214" y="948"/>
                </a:lnTo>
                <a:lnTo>
                  <a:pt x="2214" y="948"/>
                </a:lnTo>
                <a:lnTo>
                  <a:pt x="2172" y="974"/>
                </a:lnTo>
                <a:lnTo>
                  <a:pt x="2129" y="998"/>
                </a:lnTo>
                <a:lnTo>
                  <a:pt x="2084" y="1022"/>
                </a:lnTo>
                <a:lnTo>
                  <a:pt x="2039" y="1044"/>
                </a:lnTo>
                <a:lnTo>
                  <a:pt x="1994" y="1067"/>
                </a:lnTo>
                <a:lnTo>
                  <a:pt x="1947" y="1088"/>
                </a:lnTo>
                <a:lnTo>
                  <a:pt x="1901" y="1107"/>
                </a:lnTo>
                <a:lnTo>
                  <a:pt x="1854" y="1126"/>
                </a:lnTo>
                <a:lnTo>
                  <a:pt x="1806" y="1144"/>
                </a:lnTo>
                <a:lnTo>
                  <a:pt x="1758" y="1162"/>
                </a:lnTo>
                <a:lnTo>
                  <a:pt x="1710" y="1178"/>
                </a:lnTo>
                <a:lnTo>
                  <a:pt x="1661" y="1192"/>
                </a:lnTo>
                <a:lnTo>
                  <a:pt x="1612" y="1207"/>
                </a:lnTo>
                <a:lnTo>
                  <a:pt x="1562" y="1219"/>
                </a:lnTo>
                <a:lnTo>
                  <a:pt x="1512" y="1232"/>
                </a:lnTo>
                <a:lnTo>
                  <a:pt x="1460" y="1242"/>
                </a:lnTo>
                <a:lnTo>
                  <a:pt x="1411" y="1252"/>
                </a:lnTo>
                <a:lnTo>
                  <a:pt x="1359" y="1261"/>
                </a:lnTo>
                <a:lnTo>
                  <a:pt x="1308" y="1269"/>
                </a:lnTo>
                <a:lnTo>
                  <a:pt x="1256" y="1276"/>
                </a:lnTo>
                <a:lnTo>
                  <a:pt x="1203" y="1280"/>
                </a:lnTo>
                <a:lnTo>
                  <a:pt x="1152" y="1285"/>
                </a:lnTo>
                <a:lnTo>
                  <a:pt x="1101" y="1289"/>
                </a:lnTo>
                <a:lnTo>
                  <a:pt x="1048" y="1292"/>
                </a:lnTo>
                <a:lnTo>
                  <a:pt x="995" y="1293"/>
                </a:lnTo>
                <a:lnTo>
                  <a:pt x="943" y="1293"/>
                </a:lnTo>
                <a:lnTo>
                  <a:pt x="890" y="1292"/>
                </a:lnTo>
                <a:lnTo>
                  <a:pt x="837" y="1290"/>
                </a:lnTo>
                <a:lnTo>
                  <a:pt x="786" y="1287"/>
                </a:lnTo>
                <a:lnTo>
                  <a:pt x="733" y="1282"/>
                </a:lnTo>
                <a:lnTo>
                  <a:pt x="680" y="1277"/>
                </a:lnTo>
                <a:lnTo>
                  <a:pt x="628" y="1271"/>
                </a:lnTo>
                <a:lnTo>
                  <a:pt x="628" y="1271"/>
                </a:lnTo>
                <a:lnTo>
                  <a:pt x="574" y="1261"/>
                </a:lnTo>
                <a:lnTo>
                  <a:pt x="522" y="1250"/>
                </a:lnTo>
                <a:lnTo>
                  <a:pt x="472" y="1237"/>
                </a:lnTo>
                <a:lnTo>
                  <a:pt x="424" y="1221"/>
                </a:lnTo>
                <a:lnTo>
                  <a:pt x="377" y="1202"/>
                </a:lnTo>
                <a:lnTo>
                  <a:pt x="334" y="1179"/>
                </a:lnTo>
                <a:lnTo>
                  <a:pt x="292" y="1157"/>
                </a:lnTo>
                <a:lnTo>
                  <a:pt x="275" y="1142"/>
                </a:lnTo>
                <a:lnTo>
                  <a:pt x="255" y="1129"/>
                </a:lnTo>
                <a:lnTo>
                  <a:pt x="238" y="1115"/>
                </a:lnTo>
                <a:lnTo>
                  <a:pt x="222" y="1101"/>
                </a:lnTo>
                <a:lnTo>
                  <a:pt x="206" y="1085"/>
                </a:lnTo>
                <a:lnTo>
                  <a:pt x="191" y="1068"/>
                </a:lnTo>
                <a:lnTo>
                  <a:pt x="178" y="1052"/>
                </a:lnTo>
                <a:lnTo>
                  <a:pt x="165" y="1035"/>
                </a:lnTo>
                <a:lnTo>
                  <a:pt x="154" y="1015"/>
                </a:lnTo>
                <a:lnTo>
                  <a:pt x="143" y="998"/>
                </a:lnTo>
                <a:lnTo>
                  <a:pt x="133" y="978"/>
                </a:lnTo>
                <a:lnTo>
                  <a:pt x="125" y="958"/>
                </a:lnTo>
                <a:lnTo>
                  <a:pt x="119" y="937"/>
                </a:lnTo>
                <a:lnTo>
                  <a:pt x="114" y="916"/>
                </a:lnTo>
                <a:lnTo>
                  <a:pt x="109" y="893"/>
                </a:lnTo>
                <a:lnTo>
                  <a:pt x="106" y="871"/>
                </a:lnTo>
                <a:lnTo>
                  <a:pt x="106" y="847"/>
                </a:lnTo>
                <a:lnTo>
                  <a:pt x="106" y="823"/>
                </a:lnTo>
                <a:lnTo>
                  <a:pt x="106" y="823"/>
                </a:lnTo>
                <a:lnTo>
                  <a:pt x="108" y="789"/>
                </a:lnTo>
                <a:lnTo>
                  <a:pt x="112" y="754"/>
                </a:lnTo>
                <a:lnTo>
                  <a:pt x="119" y="720"/>
                </a:lnTo>
                <a:lnTo>
                  <a:pt x="128" y="688"/>
                </a:lnTo>
                <a:lnTo>
                  <a:pt x="140" y="654"/>
                </a:lnTo>
                <a:lnTo>
                  <a:pt x="154" y="623"/>
                </a:lnTo>
                <a:lnTo>
                  <a:pt x="170" y="591"/>
                </a:lnTo>
                <a:lnTo>
                  <a:pt x="186" y="561"/>
                </a:lnTo>
                <a:lnTo>
                  <a:pt x="206" y="532"/>
                </a:lnTo>
                <a:lnTo>
                  <a:pt x="228" y="503"/>
                </a:lnTo>
                <a:lnTo>
                  <a:pt x="251" y="474"/>
                </a:lnTo>
                <a:lnTo>
                  <a:pt x="275" y="447"/>
                </a:lnTo>
                <a:lnTo>
                  <a:pt x="300" y="421"/>
                </a:lnTo>
                <a:lnTo>
                  <a:pt x="328" y="394"/>
                </a:lnTo>
                <a:lnTo>
                  <a:pt x="357" y="370"/>
                </a:lnTo>
                <a:lnTo>
                  <a:pt x="386" y="346"/>
                </a:lnTo>
                <a:lnTo>
                  <a:pt x="416" y="321"/>
                </a:lnTo>
                <a:lnTo>
                  <a:pt x="448" y="299"/>
                </a:lnTo>
                <a:lnTo>
                  <a:pt x="482" y="278"/>
                </a:lnTo>
                <a:lnTo>
                  <a:pt x="516" y="257"/>
                </a:lnTo>
                <a:lnTo>
                  <a:pt x="549" y="238"/>
                </a:lnTo>
                <a:lnTo>
                  <a:pt x="585" y="219"/>
                </a:lnTo>
                <a:lnTo>
                  <a:pt x="622" y="201"/>
                </a:lnTo>
                <a:lnTo>
                  <a:pt x="657" y="183"/>
                </a:lnTo>
                <a:lnTo>
                  <a:pt x="694" y="167"/>
                </a:lnTo>
                <a:lnTo>
                  <a:pt x="733" y="153"/>
                </a:lnTo>
                <a:lnTo>
                  <a:pt x="770" y="138"/>
                </a:lnTo>
                <a:lnTo>
                  <a:pt x="808" y="126"/>
                </a:lnTo>
                <a:lnTo>
                  <a:pt x="845" y="114"/>
                </a:lnTo>
                <a:lnTo>
                  <a:pt x="884" y="103"/>
                </a:lnTo>
                <a:lnTo>
                  <a:pt x="922" y="93"/>
                </a:lnTo>
                <a:lnTo>
                  <a:pt x="959" y="85"/>
                </a:lnTo>
                <a:lnTo>
                  <a:pt x="959" y="85"/>
                </a:lnTo>
                <a:lnTo>
                  <a:pt x="967" y="82"/>
                </a:lnTo>
                <a:lnTo>
                  <a:pt x="974" y="81"/>
                </a:lnTo>
                <a:lnTo>
                  <a:pt x="980" y="76"/>
                </a:lnTo>
                <a:lnTo>
                  <a:pt x="983" y="73"/>
                </a:lnTo>
                <a:lnTo>
                  <a:pt x="986" y="68"/>
                </a:lnTo>
                <a:lnTo>
                  <a:pt x="988" y="64"/>
                </a:lnTo>
                <a:lnTo>
                  <a:pt x="988" y="60"/>
                </a:lnTo>
                <a:lnTo>
                  <a:pt x="988" y="55"/>
                </a:lnTo>
                <a:lnTo>
                  <a:pt x="986" y="52"/>
                </a:lnTo>
                <a:lnTo>
                  <a:pt x="983" y="48"/>
                </a:lnTo>
                <a:lnTo>
                  <a:pt x="978" y="45"/>
                </a:lnTo>
                <a:lnTo>
                  <a:pt x="974" y="42"/>
                </a:lnTo>
                <a:lnTo>
                  <a:pt x="969" y="40"/>
                </a:lnTo>
                <a:lnTo>
                  <a:pt x="961" y="39"/>
                </a:lnTo>
                <a:lnTo>
                  <a:pt x="954" y="40"/>
                </a:lnTo>
                <a:lnTo>
                  <a:pt x="945" y="40"/>
                </a:lnTo>
                <a:lnTo>
                  <a:pt x="945" y="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C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 flipH="1">
            <a:off x="-64678" y="1419622"/>
            <a:ext cx="2124568" cy="2585442"/>
          </a:xfrm>
          <a:prstGeom prst="rect">
            <a:avLst/>
          </a:prstGeom>
        </p:spPr>
      </p:pic>
      <p:sp>
        <p:nvSpPr>
          <p:cNvPr id="21" name="Freeform 12"/>
          <p:cNvSpPr>
            <a:spLocks/>
          </p:cNvSpPr>
          <p:nvPr/>
        </p:nvSpPr>
        <p:spPr bwMode="auto">
          <a:xfrm rot="21315782" flipH="1">
            <a:off x="4420324" y="1291025"/>
            <a:ext cx="1031875" cy="585787"/>
          </a:xfrm>
          <a:custGeom>
            <a:avLst/>
            <a:gdLst>
              <a:gd name="T0" fmla="*/ 521 w 1302"/>
              <a:gd name="T1" fmla="*/ 13 h 739"/>
              <a:gd name="T2" fmla="*/ 268 w 1302"/>
              <a:gd name="T3" fmla="*/ 0 h 739"/>
              <a:gd name="T4" fmla="*/ 185 w 1302"/>
              <a:gd name="T5" fmla="*/ 8 h 739"/>
              <a:gd name="T6" fmla="*/ 105 w 1302"/>
              <a:gd name="T7" fmla="*/ 29 h 739"/>
              <a:gd name="T8" fmla="*/ 39 w 1302"/>
              <a:gd name="T9" fmla="*/ 70 h 739"/>
              <a:gd name="T10" fmla="*/ 3 w 1302"/>
              <a:gd name="T11" fmla="*/ 136 h 739"/>
              <a:gd name="T12" fmla="*/ 2 w 1302"/>
              <a:gd name="T13" fmla="*/ 202 h 739"/>
              <a:gd name="T14" fmla="*/ 23 w 1302"/>
              <a:gd name="T15" fmla="*/ 278 h 739"/>
              <a:gd name="T16" fmla="*/ 106 w 1302"/>
              <a:gd name="T17" fmla="*/ 417 h 739"/>
              <a:gd name="T18" fmla="*/ 228 w 1302"/>
              <a:gd name="T19" fmla="*/ 535 h 739"/>
              <a:gd name="T20" fmla="*/ 371 w 1302"/>
              <a:gd name="T21" fmla="*/ 628 h 739"/>
              <a:gd name="T22" fmla="*/ 415 w 1302"/>
              <a:gd name="T23" fmla="*/ 662 h 739"/>
              <a:gd name="T24" fmla="*/ 211 w 1302"/>
              <a:gd name="T25" fmla="*/ 666 h 739"/>
              <a:gd name="T26" fmla="*/ 190 w 1302"/>
              <a:gd name="T27" fmla="*/ 673 h 739"/>
              <a:gd name="T28" fmla="*/ 175 w 1302"/>
              <a:gd name="T29" fmla="*/ 697 h 739"/>
              <a:gd name="T30" fmla="*/ 180 w 1302"/>
              <a:gd name="T31" fmla="*/ 724 h 739"/>
              <a:gd name="T32" fmla="*/ 201 w 1302"/>
              <a:gd name="T33" fmla="*/ 739 h 739"/>
              <a:gd name="T34" fmla="*/ 296 w 1302"/>
              <a:gd name="T35" fmla="*/ 727 h 739"/>
              <a:gd name="T36" fmla="*/ 458 w 1302"/>
              <a:gd name="T37" fmla="*/ 708 h 739"/>
              <a:gd name="T38" fmla="*/ 546 w 1302"/>
              <a:gd name="T39" fmla="*/ 718 h 739"/>
              <a:gd name="T40" fmla="*/ 580 w 1302"/>
              <a:gd name="T41" fmla="*/ 724 h 739"/>
              <a:gd name="T42" fmla="*/ 590 w 1302"/>
              <a:gd name="T43" fmla="*/ 703 h 739"/>
              <a:gd name="T44" fmla="*/ 558 w 1302"/>
              <a:gd name="T45" fmla="*/ 673 h 739"/>
              <a:gd name="T46" fmla="*/ 476 w 1302"/>
              <a:gd name="T47" fmla="*/ 586 h 739"/>
              <a:gd name="T48" fmla="*/ 429 w 1302"/>
              <a:gd name="T49" fmla="*/ 507 h 739"/>
              <a:gd name="T50" fmla="*/ 402 w 1302"/>
              <a:gd name="T51" fmla="*/ 397 h 739"/>
              <a:gd name="T52" fmla="*/ 408 w 1302"/>
              <a:gd name="T53" fmla="*/ 352 h 739"/>
              <a:gd name="T54" fmla="*/ 408 w 1302"/>
              <a:gd name="T55" fmla="*/ 307 h 739"/>
              <a:gd name="T56" fmla="*/ 397 w 1302"/>
              <a:gd name="T57" fmla="*/ 291 h 739"/>
              <a:gd name="T58" fmla="*/ 373 w 1302"/>
              <a:gd name="T59" fmla="*/ 291 h 739"/>
              <a:gd name="T60" fmla="*/ 349 w 1302"/>
              <a:gd name="T61" fmla="*/ 313 h 739"/>
              <a:gd name="T62" fmla="*/ 338 w 1302"/>
              <a:gd name="T63" fmla="*/ 368 h 739"/>
              <a:gd name="T64" fmla="*/ 357 w 1302"/>
              <a:gd name="T65" fmla="*/ 461 h 739"/>
              <a:gd name="T66" fmla="*/ 389 w 1302"/>
              <a:gd name="T67" fmla="*/ 538 h 739"/>
              <a:gd name="T68" fmla="*/ 437 w 1302"/>
              <a:gd name="T69" fmla="*/ 610 h 739"/>
              <a:gd name="T70" fmla="*/ 275 w 1302"/>
              <a:gd name="T71" fmla="*/ 512 h 739"/>
              <a:gd name="T72" fmla="*/ 186 w 1302"/>
              <a:gd name="T73" fmla="*/ 438 h 739"/>
              <a:gd name="T74" fmla="*/ 90 w 1302"/>
              <a:gd name="T75" fmla="*/ 318 h 739"/>
              <a:gd name="T76" fmla="*/ 48 w 1302"/>
              <a:gd name="T77" fmla="*/ 228 h 739"/>
              <a:gd name="T78" fmla="*/ 39 w 1302"/>
              <a:gd name="T79" fmla="*/ 173 h 739"/>
              <a:gd name="T80" fmla="*/ 45 w 1302"/>
              <a:gd name="T81" fmla="*/ 130 h 739"/>
              <a:gd name="T82" fmla="*/ 68 w 1302"/>
              <a:gd name="T83" fmla="*/ 98 h 739"/>
              <a:gd name="T84" fmla="*/ 143 w 1302"/>
              <a:gd name="T85" fmla="*/ 59 h 739"/>
              <a:gd name="T86" fmla="*/ 236 w 1302"/>
              <a:gd name="T87" fmla="*/ 45 h 739"/>
              <a:gd name="T88" fmla="*/ 374 w 1302"/>
              <a:gd name="T89" fmla="*/ 45 h 739"/>
              <a:gd name="T90" fmla="*/ 603 w 1302"/>
              <a:gd name="T91" fmla="*/ 69 h 739"/>
              <a:gd name="T92" fmla="*/ 850 w 1302"/>
              <a:gd name="T93" fmla="*/ 111 h 739"/>
              <a:gd name="T94" fmla="*/ 975 w 1302"/>
              <a:gd name="T95" fmla="*/ 131 h 739"/>
              <a:gd name="T96" fmla="*/ 1167 w 1302"/>
              <a:gd name="T97" fmla="*/ 141 h 739"/>
              <a:gd name="T98" fmla="*/ 1255 w 1302"/>
              <a:gd name="T99" fmla="*/ 136 h 739"/>
              <a:gd name="T100" fmla="*/ 1294 w 1302"/>
              <a:gd name="T101" fmla="*/ 117 h 739"/>
              <a:gd name="T102" fmla="*/ 1302 w 1302"/>
              <a:gd name="T103" fmla="*/ 98 h 739"/>
              <a:gd name="T104" fmla="*/ 1289 w 1302"/>
              <a:gd name="T105" fmla="*/ 72 h 739"/>
              <a:gd name="T106" fmla="*/ 1261 w 1302"/>
              <a:gd name="T107" fmla="*/ 64 h 739"/>
              <a:gd name="T108" fmla="*/ 1202 w 1302"/>
              <a:gd name="T109" fmla="*/ 74 h 739"/>
              <a:gd name="T110" fmla="*/ 1159 w 1302"/>
              <a:gd name="T111" fmla="*/ 82 h 739"/>
              <a:gd name="T112" fmla="*/ 1080 w 1302"/>
              <a:gd name="T113" fmla="*/ 82 h 739"/>
              <a:gd name="T114" fmla="*/ 910 w 1302"/>
              <a:gd name="T115" fmla="*/ 74 h 739"/>
              <a:gd name="T116" fmla="*/ 707 w 1302"/>
              <a:gd name="T117" fmla="*/ 42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2" h="739">
                <a:moveTo>
                  <a:pt x="707" y="42"/>
                </a:moveTo>
                <a:lnTo>
                  <a:pt x="707" y="42"/>
                </a:lnTo>
                <a:lnTo>
                  <a:pt x="583" y="22"/>
                </a:lnTo>
                <a:lnTo>
                  <a:pt x="521" y="13"/>
                </a:lnTo>
                <a:lnTo>
                  <a:pt x="458" y="6"/>
                </a:lnTo>
                <a:lnTo>
                  <a:pt x="395" y="1"/>
                </a:lnTo>
                <a:lnTo>
                  <a:pt x="331" y="0"/>
                </a:lnTo>
                <a:lnTo>
                  <a:pt x="268" y="0"/>
                </a:lnTo>
                <a:lnTo>
                  <a:pt x="238" y="1"/>
                </a:lnTo>
                <a:lnTo>
                  <a:pt x="206" y="5"/>
                </a:lnTo>
                <a:lnTo>
                  <a:pt x="206" y="5"/>
                </a:lnTo>
                <a:lnTo>
                  <a:pt x="185" y="8"/>
                </a:lnTo>
                <a:lnTo>
                  <a:pt x="164" y="11"/>
                </a:lnTo>
                <a:lnTo>
                  <a:pt x="143" y="16"/>
                </a:lnTo>
                <a:lnTo>
                  <a:pt x="124" y="22"/>
                </a:lnTo>
                <a:lnTo>
                  <a:pt x="105" y="29"/>
                </a:lnTo>
                <a:lnTo>
                  <a:pt x="85" y="38"/>
                </a:lnTo>
                <a:lnTo>
                  <a:pt x="69" y="48"/>
                </a:lnTo>
                <a:lnTo>
                  <a:pt x="53" y="59"/>
                </a:lnTo>
                <a:lnTo>
                  <a:pt x="39" y="70"/>
                </a:lnTo>
                <a:lnTo>
                  <a:pt x="27" y="85"/>
                </a:lnTo>
                <a:lnTo>
                  <a:pt x="16" y="101"/>
                </a:lnTo>
                <a:lnTo>
                  <a:pt x="8" y="117"/>
                </a:lnTo>
                <a:lnTo>
                  <a:pt x="3" y="136"/>
                </a:lnTo>
                <a:lnTo>
                  <a:pt x="0" y="156"/>
                </a:lnTo>
                <a:lnTo>
                  <a:pt x="0" y="178"/>
                </a:lnTo>
                <a:lnTo>
                  <a:pt x="2" y="202"/>
                </a:lnTo>
                <a:lnTo>
                  <a:pt x="2" y="202"/>
                </a:lnTo>
                <a:lnTo>
                  <a:pt x="7" y="221"/>
                </a:lnTo>
                <a:lnTo>
                  <a:pt x="11" y="241"/>
                </a:lnTo>
                <a:lnTo>
                  <a:pt x="16" y="260"/>
                </a:lnTo>
                <a:lnTo>
                  <a:pt x="23" y="278"/>
                </a:lnTo>
                <a:lnTo>
                  <a:pt x="39" y="315"/>
                </a:lnTo>
                <a:lnTo>
                  <a:pt x="60" y="350"/>
                </a:lnTo>
                <a:lnTo>
                  <a:pt x="82" y="384"/>
                </a:lnTo>
                <a:lnTo>
                  <a:pt x="106" y="417"/>
                </a:lnTo>
                <a:lnTo>
                  <a:pt x="135" y="448"/>
                </a:lnTo>
                <a:lnTo>
                  <a:pt x="164" y="478"/>
                </a:lnTo>
                <a:lnTo>
                  <a:pt x="196" y="507"/>
                </a:lnTo>
                <a:lnTo>
                  <a:pt x="228" y="535"/>
                </a:lnTo>
                <a:lnTo>
                  <a:pt x="264" y="560"/>
                </a:lnTo>
                <a:lnTo>
                  <a:pt x="299" y="584"/>
                </a:lnTo>
                <a:lnTo>
                  <a:pt x="334" y="607"/>
                </a:lnTo>
                <a:lnTo>
                  <a:pt x="371" y="628"/>
                </a:lnTo>
                <a:lnTo>
                  <a:pt x="408" y="646"/>
                </a:lnTo>
                <a:lnTo>
                  <a:pt x="444" y="663"/>
                </a:lnTo>
                <a:lnTo>
                  <a:pt x="444" y="663"/>
                </a:lnTo>
                <a:lnTo>
                  <a:pt x="415" y="662"/>
                </a:lnTo>
                <a:lnTo>
                  <a:pt x="386" y="662"/>
                </a:lnTo>
                <a:lnTo>
                  <a:pt x="326" y="663"/>
                </a:lnTo>
                <a:lnTo>
                  <a:pt x="268" y="665"/>
                </a:lnTo>
                <a:lnTo>
                  <a:pt x="211" y="666"/>
                </a:lnTo>
                <a:lnTo>
                  <a:pt x="211" y="666"/>
                </a:lnTo>
                <a:lnTo>
                  <a:pt x="203" y="668"/>
                </a:lnTo>
                <a:lnTo>
                  <a:pt x="196" y="670"/>
                </a:lnTo>
                <a:lnTo>
                  <a:pt x="190" y="673"/>
                </a:lnTo>
                <a:lnTo>
                  <a:pt x="185" y="678"/>
                </a:lnTo>
                <a:lnTo>
                  <a:pt x="180" y="684"/>
                </a:lnTo>
                <a:lnTo>
                  <a:pt x="177" y="690"/>
                </a:lnTo>
                <a:lnTo>
                  <a:pt x="175" y="697"/>
                </a:lnTo>
                <a:lnTo>
                  <a:pt x="175" y="703"/>
                </a:lnTo>
                <a:lnTo>
                  <a:pt x="175" y="711"/>
                </a:lnTo>
                <a:lnTo>
                  <a:pt x="177" y="718"/>
                </a:lnTo>
                <a:lnTo>
                  <a:pt x="180" y="724"/>
                </a:lnTo>
                <a:lnTo>
                  <a:pt x="183" y="729"/>
                </a:lnTo>
                <a:lnTo>
                  <a:pt x="188" y="734"/>
                </a:lnTo>
                <a:lnTo>
                  <a:pt x="193" y="737"/>
                </a:lnTo>
                <a:lnTo>
                  <a:pt x="201" y="739"/>
                </a:lnTo>
                <a:lnTo>
                  <a:pt x="209" y="739"/>
                </a:lnTo>
                <a:lnTo>
                  <a:pt x="209" y="739"/>
                </a:lnTo>
                <a:lnTo>
                  <a:pt x="251" y="734"/>
                </a:lnTo>
                <a:lnTo>
                  <a:pt x="296" y="727"/>
                </a:lnTo>
                <a:lnTo>
                  <a:pt x="342" y="719"/>
                </a:lnTo>
                <a:lnTo>
                  <a:pt x="389" y="713"/>
                </a:lnTo>
                <a:lnTo>
                  <a:pt x="436" y="708"/>
                </a:lnTo>
                <a:lnTo>
                  <a:pt x="458" y="708"/>
                </a:lnTo>
                <a:lnTo>
                  <a:pt x="481" y="708"/>
                </a:lnTo>
                <a:lnTo>
                  <a:pt x="503" y="710"/>
                </a:lnTo>
                <a:lnTo>
                  <a:pt x="526" y="713"/>
                </a:lnTo>
                <a:lnTo>
                  <a:pt x="546" y="718"/>
                </a:lnTo>
                <a:lnTo>
                  <a:pt x="567" y="724"/>
                </a:lnTo>
                <a:lnTo>
                  <a:pt x="567" y="724"/>
                </a:lnTo>
                <a:lnTo>
                  <a:pt x="574" y="726"/>
                </a:lnTo>
                <a:lnTo>
                  <a:pt x="580" y="724"/>
                </a:lnTo>
                <a:lnTo>
                  <a:pt x="585" y="721"/>
                </a:lnTo>
                <a:lnTo>
                  <a:pt x="588" y="715"/>
                </a:lnTo>
                <a:lnTo>
                  <a:pt x="590" y="710"/>
                </a:lnTo>
                <a:lnTo>
                  <a:pt x="590" y="703"/>
                </a:lnTo>
                <a:lnTo>
                  <a:pt x="588" y="697"/>
                </a:lnTo>
                <a:lnTo>
                  <a:pt x="582" y="692"/>
                </a:lnTo>
                <a:lnTo>
                  <a:pt x="582" y="692"/>
                </a:lnTo>
                <a:lnTo>
                  <a:pt x="558" y="673"/>
                </a:lnTo>
                <a:lnTo>
                  <a:pt x="535" y="654"/>
                </a:lnTo>
                <a:lnTo>
                  <a:pt x="514" y="633"/>
                </a:lnTo>
                <a:lnTo>
                  <a:pt x="493" y="609"/>
                </a:lnTo>
                <a:lnTo>
                  <a:pt x="476" y="586"/>
                </a:lnTo>
                <a:lnTo>
                  <a:pt x="458" y="560"/>
                </a:lnTo>
                <a:lnTo>
                  <a:pt x="442" y="535"/>
                </a:lnTo>
                <a:lnTo>
                  <a:pt x="429" y="507"/>
                </a:lnTo>
                <a:lnTo>
                  <a:pt x="429" y="507"/>
                </a:lnTo>
                <a:lnTo>
                  <a:pt x="418" y="480"/>
                </a:lnTo>
                <a:lnTo>
                  <a:pt x="410" y="453"/>
                </a:lnTo>
                <a:lnTo>
                  <a:pt x="405" y="425"/>
                </a:lnTo>
                <a:lnTo>
                  <a:pt x="402" y="397"/>
                </a:lnTo>
                <a:lnTo>
                  <a:pt x="402" y="397"/>
                </a:lnTo>
                <a:lnTo>
                  <a:pt x="403" y="384"/>
                </a:lnTo>
                <a:lnTo>
                  <a:pt x="405" y="372"/>
                </a:lnTo>
                <a:lnTo>
                  <a:pt x="408" y="352"/>
                </a:lnTo>
                <a:lnTo>
                  <a:pt x="411" y="340"/>
                </a:lnTo>
                <a:lnTo>
                  <a:pt x="411" y="329"/>
                </a:lnTo>
                <a:lnTo>
                  <a:pt x="411" y="318"/>
                </a:lnTo>
                <a:lnTo>
                  <a:pt x="408" y="307"/>
                </a:lnTo>
                <a:lnTo>
                  <a:pt x="408" y="307"/>
                </a:lnTo>
                <a:lnTo>
                  <a:pt x="405" y="300"/>
                </a:lnTo>
                <a:lnTo>
                  <a:pt x="402" y="294"/>
                </a:lnTo>
                <a:lnTo>
                  <a:pt x="397" y="291"/>
                </a:lnTo>
                <a:lnTo>
                  <a:pt x="391" y="287"/>
                </a:lnTo>
                <a:lnTo>
                  <a:pt x="386" y="287"/>
                </a:lnTo>
                <a:lnTo>
                  <a:pt x="379" y="287"/>
                </a:lnTo>
                <a:lnTo>
                  <a:pt x="373" y="291"/>
                </a:lnTo>
                <a:lnTo>
                  <a:pt x="366" y="294"/>
                </a:lnTo>
                <a:lnTo>
                  <a:pt x="366" y="294"/>
                </a:lnTo>
                <a:lnTo>
                  <a:pt x="357" y="303"/>
                </a:lnTo>
                <a:lnTo>
                  <a:pt x="349" y="313"/>
                </a:lnTo>
                <a:lnTo>
                  <a:pt x="342" y="326"/>
                </a:lnTo>
                <a:lnTo>
                  <a:pt x="339" y="339"/>
                </a:lnTo>
                <a:lnTo>
                  <a:pt x="338" y="353"/>
                </a:lnTo>
                <a:lnTo>
                  <a:pt x="338" y="368"/>
                </a:lnTo>
                <a:lnTo>
                  <a:pt x="338" y="384"/>
                </a:lnTo>
                <a:lnTo>
                  <a:pt x="341" y="400"/>
                </a:lnTo>
                <a:lnTo>
                  <a:pt x="347" y="430"/>
                </a:lnTo>
                <a:lnTo>
                  <a:pt x="357" y="461"/>
                </a:lnTo>
                <a:lnTo>
                  <a:pt x="368" y="490"/>
                </a:lnTo>
                <a:lnTo>
                  <a:pt x="378" y="512"/>
                </a:lnTo>
                <a:lnTo>
                  <a:pt x="378" y="512"/>
                </a:lnTo>
                <a:lnTo>
                  <a:pt x="389" y="538"/>
                </a:lnTo>
                <a:lnTo>
                  <a:pt x="403" y="564"/>
                </a:lnTo>
                <a:lnTo>
                  <a:pt x="419" y="588"/>
                </a:lnTo>
                <a:lnTo>
                  <a:pt x="437" y="610"/>
                </a:lnTo>
                <a:lnTo>
                  <a:pt x="437" y="610"/>
                </a:lnTo>
                <a:lnTo>
                  <a:pt x="371" y="573"/>
                </a:lnTo>
                <a:lnTo>
                  <a:pt x="338" y="554"/>
                </a:lnTo>
                <a:lnTo>
                  <a:pt x="305" y="535"/>
                </a:lnTo>
                <a:lnTo>
                  <a:pt x="275" y="512"/>
                </a:lnTo>
                <a:lnTo>
                  <a:pt x="244" y="490"/>
                </a:lnTo>
                <a:lnTo>
                  <a:pt x="215" y="466"/>
                </a:lnTo>
                <a:lnTo>
                  <a:pt x="186" y="438"/>
                </a:lnTo>
                <a:lnTo>
                  <a:pt x="186" y="438"/>
                </a:lnTo>
                <a:lnTo>
                  <a:pt x="161" y="413"/>
                </a:lnTo>
                <a:lnTo>
                  <a:pt x="137" y="384"/>
                </a:lnTo>
                <a:lnTo>
                  <a:pt x="113" y="352"/>
                </a:lnTo>
                <a:lnTo>
                  <a:pt x="90" y="318"/>
                </a:lnTo>
                <a:lnTo>
                  <a:pt x="71" y="282"/>
                </a:lnTo>
                <a:lnTo>
                  <a:pt x="61" y="265"/>
                </a:lnTo>
                <a:lnTo>
                  <a:pt x="55" y="247"/>
                </a:lnTo>
                <a:lnTo>
                  <a:pt x="48" y="228"/>
                </a:lnTo>
                <a:lnTo>
                  <a:pt x="43" y="210"/>
                </a:lnTo>
                <a:lnTo>
                  <a:pt x="40" y="191"/>
                </a:lnTo>
                <a:lnTo>
                  <a:pt x="39" y="173"/>
                </a:lnTo>
                <a:lnTo>
                  <a:pt x="39" y="173"/>
                </a:lnTo>
                <a:lnTo>
                  <a:pt x="39" y="160"/>
                </a:lnTo>
                <a:lnTo>
                  <a:pt x="40" y="151"/>
                </a:lnTo>
                <a:lnTo>
                  <a:pt x="42" y="140"/>
                </a:lnTo>
                <a:lnTo>
                  <a:pt x="45" y="130"/>
                </a:lnTo>
                <a:lnTo>
                  <a:pt x="50" y="120"/>
                </a:lnTo>
                <a:lnTo>
                  <a:pt x="55" y="112"/>
                </a:lnTo>
                <a:lnTo>
                  <a:pt x="60" y="104"/>
                </a:lnTo>
                <a:lnTo>
                  <a:pt x="68" y="98"/>
                </a:lnTo>
                <a:lnTo>
                  <a:pt x="82" y="85"/>
                </a:lnTo>
                <a:lnTo>
                  <a:pt x="101" y="74"/>
                </a:lnTo>
                <a:lnTo>
                  <a:pt x="121" y="66"/>
                </a:lnTo>
                <a:lnTo>
                  <a:pt x="143" y="59"/>
                </a:lnTo>
                <a:lnTo>
                  <a:pt x="166" y="53"/>
                </a:lnTo>
                <a:lnTo>
                  <a:pt x="190" y="50"/>
                </a:lnTo>
                <a:lnTo>
                  <a:pt x="212" y="46"/>
                </a:lnTo>
                <a:lnTo>
                  <a:pt x="236" y="45"/>
                </a:lnTo>
                <a:lnTo>
                  <a:pt x="280" y="43"/>
                </a:lnTo>
                <a:lnTo>
                  <a:pt x="317" y="43"/>
                </a:lnTo>
                <a:lnTo>
                  <a:pt x="317" y="43"/>
                </a:lnTo>
                <a:lnTo>
                  <a:pt x="374" y="45"/>
                </a:lnTo>
                <a:lnTo>
                  <a:pt x="432" y="48"/>
                </a:lnTo>
                <a:lnTo>
                  <a:pt x="489" y="53"/>
                </a:lnTo>
                <a:lnTo>
                  <a:pt x="546" y="61"/>
                </a:lnTo>
                <a:lnTo>
                  <a:pt x="603" y="69"/>
                </a:lnTo>
                <a:lnTo>
                  <a:pt x="661" y="77"/>
                </a:lnTo>
                <a:lnTo>
                  <a:pt x="773" y="98"/>
                </a:lnTo>
                <a:lnTo>
                  <a:pt x="773" y="98"/>
                </a:lnTo>
                <a:lnTo>
                  <a:pt x="850" y="111"/>
                </a:lnTo>
                <a:lnTo>
                  <a:pt x="926" y="125"/>
                </a:lnTo>
                <a:lnTo>
                  <a:pt x="926" y="125"/>
                </a:lnTo>
                <a:lnTo>
                  <a:pt x="950" y="128"/>
                </a:lnTo>
                <a:lnTo>
                  <a:pt x="975" y="131"/>
                </a:lnTo>
                <a:lnTo>
                  <a:pt x="1024" y="135"/>
                </a:lnTo>
                <a:lnTo>
                  <a:pt x="1123" y="138"/>
                </a:lnTo>
                <a:lnTo>
                  <a:pt x="1123" y="138"/>
                </a:lnTo>
                <a:lnTo>
                  <a:pt x="1167" y="141"/>
                </a:lnTo>
                <a:lnTo>
                  <a:pt x="1189" y="143"/>
                </a:lnTo>
                <a:lnTo>
                  <a:pt x="1212" y="143"/>
                </a:lnTo>
                <a:lnTo>
                  <a:pt x="1234" y="141"/>
                </a:lnTo>
                <a:lnTo>
                  <a:pt x="1255" y="136"/>
                </a:lnTo>
                <a:lnTo>
                  <a:pt x="1265" y="133"/>
                </a:lnTo>
                <a:lnTo>
                  <a:pt x="1276" y="128"/>
                </a:lnTo>
                <a:lnTo>
                  <a:pt x="1284" y="123"/>
                </a:lnTo>
                <a:lnTo>
                  <a:pt x="1294" y="117"/>
                </a:lnTo>
                <a:lnTo>
                  <a:pt x="1294" y="117"/>
                </a:lnTo>
                <a:lnTo>
                  <a:pt x="1298" y="111"/>
                </a:lnTo>
                <a:lnTo>
                  <a:pt x="1302" y="104"/>
                </a:lnTo>
                <a:lnTo>
                  <a:pt x="1302" y="98"/>
                </a:lnTo>
                <a:lnTo>
                  <a:pt x="1302" y="90"/>
                </a:lnTo>
                <a:lnTo>
                  <a:pt x="1298" y="83"/>
                </a:lnTo>
                <a:lnTo>
                  <a:pt x="1295" y="77"/>
                </a:lnTo>
                <a:lnTo>
                  <a:pt x="1289" y="72"/>
                </a:lnTo>
                <a:lnTo>
                  <a:pt x="1282" y="69"/>
                </a:lnTo>
                <a:lnTo>
                  <a:pt x="1282" y="69"/>
                </a:lnTo>
                <a:lnTo>
                  <a:pt x="1271" y="66"/>
                </a:lnTo>
                <a:lnTo>
                  <a:pt x="1261" y="64"/>
                </a:lnTo>
                <a:lnTo>
                  <a:pt x="1252" y="64"/>
                </a:lnTo>
                <a:lnTo>
                  <a:pt x="1242" y="64"/>
                </a:lnTo>
                <a:lnTo>
                  <a:pt x="1223" y="67"/>
                </a:lnTo>
                <a:lnTo>
                  <a:pt x="1202" y="74"/>
                </a:lnTo>
                <a:lnTo>
                  <a:pt x="1202" y="74"/>
                </a:lnTo>
                <a:lnTo>
                  <a:pt x="1189" y="78"/>
                </a:lnTo>
                <a:lnTo>
                  <a:pt x="1173" y="80"/>
                </a:lnTo>
                <a:lnTo>
                  <a:pt x="1159" y="82"/>
                </a:lnTo>
                <a:lnTo>
                  <a:pt x="1143" y="83"/>
                </a:lnTo>
                <a:lnTo>
                  <a:pt x="1110" y="82"/>
                </a:lnTo>
                <a:lnTo>
                  <a:pt x="1080" y="82"/>
                </a:lnTo>
                <a:lnTo>
                  <a:pt x="1080" y="82"/>
                </a:lnTo>
                <a:lnTo>
                  <a:pt x="995" y="80"/>
                </a:lnTo>
                <a:lnTo>
                  <a:pt x="951" y="78"/>
                </a:lnTo>
                <a:lnTo>
                  <a:pt x="910" y="74"/>
                </a:lnTo>
                <a:lnTo>
                  <a:pt x="910" y="74"/>
                </a:lnTo>
                <a:lnTo>
                  <a:pt x="858" y="67"/>
                </a:lnTo>
                <a:lnTo>
                  <a:pt x="808" y="59"/>
                </a:lnTo>
                <a:lnTo>
                  <a:pt x="707" y="42"/>
                </a:lnTo>
                <a:lnTo>
                  <a:pt x="707" y="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 flipH="1">
            <a:off x="2301252" y="2234139"/>
            <a:ext cx="50405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 flipV="1">
            <a:off x="2301252" y="3652967"/>
            <a:ext cx="5040560" cy="1741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16939"/>
              </p:ext>
            </p:extLst>
          </p:nvPr>
        </p:nvGraphicFramePr>
        <p:xfrm>
          <a:off x="1907704" y="1563638"/>
          <a:ext cx="662473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5625"/>
                <a:gridCol w="1544935"/>
                <a:gridCol w="1584176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PERSPECTIVA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1605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OBJETIVOS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1465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(%)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12,82%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11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14,10%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18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23,08%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11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14,10%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12,82%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nononononono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18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23,08%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31775" algn="r">
                        <a:spcAft>
                          <a:spcPts val="0"/>
                        </a:spcAft>
                      </a:pPr>
                      <a:r>
                        <a:rPr lang="pt-BR" sz="1800" b="1" smtClean="0">
                          <a:effectLst/>
                        </a:rPr>
                        <a:t>78</a:t>
                      </a:r>
                      <a:endParaRPr lang="pt-B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61620" algn="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100,00%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63688" y="812200"/>
            <a:ext cx="29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Tabela </a:t>
            </a:r>
            <a:r>
              <a:rPr lang="pt-BR" sz="2000" b="1" dirty="0" smtClean="0">
                <a:solidFill>
                  <a:srgbClr val="0070C0"/>
                </a:solidFill>
              </a:rPr>
              <a:t>1 – </a:t>
            </a:r>
            <a:r>
              <a:rPr lang="pt-BR" sz="2000" b="1" dirty="0" smtClean="0"/>
              <a:t>Título da tabela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1475656" y="4803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elaborado pelo </a:t>
            </a:r>
            <a:r>
              <a:rPr lang="pt-BR" sz="1200" dirty="0" smtClean="0"/>
              <a:t>autor.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57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e 36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767025" y="1440273"/>
            <a:ext cx="2424859" cy="2471524"/>
            <a:chOff x="1767025" y="1440273"/>
            <a:chExt cx="2424859" cy="2471524"/>
          </a:xfrm>
        </p:grpSpPr>
        <p:grpSp>
          <p:nvGrpSpPr>
            <p:cNvPr id="41" name="Grupo 40"/>
            <p:cNvGrpSpPr/>
            <p:nvPr/>
          </p:nvGrpSpPr>
          <p:grpSpPr>
            <a:xfrm>
              <a:off x="1767025" y="1440273"/>
              <a:ext cx="2424859" cy="2471524"/>
              <a:chOff x="1866900" y="1539875"/>
              <a:chExt cx="2227263" cy="2270125"/>
            </a:xfrm>
          </p:grpSpPr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2960688" y="1539875"/>
                <a:ext cx="817563" cy="725487"/>
              </a:xfrm>
              <a:custGeom>
                <a:avLst/>
                <a:gdLst>
                  <a:gd name="T0" fmla="*/ 4288 w 4288"/>
                  <a:gd name="T1" fmla="*/ 1967 h 3814"/>
                  <a:gd name="T2" fmla="*/ 0 w 4288"/>
                  <a:gd name="T3" fmla="*/ 0 h 3814"/>
                  <a:gd name="T4" fmla="*/ 0 w 4288"/>
                  <a:gd name="T5" fmla="*/ 2830 h 3814"/>
                  <a:gd name="T6" fmla="*/ 2144 w 4288"/>
                  <a:gd name="T7" fmla="*/ 3814 h 3814"/>
                  <a:gd name="T8" fmla="*/ 4288 w 4288"/>
                  <a:gd name="T9" fmla="*/ 1967 h 3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8" h="3814">
                    <a:moveTo>
                      <a:pt x="4288" y="1967"/>
                    </a:moveTo>
                    <a:cubicBezTo>
                      <a:pt x="3213" y="719"/>
                      <a:pt x="1647" y="0"/>
                      <a:pt x="0" y="0"/>
                    </a:cubicBezTo>
                    <a:lnTo>
                      <a:pt x="0" y="2830"/>
                    </a:lnTo>
                    <a:cubicBezTo>
                      <a:pt x="824" y="2830"/>
                      <a:pt x="1607" y="3189"/>
                      <a:pt x="2144" y="3814"/>
                    </a:cubicBezTo>
                    <a:lnTo>
                      <a:pt x="4288" y="19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572A7">
                      <a:shade val="30000"/>
                      <a:satMod val="115000"/>
                    </a:srgbClr>
                  </a:gs>
                  <a:gs pos="50000">
                    <a:srgbClr val="4572A7">
                      <a:shade val="67500"/>
                      <a:satMod val="115000"/>
                    </a:srgbClr>
                  </a:gs>
                  <a:gs pos="100000">
                    <a:srgbClr val="4572A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3370263" y="1914525"/>
                <a:ext cx="723900" cy="981075"/>
              </a:xfrm>
              <a:custGeom>
                <a:avLst/>
                <a:gdLst>
                  <a:gd name="T0" fmla="*/ 3325 w 3805"/>
                  <a:gd name="T1" fmla="*/ 5148 h 5148"/>
                  <a:gd name="T2" fmla="*/ 2144 w 3805"/>
                  <a:gd name="T3" fmla="*/ 0 h 5148"/>
                  <a:gd name="T4" fmla="*/ 0 w 3805"/>
                  <a:gd name="T5" fmla="*/ 1847 h 5148"/>
                  <a:gd name="T6" fmla="*/ 590 w 3805"/>
                  <a:gd name="T7" fmla="*/ 4420 h 5148"/>
                  <a:gd name="T8" fmla="*/ 3325 w 3805"/>
                  <a:gd name="T9" fmla="*/ 5148 h 5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5" h="5148">
                    <a:moveTo>
                      <a:pt x="3325" y="5148"/>
                    </a:moveTo>
                    <a:cubicBezTo>
                      <a:pt x="3805" y="3342"/>
                      <a:pt x="3364" y="1416"/>
                      <a:pt x="2144" y="0"/>
                    </a:cubicBezTo>
                    <a:lnTo>
                      <a:pt x="0" y="1847"/>
                    </a:lnTo>
                    <a:cubicBezTo>
                      <a:pt x="610" y="2554"/>
                      <a:pt x="830" y="3518"/>
                      <a:pt x="590" y="4420"/>
                    </a:cubicBezTo>
                    <a:lnTo>
                      <a:pt x="3325" y="5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A4643">
                      <a:shade val="30000"/>
                      <a:satMod val="115000"/>
                    </a:srgbClr>
                  </a:gs>
                  <a:gs pos="50000">
                    <a:srgbClr val="AA4643">
                      <a:shade val="67500"/>
                      <a:satMod val="115000"/>
                    </a:srgbClr>
                  </a:gs>
                  <a:gs pos="100000">
                    <a:srgbClr val="AA464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2222500" y="2755900"/>
                <a:ext cx="1781175" cy="1054100"/>
              </a:xfrm>
              <a:custGeom>
                <a:avLst/>
                <a:gdLst>
                  <a:gd name="T0" fmla="*/ 0 w 9351"/>
                  <a:gd name="T1" fmla="*/ 3391 h 5535"/>
                  <a:gd name="T2" fmla="*/ 8000 w 9351"/>
                  <a:gd name="T3" fmla="*/ 3155 h 5535"/>
                  <a:gd name="T4" fmla="*/ 9351 w 9351"/>
                  <a:gd name="T5" fmla="*/ 728 h 5535"/>
                  <a:gd name="T6" fmla="*/ 6616 w 9351"/>
                  <a:gd name="T7" fmla="*/ 0 h 5535"/>
                  <a:gd name="T8" fmla="*/ 3154 w 9351"/>
                  <a:gd name="T9" fmla="*/ 2007 h 5535"/>
                  <a:gd name="T10" fmla="*/ 1941 w 9351"/>
                  <a:gd name="T11" fmla="*/ 1332 h 5535"/>
                  <a:gd name="T12" fmla="*/ 0 w 9351"/>
                  <a:gd name="T13" fmla="*/ 3391 h 5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1" h="5535">
                    <a:moveTo>
                      <a:pt x="0" y="3391"/>
                    </a:moveTo>
                    <a:cubicBezTo>
                      <a:pt x="2274" y="5535"/>
                      <a:pt x="5856" y="5429"/>
                      <a:pt x="8000" y="3155"/>
                    </a:cubicBezTo>
                    <a:cubicBezTo>
                      <a:pt x="8645" y="2471"/>
                      <a:pt x="9109" y="1637"/>
                      <a:pt x="9351" y="728"/>
                    </a:cubicBezTo>
                    <a:lnTo>
                      <a:pt x="6616" y="0"/>
                    </a:lnTo>
                    <a:cubicBezTo>
                      <a:pt x="6214" y="1511"/>
                      <a:pt x="4664" y="2409"/>
                      <a:pt x="3154" y="2007"/>
                    </a:cubicBezTo>
                    <a:cubicBezTo>
                      <a:pt x="2700" y="1886"/>
                      <a:pt x="2283" y="1654"/>
                      <a:pt x="1941" y="1332"/>
                    </a:cubicBezTo>
                    <a:lnTo>
                      <a:pt x="0" y="33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9A54E">
                      <a:shade val="30000"/>
                      <a:satMod val="115000"/>
                    </a:srgbClr>
                  </a:gs>
                  <a:gs pos="50000">
                    <a:srgbClr val="89A54E">
                      <a:shade val="67500"/>
                      <a:satMod val="115000"/>
                    </a:srgbClr>
                  </a:gs>
                  <a:gs pos="100000">
                    <a:srgbClr val="89A5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936750" y="2784475"/>
                <a:ext cx="654050" cy="617537"/>
              </a:xfrm>
              <a:custGeom>
                <a:avLst/>
                <a:gdLst>
                  <a:gd name="T0" fmla="*/ 0 w 3439"/>
                  <a:gd name="T1" fmla="*/ 878 h 3240"/>
                  <a:gd name="T2" fmla="*/ 1498 w 3439"/>
                  <a:gd name="T3" fmla="*/ 3240 h 3240"/>
                  <a:gd name="T4" fmla="*/ 3439 w 3439"/>
                  <a:gd name="T5" fmla="*/ 1181 h 3240"/>
                  <a:gd name="T6" fmla="*/ 2690 w 3439"/>
                  <a:gd name="T7" fmla="*/ 0 h 3240"/>
                  <a:gd name="T8" fmla="*/ 0 w 3439"/>
                  <a:gd name="T9" fmla="*/ 878 h 3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9" h="3240">
                    <a:moveTo>
                      <a:pt x="0" y="878"/>
                    </a:moveTo>
                    <a:cubicBezTo>
                      <a:pt x="294" y="1778"/>
                      <a:pt x="809" y="2590"/>
                      <a:pt x="1498" y="3240"/>
                    </a:cubicBezTo>
                    <a:lnTo>
                      <a:pt x="3439" y="1181"/>
                    </a:lnTo>
                    <a:cubicBezTo>
                      <a:pt x="3094" y="856"/>
                      <a:pt x="2837" y="450"/>
                      <a:pt x="2690" y="0"/>
                    </a:cubicBezTo>
                    <a:lnTo>
                      <a:pt x="0" y="87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1588F">
                      <a:shade val="30000"/>
                      <a:satMod val="115000"/>
                    </a:srgbClr>
                  </a:gs>
                  <a:gs pos="50000">
                    <a:srgbClr val="71588F">
                      <a:shade val="67500"/>
                      <a:satMod val="115000"/>
                    </a:srgbClr>
                  </a:gs>
                  <a:gs pos="100000">
                    <a:srgbClr val="71588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1866900" y="2376488"/>
                <a:ext cx="582613" cy="576262"/>
              </a:xfrm>
              <a:custGeom>
                <a:avLst/>
                <a:gdLst>
                  <a:gd name="T0" fmla="*/ 459 w 6111"/>
                  <a:gd name="T1" fmla="*/ 0 h 6042"/>
                  <a:gd name="T2" fmla="*/ 731 w 6111"/>
                  <a:gd name="T3" fmla="*/ 6042 h 6042"/>
                  <a:gd name="T4" fmla="*/ 6111 w 6111"/>
                  <a:gd name="T5" fmla="*/ 4285 h 6042"/>
                  <a:gd name="T6" fmla="*/ 5975 w 6111"/>
                  <a:gd name="T7" fmla="*/ 1264 h 6042"/>
                  <a:gd name="T8" fmla="*/ 459 w 6111"/>
                  <a:gd name="T9" fmla="*/ 0 h 6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11" h="6042">
                    <a:moveTo>
                      <a:pt x="459" y="0"/>
                    </a:moveTo>
                    <a:cubicBezTo>
                      <a:pt x="0" y="2001"/>
                      <a:pt x="94" y="4090"/>
                      <a:pt x="731" y="6042"/>
                    </a:cubicBezTo>
                    <a:lnTo>
                      <a:pt x="6111" y="4285"/>
                    </a:lnTo>
                    <a:cubicBezTo>
                      <a:pt x="5792" y="3309"/>
                      <a:pt x="5745" y="2265"/>
                      <a:pt x="5975" y="1264"/>
                    </a:cubicBezTo>
                    <a:lnTo>
                      <a:pt x="45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198AF">
                      <a:shade val="30000"/>
                      <a:satMod val="115000"/>
                    </a:srgbClr>
                  </a:gs>
                  <a:gs pos="50000">
                    <a:srgbClr val="4198AF">
                      <a:shade val="67500"/>
                      <a:satMod val="115000"/>
                    </a:srgbClr>
                  </a:gs>
                  <a:gs pos="100000">
                    <a:srgbClr val="4198A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1909763" y="1539875"/>
                <a:ext cx="1050925" cy="957262"/>
              </a:xfrm>
              <a:custGeom>
                <a:avLst/>
                <a:gdLst>
                  <a:gd name="T0" fmla="*/ 5516 w 5516"/>
                  <a:gd name="T1" fmla="*/ 0 h 5027"/>
                  <a:gd name="T2" fmla="*/ 0 w 5516"/>
                  <a:gd name="T3" fmla="*/ 4395 h 5027"/>
                  <a:gd name="T4" fmla="*/ 2758 w 5516"/>
                  <a:gd name="T5" fmla="*/ 5027 h 5027"/>
                  <a:gd name="T6" fmla="*/ 5516 w 5516"/>
                  <a:gd name="T7" fmla="*/ 2830 h 5027"/>
                  <a:gd name="T8" fmla="*/ 5516 w 5516"/>
                  <a:gd name="T9" fmla="*/ 0 h 5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6" h="5027">
                    <a:moveTo>
                      <a:pt x="5516" y="0"/>
                    </a:moveTo>
                    <a:cubicBezTo>
                      <a:pt x="2877" y="0"/>
                      <a:pt x="589" y="1823"/>
                      <a:pt x="0" y="4395"/>
                    </a:cubicBezTo>
                    <a:lnTo>
                      <a:pt x="2758" y="5027"/>
                    </a:lnTo>
                    <a:cubicBezTo>
                      <a:pt x="3052" y="3742"/>
                      <a:pt x="4197" y="2830"/>
                      <a:pt x="5516" y="2830"/>
                    </a:cubicBezTo>
                    <a:lnTo>
                      <a:pt x="55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B843D">
                      <a:shade val="30000"/>
                      <a:satMod val="115000"/>
                    </a:srgbClr>
                  </a:gs>
                  <a:gs pos="50000">
                    <a:srgbClr val="DB843D">
                      <a:shade val="67500"/>
                      <a:satMod val="115000"/>
                    </a:srgbClr>
                  </a:gs>
                  <a:gs pos="100000">
                    <a:srgbClr val="DB843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1942462" y="1677457"/>
              <a:ext cx="2053474" cy="1902405"/>
              <a:chOff x="1942462" y="1677457"/>
              <a:chExt cx="2053474" cy="1902405"/>
            </a:xfrm>
          </p:grpSpPr>
          <p:sp>
            <p:nvSpPr>
              <p:cNvPr id="2056" name="Rectangle 41"/>
              <p:cNvSpPr>
                <a:spLocks noChangeArrowheads="1"/>
              </p:cNvSpPr>
              <p:nvPr/>
            </p:nvSpPr>
            <p:spPr bwMode="auto">
              <a:xfrm>
                <a:off x="3206418" y="1677457"/>
                <a:ext cx="3574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14%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57" name="Rectangle 42"/>
              <p:cNvSpPr>
                <a:spLocks noChangeArrowheads="1"/>
              </p:cNvSpPr>
              <p:nvPr/>
            </p:nvSpPr>
            <p:spPr bwMode="auto">
              <a:xfrm>
                <a:off x="3638466" y="2324035"/>
                <a:ext cx="3574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15%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58" name="Rectangle 43"/>
              <p:cNvSpPr>
                <a:spLocks noChangeArrowheads="1"/>
              </p:cNvSpPr>
              <p:nvPr/>
            </p:nvSpPr>
            <p:spPr bwMode="auto">
              <a:xfrm>
                <a:off x="3062402" y="3333641"/>
                <a:ext cx="3574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33%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59" name="Rectangle 44"/>
              <p:cNvSpPr>
                <a:spLocks noChangeArrowheads="1"/>
              </p:cNvSpPr>
              <p:nvPr/>
            </p:nvSpPr>
            <p:spPr bwMode="auto">
              <a:xfrm>
                <a:off x="2051720" y="2973601"/>
                <a:ext cx="25327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8%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60" name="Rectangle 45"/>
              <p:cNvSpPr>
                <a:spLocks noChangeArrowheads="1"/>
              </p:cNvSpPr>
              <p:nvPr/>
            </p:nvSpPr>
            <p:spPr bwMode="auto">
              <a:xfrm>
                <a:off x="1942462" y="2541522"/>
                <a:ext cx="25327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9%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61" name="Rectangle 46"/>
              <p:cNvSpPr>
                <a:spLocks noChangeArrowheads="1"/>
              </p:cNvSpPr>
              <p:nvPr/>
            </p:nvSpPr>
            <p:spPr bwMode="auto">
              <a:xfrm>
                <a:off x="2263441" y="1738834"/>
                <a:ext cx="3574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Arial" pitchFamily="34" charset="0"/>
                  </a:rPr>
                  <a:t>21%</a:t>
                </a:r>
                <a:endPara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65" name="Retângulo 64"/>
          <p:cNvSpPr/>
          <p:nvPr/>
        </p:nvSpPr>
        <p:spPr>
          <a:xfrm>
            <a:off x="918833" y="416927"/>
            <a:ext cx="631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/>
            <a:r>
              <a:rPr lang="pt-BR" sz="2000" b="1" dirty="0">
                <a:solidFill>
                  <a:srgbClr val="00FFFF"/>
                </a:solidFill>
              </a:rPr>
              <a:t>Gráfico </a:t>
            </a:r>
            <a:r>
              <a:rPr lang="pt-BR" sz="2000" b="1" dirty="0" smtClean="0">
                <a:solidFill>
                  <a:srgbClr val="00FFFF"/>
                </a:solidFill>
              </a:rPr>
              <a:t>1- </a:t>
            </a:r>
            <a:r>
              <a:rPr lang="pt-BR" sz="2000" b="1" dirty="0" err="1" smtClean="0">
                <a:solidFill>
                  <a:schemeClr val="bg1"/>
                </a:solidFill>
              </a:rPr>
              <a:t>Nononononnono</a:t>
            </a: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1600" dirty="0" err="1" smtClean="0">
                <a:solidFill>
                  <a:schemeClr val="bg1"/>
                </a:solidFill>
                <a:latin typeface="Franklin Gothic Book" pitchFamily="34" charset="0"/>
              </a:rPr>
              <a:t>nononononono</a:t>
            </a:r>
            <a:endParaRPr lang="pt-BR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4896024" y="1644582"/>
            <a:ext cx="1664321" cy="2017871"/>
            <a:chOff x="4854565" y="1652588"/>
            <a:chExt cx="1664321" cy="2017871"/>
          </a:xfrm>
          <a:scene3d>
            <a:camera prst="perspectiveHeroicExtremeLeftFacing">
              <a:rot lat="451670" lon="1160618" rev="3574"/>
            </a:camera>
            <a:lightRig rig="threePt" dir="t"/>
          </a:scene3d>
        </p:grpSpPr>
        <p:grpSp>
          <p:nvGrpSpPr>
            <p:cNvPr id="36" name="Grupo 35"/>
            <p:cNvGrpSpPr/>
            <p:nvPr/>
          </p:nvGrpSpPr>
          <p:grpSpPr>
            <a:xfrm>
              <a:off x="4854565" y="1734781"/>
              <a:ext cx="109275" cy="1869770"/>
              <a:chOff x="4498717" y="1734781"/>
              <a:chExt cx="109275" cy="1869770"/>
            </a:xfrm>
          </p:grpSpPr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4499992" y="1734781"/>
                <a:ext cx="108000" cy="108000"/>
              </a:xfrm>
              <a:prstGeom prst="rect">
                <a:avLst/>
              </a:prstGeom>
              <a:solidFill>
                <a:srgbClr val="4572A7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499992" y="2090134"/>
                <a:ext cx="108000" cy="108000"/>
              </a:xfrm>
              <a:prstGeom prst="rect">
                <a:avLst/>
              </a:prstGeom>
              <a:solidFill>
                <a:srgbClr val="AA464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4498717" y="2432926"/>
                <a:ext cx="108000" cy="108000"/>
              </a:xfrm>
              <a:prstGeom prst="rect">
                <a:avLst/>
              </a:prstGeom>
              <a:solidFill>
                <a:srgbClr val="89A54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4499992" y="2786938"/>
                <a:ext cx="108000" cy="108000"/>
              </a:xfrm>
              <a:prstGeom prst="rect">
                <a:avLst/>
              </a:prstGeom>
              <a:solidFill>
                <a:srgbClr val="71588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499992" y="3140951"/>
                <a:ext cx="108000" cy="108000"/>
              </a:xfrm>
              <a:prstGeom prst="rect">
                <a:avLst/>
              </a:prstGeom>
              <a:solidFill>
                <a:srgbClr val="4198A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7" name="Rectangle 57"/>
              <p:cNvSpPr>
                <a:spLocks noChangeArrowheads="1"/>
              </p:cNvSpPr>
              <p:nvPr/>
            </p:nvSpPr>
            <p:spPr bwMode="auto">
              <a:xfrm>
                <a:off x="4499992" y="3496551"/>
                <a:ext cx="108000" cy="108000"/>
              </a:xfrm>
              <a:prstGeom prst="rect">
                <a:avLst/>
              </a:prstGeom>
              <a:solidFill>
                <a:srgbClr val="DB843D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004048" y="1652588"/>
              <a:ext cx="1514838" cy="2017871"/>
              <a:chOff x="4648200" y="1652588"/>
              <a:chExt cx="1514838" cy="2017871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>
                <a:off x="4648200" y="1652588"/>
                <a:ext cx="108202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nonononono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4648200" y="2006600"/>
                <a:ext cx="118942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nononononon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4648200" y="2360613"/>
                <a:ext cx="108202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nonononono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9" name="Rectangle 54"/>
              <p:cNvSpPr>
                <a:spLocks noChangeArrowheads="1"/>
              </p:cNvSpPr>
              <p:nvPr/>
            </p:nvSpPr>
            <p:spPr bwMode="auto">
              <a:xfrm>
                <a:off x="4648200" y="2714625"/>
                <a:ext cx="108202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nononnoono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0" name="Rectangle 56"/>
              <p:cNvSpPr>
                <a:spLocks noChangeArrowheads="1"/>
              </p:cNvSpPr>
              <p:nvPr/>
            </p:nvSpPr>
            <p:spPr bwMode="auto">
              <a:xfrm>
                <a:off x="4648200" y="3070225"/>
                <a:ext cx="151483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nonononononono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1" name="Rectangle 58"/>
              <p:cNvSpPr>
                <a:spLocks noChangeArrowheads="1"/>
              </p:cNvSpPr>
              <p:nvPr/>
            </p:nvSpPr>
            <p:spPr bwMode="auto">
              <a:xfrm>
                <a:off x="4648200" y="3424238"/>
                <a:ext cx="12984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cs typeface="Arial" pitchFamily="34" charset="0"/>
                  </a:rPr>
                  <a:t>nononononono</a:t>
                </a:r>
                <a:endPara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58" name="Elipse 57"/>
          <p:cNvSpPr/>
          <p:nvPr/>
        </p:nvSpPr>
        <p:spPr>
          <a:xfrm>
            <a:off x="2146050" y="3808748"/>
            <a:ext cx="1680493" cy="37142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99771" y="4803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elaborado pelo </a:t>
            </a:r>
            <a:r>
              <a:rPr lang="pt-BR" sz="1200" dirty="0" smtClean="0">
                <a:solidFill>
                  <a:schemeClr val="bg1"/>
                </a:solidFill>
              </a:rPr>
              <a:t>autor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 rot="1697437">
            <a:off x="2909777" y="3124130"/>
            <a:ext cx="771932" cy="665317"/>
          </a:xfrm>
          <a:custGeom>
            <a:avLst/>
            <a:gdLst>
              <a:gd name="T0" fmla="*/ 628 w 2759"/>
              <a:gd name="T1" fmla="*/ 138 h 1359"/>
              <a:gd name="T2" fmla="*/ 255 w 2759"/>
              <a:gd name="T3" fmla="*/ 371 h 1359"/>
              <a:gd name="T4" fmla="*/ 71 w 2759"/>
              <a:gd name="T5" fmla="*/ 593 h 1359"/>
              <a:gd name="T6" fmla="*/ 1 w 2759"/>
              <a:gd name="T7" fmla="*/ 805 h 1359"/>
              <a:gd name="T8" fmla="*/ 13 w 2759"/>
              <a:gd name="T9" fmla="*/ 953 h 1359"/>
              <a:gd name="T10" fmla="*/ 79 w 2759"/>
              <a:gd name="T11" fmla="*/ 1093 h 1359"/>
              <a:gd name="T12" fmla="*/ 180 w 2759"/>
              <a:gd name="T13" fmla="*/ 1195 h 1359"/>
              <a:gd name="T14" fmla="*/ 439 w 2759"/>
              <a:gd name="T15" fmla="*/ 1311 h 1359"/>
              <a:gd name="T16" fmla="*/ 837 w 2759"/>
              <a:gd name="T17" fmla="*/ 1359 h 1359"/>
              <a:gd name="T18" fmla="*/ 1391 w 2759"/>
              <a:gd name="T19" fmla="*/ 1329 h 1359"/>
              <a:gd name="T20" fmla="*/ 1737 w 2759"/>
              <a:gd name="T21" fmla="*/ 1248 h 1359"/>
              <a:gd name="T22" fmla="*/ 2045 w 2759"/>
              <a:gd name="T23" fmla="*/ 1126 h 1359"/>
              <a:gd name="T24" fmla="*/ 2380 w 2759"/>
              <a:gd name="T25" fmla="*/ 938 h 1359"/>
              <a:gd name="T26" fmla="*/ 2593 w 2759"/>
              <a:gd name="T27" fmla="*/ 765 h 1359"/>
              <a:gd name="T28" fmla="*/ 2744 w 2759"/>
              <a:gd name="T29" fmla="*/ 550 h 1359"/>
              <a:gd name="T30" fmla="*/ 2757 w 2759"/>
              <a:gd name="T31" fmla="*/ 429 h 1359"/>
              <a:gd name="T32" fmla="*/ 2715 w 2759"/>
              <a:gd name="T33" fmla="*/ 321 h 1359"/>
              <a:gd name="T34" fmla="*/ 2597 w 2759"/>
              <a:gd name="T35" fmla="*/ 206 h 1359"/>
              <a:gd name="T36" fmla="*/ 2296 w 2759"/>
              <a:gd name="T37" fmla="*/ 77 h 1359"/>
              <a:gd name="T38" fmla="*/ 1922 w 2759"/>
              <a:gd name="T39" fmla="*/ 10 h 1359"/>
              <a:gd name="T40" fmla="*/ 1502 w 2759"/>
              <a:gd name="T41" fmla="*/ 13 h 1359"/>
              <a:gd name="T42" fmla="*/ 1091 w 2759"/>
              <a:gd name="T43" fmla="*/ 90 h 1359"/>
              <a:gd name="T44" fmla="*/ 683 w 2759"/>
              <a:gd name="T45" fmla="*/ 243 h 1359"/>
              <a:gd name="T46" fmla="*/ 413 w 2759"/>
              <a:gd name="T47" fmla="*/ 423 h 1359"/>
              <a:gd name="T48" fmla="*/ 259 w 2759"/>
              <a:gd name="T49" fmla="*/ 603 h 1359"/>
              <a:gd name="T50" fmla="*/ 177 w 2759"/>
              <a:gd name="T51" fmla="*/ 784 h 1359"/>
              <a:gd name="T52" fmla="*/ 215 w 2759"/>
              <a:gd name="T53" fmla="*/ 810 h 1359"/>
              <a:gd name="T54" fmla="*/ 268 w 2759"/>
              <a:gd name="T55" fmla="*/ 786 h 1359"/>
              <a:gd name="T56" fmla="*/ 467 w 2759"/>
              <a:gd name="T57" fmla="*/ 487 h 1359"/>
              <a:gd name="T58" fmla="*/ 789 w 2759"/>
              <a:gd name="T59" fmla="*/ 272 h 1359"/>
              <a:gd name="T60" fmla="*/ 1183 w 2759"/>
              <a:gd name="T61" fmla="*/ 138 h 1359"/>
              <a:gd name="T62" fmla="*/ 1599 w 2759"/>
              <a:gd name="T63" fmla="*/ 79 h 1359"/>
              <a:gd name="T64" fmla="*/ 1936 w 2759"/>
              <a:gd name="T65" fmla="*/ 87 h 1359"/>
              <a:gd name="T66" fmla="*/ 2349 w 2759"/>
              <a:gd name="T67" fmla="*/ 180 h 1359"/>
              <a:gd name="T68" fmla="*/ 2544 w 2759"/>
              <a:gd name="T69" fmla="*/ 293 h 1359"/>
              <a:gd name="T70" fmla="*/ 2632 w 2759"/>
              <a:gd name="T71" fmla="*/ 408 h 1359"/>
              <a:gd name="T72" fmla="*/ 2637 w 2759"/>
              <a:gd name="T73" fmla="*/ 548 h 1359"/>
              <a:gd name="T74" fmla="*/ 2556 w 2759"/>
              <a:gd name="T75" fmla="*/ 683 h 1359"/>
              <a:gd name="T76" fmla="*/ 2286 w 2759"/>
              <a:gd name="T77" fmla="*/ 903 h 1359"/>
              <a:gd name="T78" fmla="*/ 1994 w 2759"/>
              <a:gd name="T79" fmla="*/ 1067 h 1359"/>
              <a:gd name="T80" fmla="*/ 1661 w 2759"/>
              <a:gd name="T81" fmla="*/ 1192 h 1359"/>
              <a:gd name="T82" fmla="*/ 1308 w 2759"/>
              <a:gd name="T83" fmla="*/ 1269 h 1359"/>
              <a:gd name="T84" fmla="*/ 943 w 2759"/>
              <a:gd name="T85" fmla="*/ 1293 h 1359"/>
              <a:gd name="T86" fmla="*/ 628 w 2759"/>
              <a:gd name="T87" fmla="*/ 1271 h 1359"/>
              <a:gd name="T88" fmla="*/ 292 w 2759"/>
              <a:gd name="T89" fmla="*/ 1157 h 1359"/>
              <a:gd name="T90" fmla="*/ 178 w 2759"/>
              <a:gd name="T91" fmla="*/ 1052 h 1359"/>
              <a:gd name="T92" fmla="*/ 114 w 2759"/>
              <a:gd name="T93" fmla="*/ 916 h 1359"/>
              <a:gd name="T94" fmla="*/ 112 w 2759"/>
              <a:gd name="T95" fmla="*/ 754 h 1359"/>
              <a:gd name="T96" fmla="*/ 206 w 2759"/>
              <a:gd name="T97" fmla="*/ 532 h 1359"/>
              <a:gd name="T98" fmla="*/ 386 w 2759"/>
              <a:gd name="T99" fmla="*/ 346 h 1359"/>
              <a:gd name="T100" fmla="*/ 622 w 2759"/>
              <a:gd name="T101" fmla="*/ 201 h 1359"/>
              <a:gd name="T102" fmla="*/ 884 w 2759"/>
              <a:gd name="T103" fmla="*/ 103 h 1359"/>
              <a:gd name="T104" fmla="*/ 983 w 2759"/>
              <a:gd name="T105" fmla="*/ 73 h 1359"/>
              <a:gd name="T106" fmla="*/ 978 w 2759"/>
              <a:gd name="T107" fmla="*/ 45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59" h="1359">
                <a:moveTo>
                  <a:pt x="945" y="40"/>
                </a:moveTo>
                <a:lnTo>
                  <a:pt x="945" y="40"/>
                </a:lnTo>
                <a:lnTo>
                  <a:pt x="879" y="55"/>
                </a:lnTo>
                <a:lnTo>
                  <a:pt x="815" y="73"/>
                </a:lnTo>
                <a:lnTo>
                  <a:pt x="752" y="92"/>
                </a:lnTo>
                <a:lnTo>
                  <a:pt x="689" y="114"/>
                </a:lnTo>
                <a:lnTo>
                  <a:pt x="628" y="138"/>
                </a:lnTo>
                <a:lnTo>
                  <a:pt x="569" y="164"/>
                </a:lnTo>
                <a:lnTo>
                  <a:pt x="511" y="193"/>
                </a:lnTo>
                <a:lnTo>
                  <a:pt x="456" y="224"/>
                </a:lnTo>
                <a:lnTo>
                  <a:pt x="402" y="257"/>
                </a:lnTo>
                <a:lnTo>
                  <a:pt x="350" y="293"/>
                </a:lnTo>
                <a:lnTo>
                  <a:pt x="302" y="331"/>
                </a:lnTo>
                <a:lnTo>
                  <a:pt x="255" y="371"/>
                </a:lnTo>
                <a:lnTo>
                  <a:pt x="210" y="413"/>
                </a:lnTo>
                <a:lnTo>
                  <a:pt x="170" y="456"/>
                </a:lnTo>
                <a:lnTo>
                  <a:pt x="132" y="503"/>
                </a:lnTo>
                <a:lnTo>
                  <a:pt x="114" y="527"/>
                </a:lnTo>
                <a:lnTo>
                  <a:pt x="96" y="553"/>
                </a:lnTo>
                <a:lnTo>
                  <a:pt x="96" y="553"/>
                </a:lnTo>
                <a:lnTo>
                  <a:pt x="71" y="593"/>
                </a:lnTo>
                <a:lnTo>
                  <a:pt x="50" y="633"/>
                </a:lnTo>
                <a:lnTo>
                  <a:pt x="32" y="676"/>
                </a:lnTo>
                <a:lnTo>
                  <a:pt x="18" y="718"/>
                </a:lnTo>
                <a:lnTo>
                  <a:pt x="13" y="739"/>
                </a:lnTo>
                <a:lnTo>
                  <a:pt x="8" y="762"/>
                </a:lnTo>
                <a:lnTo>
                  <a:pt x="5" y="783"/>
                </a:lnTo>
                <a:lnTo>
                  <a:pt x="1" y="805"/>
                </a:lnTo>
                <a:lnTo>
                  <a:pt x="0" y="826"/>
                </a:lnTo>
                <a:lnTo>
                  <a:pt x="0" y="848"/>
                </a:lnTo>
                <a:lnTo>
                  <a:pt x="0" y="869"/>
                </a:lnTo>
                <a:lnTo>
                  <a:pt x="1" y="890"/>
                </a:lnTo>
                <a:lnTo>
                  <a:pt x="5" y="911"/>
                </a:lnTo>
                <a:lnTo>
                  <a:pt x="8" y="932"/>
                </a:lnTo>
                <a:lnTo>
                  <a:pt x="13" y="953"/>
                </a:lnTo>
                <a:lnTo>
                  <a:pt x="19" y="974"/>
                </a:lnTo>
                <a:lnTo>
                  <a:pt x="26" y="995"/>
                </a:lnTo>
                <a:lnTo>
                  <a:pt x="34" y="1015"/>
                </a:lnTo>
                <a:lnTo>
                  <a:pt x="43" y="1035"/>
                </a:lnTo>
                <a:lnTo>
                  <a:pt x="53" y="1054"/>
                </a:lnTo>
                <a:lnTo>
                  <a:pt x="66" y="1073"/>
                </a:lnTo>
                <a:lnTo>
                  <a:pt x="79" y="1093"/>
                </a:lnTo>
                <a:lnTo>
                  <a:pt x="91" y="1110"/>
                </a:lnTo>
                <a:lnTo>
                  <a:pt x="108" y="1128"/>
                </a:lnTo>
                <a:lnTo>
                  <a:pt x="124" y="1146"/>
                </a:lnTo>
                <a:lnTo>
                  <a:pt x="141" y="1163"/>
                </a:lnTo>
                <a:lnTo>
                  <a:pt x="161" y="1179"/>
                </a:lnTo>
                <a:lnTo>
                  <a:pt x="180" y="1195"/>
                </a:lnTo>
                <a:lnTo>
                  <a:pt x="180" y="1195"/>
                </a:lnTo>
                <a:lnTo>
                  <a:pt x="199" y="1208"/>
                </a:lnTo>
                <a:lnTo>
                  <a:pt x="218" y="1221"/>
                </a:lnTo>
                <a:lnTo>
                  <a:pt x="259" y="1245"/>
                </a:lnTo>
                <a:lnTo>
                  <a:pt x="300" y="1264"/>
                </a:lnTo>
                <a:lnTo>
                  <a:pt x="345" y="1282"/>
                </a:lnTo>
                <a:lnTo>
                  <a:pt x="390" y="1298"/>
                </a:lnTo>
                <a:lnTo>
                  <a:pt x="439" y="1311"/>
                </a:lnTo>
                <a:lnTo>
                  <a:pt x="487" y="1322"/>
                </a:lnTo>
                <a:lnTo>
                  <a:pt x="537" y="1332"/>
                </a:lnTo>
                <a:lnTo>
                  <a:pt x="586" y="1340"/>
                </a:lnTo>
                <a:lnTo>
                  <a:pt x="636" y="1346"/>
                </a:lnTo>
                <a:lnTo>
                  <a:pt x="688" y="1351"/>
                </a:lnTo>
                <a:lnTo>
                  <a:pt x="737" y="1354"/>
                </a:lnTo>
                <a:lnTo>
                  <a:pt x="837" y="1359"/>
                </a:lnTo>
                <a:lnTo>
                  <a:pt x="932" y="1359"/>
                </a:lnTo>
                <a:lnTo>
                  <a:pt x="932" y="1359"/>
                </a:lnTo>
                <a:lnTo>
                  <a:pt x="1033" y="1359"/>
                </a:lnTo>
                <a:lnTo>
                  <a:pt x="1134" y="1354"/>
                </a:lnTo>
                <a:lnTo>
                  <a:pt x="1237" y="1346"/>
                </a:lnTo>
                <a:lnTo>
                  <a:pt x="1340" y="1335"/>
                </a:lnTo>
                <a:lnTo>
                  <a:pt x="1391" y="1329"/>
                </a:lnTo>
                <a:lnTo>
                  <a:pt x="1443" y="1321"/>
                </a:lnTo>
                <a:lnTo>
                  <a:pt x="1493" y="1311"/>
                </a:lnTo>
                <a:lnTo>
                  <a:pt x="1544" y="1301"/>
                </a:lnTo>
                <a:lnTo>
                  <a:pt x="1592" y="1290"/>
                </a:lnTo>
                <a:lnTo>
                  <a:pt x="1642" y="1277"/>
                </a:lnTo>
                <a:lnTo>
                  <a:pt x="1689" y="1264"/>
                </a:lnTo>
                <a:lnTo>
                  <a:pt x="1737" y="1248"/>
                </a:lnTo>
                <a:lnTo>
                  <a:pt x="1737" y="1248"/>
                </a:lnTo>
                <a:lnTo>
                  <a:pt x="1788" y="1231"/>
                </a:lnTo>
                <a:lnTo>
                  <a:pt x="1840" y="1213"/>
                </a:lnTo>
                <a:lnTo>
                  <a:pt x="1893" y="1192"/>
                </a:lnTo>
                <a:lnTo>
                  <a:pt x="1944" y="1171"/>
                </a:lnTo>
                <a:lnTo>
                  <a:pt x="1996" y="1149"/>
                </a:lnTo>
                <a:lnTo>
                  <a:pt x="2045" y="1126"/>
                </a:lnTo>
                <a:lnTo>
                  <a:pt x="2097" y="1102"/>
                </a:lnTo>
                <a:lnTo>
                  <a:pt x="2147" y="1078"/>
                </a:lnTo>
                <a:lnTo>
                  <a:pt x="2195" y="1051"/>
                </a:lnTo>
                <a:lnTo>
                  <a:pt x="2243" y="1025"/>
                </a:lnTo>
                <a:lnTo>
                  <a:pt x="2290" y="996"/>
                </a:lnTo>
                <a:lnTo>
                  <a:pt x="2336" y="967"/>
                </a:lnTo>
                <a:lnTo>
                  <a:pt x="2380" y="938"/>
                </a:lnTo>
                <a:lnTo>
                  <a:pt x="2425" y="906"/>
                </a:lnTo>
                <a:lnTo>
                  <a:pt x="2466" y="876"/>
                </a:lnTo>
                <a:lnTo>
                  <a:pt x="2507" y="844"/>
                </a:lnTo>
                <a:lnTo>
                  <a:pt x="2507" y="844"/>
                </a:lnTo>
                <a:lnTo>
                  <a:pt x="2535" y="818"/>
                </a:lnTo>
                <a:lnTo>
                  <a:pt x="2566" y="792"/>
                </a:lnTo>
                <a:lnTo>
                  <a:pt x="2593" y="765"/>
                </a:lnTo>
                <a:lnTo>
                  <a:pt x="2622" y="738"/>
                </a:lnTo>
                <a:lnTo>
                  <a:pt x="2648" y="709"/>
                </a:lnTo>
                <a:lnTo>
                  <a:pt x="2672" y="678"/>
                </a:lnTo>
                <a:lnTo>
                  <a:pt x="2695" y="646"/>
                </a:lnTo>
                <a:lnTo>
                  <a:pt x="2714" y="615"/>
                </a:lnTo>
                <a:lnTo>
                  <a:pt x="2732" y="582"/>
                </a:lnTo>
                <a:lnTo>
                  <a:pt x="2744" y="550"/>
                </a:lnTo>
                <a:lnTo>
                  <a:pt x="2749" y="532"/>
                </a:lnTo>
                <a:lnTo>
                  <a:pt x="2754" y="516"/>
                </a:lnTo>
                <a:lnTo>
                  <a:pt x="2756" y="498"/>
                </a:lnTo>
                <a:lnTo>
                  <a:pt x="2759" y="481"/>
                </a:lnTo>
                <a:lnTo>
                  <a:pt x="2759" y="464"/>
                </a:lnTo>
                <a:lnTo>
                  <a:pt x="2759" y="447"/>
                </a:lnTo>
                <a:lnTo>
                  <a:pt x="2757" y="429"/>
                </a:lnTo>
                <a:lnTo>
                  <a:pt x="2754" y="411"/>
                </a:lnTo>
                <a:lnTo>
                  <a:pt x="2749" y="394"/>
                </a:lnTo>
                <a:lnTo>
                  <a:pt x="2743" y="376"/>
                </a:lnTo>
                <a:lnTo>
                  <a:pt x="2736" y="358"/>
                </a:lnTo>
                <a:lnTo>
                  <a:pt x="2727" y="341"/>
                </a:lnTo>
                <a:lnTo>
                  <a:pt x="2727" y="341"/>
                </a:lnTo>
                <a:lnTo>
                  <a:pt x="2715" y="321"/>
                </a:lnTo>
                <a:lnTo>
                  <a:pt x="2703" y="304"/>
                </a:lnTo>
                <a:lnTo>
                  <a:pt x="2688" y="285"/>
                </a:lnTo>
                <a:lnTo>
                  <a:pt x="2672" y="268"/>
                </a:lnTo>
                <a:lnTo>
                  <a:pt x="2654" y="251"/>
                </a:lnTo>
                <a:lnTo>
                  <a:pt x="2637" y="236"/>
                </a:lnTo>
                <a:lnTo>
                  <a:pt x="2617" y="220"/>
                </a:lnTo>
                <a:lnTo>
                  <a:pt x="2597" y="206"/>
                </a:lnTo>
                <a:lnTo>
                  <a:pt x="2576" y="193"/>
                </a:lnTo>
                <a:lnTo>
                  <a:pt x="2553" y="179"/>
                </a:lnTo>
                <a:lnTo>
                  <a:pt x="2507" y="154"/>
                </a:lnTo>
                <a:lnTo>
                  <a:pt x="2457" y="132"/>
                </a:lnTo>
                <a:lnTo>
                  <a:pt x="2404" y="113"/>
                </a:lnTo>
                <a:lnTo>
                  <a:pt x="2351" y="93"/>
                </a:lnTo>
                <a:lnTo>
                  <a:pt x="2296" y="77"/>
                </a:lnTo>
                <a:lnTo>
                  <a:pt x="2241" y="64"/>
                </a:lnTo>
                <a:lnTo>
                  <a:pt x="2187" y="52"/>
                </a:lnTo>
                <a:lnTo>
                  <a:pt x="2132" y="40"/>
                </a:lnTo>
                <a:lnTo>
                  <a:pt x="2079" y="31"/>
                </a:lnTo>
                <a:lnTo>
                  <a:pt x="1981" y="16"/>
                </a:lnTo>
                <a:lnTo>
                  <a:pt x="1981" y="16"/>
                </a:lnTo>
                <a:lnTo>
                  <a:pt x="1922" y="10"/>
                </a:lnTo>
                <a:lnTo>
                  <a:pt x="1862" y="5"/>
                </a:lnTo>
                <a:lnTo>
                  <a:pt x="1803" y="2"/>
                </a:lnTo>
                <a:lnTo>
                  <a:pt x="1743" y="0"/>
                </a:lnTo>
                <a:lnTo>
                  <a:pt x="1682" y="2"/>
                </a:lnTo>
                <a:lnTo>
                  <a:pt x="1623" y="3"/>
                </a:lnTo>
                <a:lnTo>
                  <a:pt x="1562" y="8"/>
                </a:lnTo>
                <a:lnTo>
                  <a:pt x="1502" y="13"/>
                </a:lnTo>
                <a:lnTo>
                  <a:pt x="1441" y="21"/>
                </a:lnTo>
                <a:lnTo>
                  <a:pt x="1382" y="29"/>
                </a:lnTo>
                <a:lnTo>
                  <a:pt x="1322" y="39"/>
                </a:lnTo>
                <a:lnTo>
                  <a:pt x="1264" y="50"/>
                </a:lnTo>
                <a:lnTo>
                  <a:pt x="1205" y="61"/>
                </a:lnTo>
                <a:lnTo>
                  <a:pt x="1149" y="76"/>
                </a:lnTo>
                <a:lnTo>
                  <a:pt x="1091" y="90"/>
                </a:lnTo>
                <a:lnTo>
                  <a:pt x="1035" y="106"/>
                </a:lnTo>
                <a:lnTo>
                  <a:pt x="1035" y="106"/>
                </a:lnTo>
                <a:lnTo>
                  <a:pt x="962" y="127"/>
                </a:lnTo>
                <a:lnTo>
                  <a:pt x="890" y="153"/>
                </a:lnTo>
                <a:lnTo>
                  <a:pt x="819" y="180"/>
                </a:lnTo>
                <a:lnTo>
                  <a:pt x="750" y="209"/>
                </a:lnTo>
                <a:lnTo>
                  <a:pt x="683" y="243"/>
                </a:lnTo>
                <a:lnTo>
                  <a:pt x="617" y="278"/>
                </a:lnTo>
                <a:lnTo>
                  <a:pt x="556" y="315"/>
                </a:lnTo>
                <a:lnTo>
                  <a:pt x="525" y="336"/>
                </a:lnTo>
                <a:lnTo>
                  <a:pt x="496" y="357"/>
                </a:lnTo>
                <a:lnTo>
                  <a:pt x="467" y="378"/>
                </a:lnTo>
                <a:lnTo>
                  <a:pt x="440" y="400"/>
                </a:lnTo>
                <a:lnTo>
                  <a:pt x="413" y="423"/>
                </a:lnTo>
                <a:lnTo>
                  <a:pt x="389" y="447"/>
                </a:lnTo>
                <a:lnTo>
                  <a:pt x="363" y="471"/>
                </a:lnTo>
                <a:lnTo>
                  <a:pt x="341" y="495"/>
                </a:lnTo>
                <a:lnTo>
                  <a:pt x="318" y="521"/>
                </a:lnTo>
                <a:lnTo>
                  <a:pt x="297" y="548"/>
                </a:lnTo>
                <a:lnTo>
                  <a:pt x="276" y="574"/>
                </a:lnTo>
                <a:lnTo>
                  <a:pt x="259" y="603"/>
                </a:lnTo>
                <a:lnTo>
                  <a:pt x="241" y="630"/>
                </a:lnTo>
                <a:lnTo>
                  <a:pt x="225" y="660"/>
                </a:lnTo>
                <a:lnTo>
                  <a:pt x="210" y="689"/>
                </a:lnTo>
                <a:lnTo>
                  <a:pt x="198" y="720"/>
                </a:lnTo>
                <a:lnTo>
                  <a:pt x="186" y="752"/>
                </a:lnTo>
                <a:lnTo>
                  <a:pt x="177" y="784"/>
                </a:lnTo>
                <a:lnTo>
                  <a:pt x="177" y="784"/>
                </a:lnTo>
                <a:lnTo>
                  <a:pt x="177" y="791"/>
                </a:lnTo>
                <a:lnTo>
                  <a:pt x="177" y="795"/>
                </a:lnTo>
                <a:lnTo>
                  <a:pt x="180" y="800"/>
                </a:lnTo>
                <a:lnTo>
                  <a:pt x="185" y="803"/>
                </a:lnTo>
                <a:lnTo>
                  <a:pt x="191" y="807"/>
                </a:lnTo>
                <a:lnTo>
                  <a:pt x="199" y="808"/>
                </a:lnTo>
                <a:lnTo>
                  <a:pt x="215" y="810"/>
                </a:lnTo>
                <a:lnTo>
                  <a:pt x="233" y="808"/>
                </a:lnTo>
                <a:lnTo>
                  <a:pt x="249" y="803"/>
                </a:lnTo>
                <a:lnTo>
                  <a:pt x="255" y="800"/>
                </a:lnTo>
                <a:lnTo>
                  <a:pt x="262" y="795"/>
                </a:lnTo>
                <a:lnTo>
                  <a:pt x="265" y="792"/>
                </a:lnTo>
                <a:lnTo>
                  <a:pt x="268" y="786"/>
                </a:lnTo>
                <a:lnTo>
                  <a:pt x="268" y="786"/>
                </a:lnTo>
                <a:lnTo>
                  <a:pt x="287" y="738"/>
                </a:lnTo>
                <a:lnTo>
                  <a:pt x="310" y="693"/>
                </a:lnTo>
                <a:lnTo>
                  <a:pt x="336" y="648"/>
                </a:lnTo>
                <a:lnTo>
                  <a:pt x="365" y="604"/>
                </a:lnTo>
                <a:lnTo>
                  <a:pt x="397" y="564"/>
                </a:lnTo>
                <a:lnTo>
                  <a:pt x="431" y="524"/>
                </a:lnTo>
                <a:lnTo>
                  <a:pt x="467" y="487"/>
                </a:lnTo>
                <a:lnTo>
                  <a:pt x="508" y="452"/>
                </a:lnTo>
                <a:lnTo>
                  <a:pt x="549" y="418"/>
                </a:lnTo>
                <a:lnTo>
                  <a:pt x="593" y="384"/>
                </a:lnTo>
                <a:lnTo>
                  <a:pt x="639" y="354"/>
                </a:lnTo>
                <a:lnTo>
                  <a:pt x="688" y="325"/>
                </a:lnTo>
                <a:lnTo>
                  <a:pt x="737" y="297"/>
                </a:lnTo>
                <a:lnTo>
                  <a:pt x="789" y="272"/>
                </a:lnTo>
                <a:lnTo>
                  <a:pt x="842" y="248"/>
                </a:lnTo>
                <a:lnTo>
                  <a:pt x="896" y="225"/>
                </a:lnTo>
                <a:lnTo>
                  <a:pt x="951" y="206"/>
                </a:lnTo>
                <a:lnTo>
                  <a:pt x="1007" y="187"/>
                </a:lnTo>
                <a:lnTo>
                  <a:pt x="1065" y="169"/>
                </a:lnTo>
                <a:lnTo>
                  <a:pt x="1123" y="153"/>
                </a:lnTo>
                <a:lnTo>
                  <a:pt x="1183" y="138"/>
                </a:lnTo>
                <a:lnTo>
                  <a:pt x="1242" y="126"/>
                </a:lnTo>
                <a:lnTo>
                  <a:pt x="1301" y="113"/>
                </a:lnTo>
                <a:lnTo>
                  <a:pt x="1361" y="103"/>
                </a:lnTo>
                <a:lnTo>
                  <a:pt x="1420" y="95"/>
                </a:lnTo>
                <a:lnTo>
                  <a:pt x="1481" y="89"/>
                </a:lnTo>
                <a:lnTo>
                  <a:pt x="1541" y="84"/>
                </a:lnTo>
                <a:lnTo>
                  <a:pt x="1599" y="79"/>
                </a:lnTo>
                <a:lnTo>
                  <a:pt x="1658" y="77"/>
                </a:lnTo>
                <a:lnTo>
                  <a:pt x="1716" y="76"/>
                </a:lnTo>
                <a:lnTo>
                  <a:pt x="1774" y="76"/>
                </a:lnTo>
                <a:lnTo>
                  <a:pt x="1830" y="79"/>
                </a:lnTo>
                <a:lnTo>
                  <a:pt x="1830" y="79"/>
                </a:lnTo>
                <a:lnTo>
                  <a:pt x="1881" y="82"/>
                </a:lnTo>
                <a:lnTo>
                  <a:pt x="1936" y="87"/>
                </a:lnTo>
                <a:lnTo>
                  <a:pt x="1994" y="93"/>
                </a:lnTo>
                <a:lnTo>
                  <a:pt x="2052" y="101"/>
                </a:lnTo>
                <a:lnTo>
                  <a:pt x="2113" y="113"/>
                </a:lnTo>
                <a:lnTo>
                  <a:pt x="2174" y="127"/>
                </a:lnTo>
                <a:lnTo>
                  <a:pt x="2233" y="142"/>
                </a:lnTo>
                <a:lnTo>
                  <a:pt x="2293" y="161"/>
                </a:lnTo>
                <a:lnTo>
                  <a:pt x="2349" y="180"/>
                </a:lnTo>
                <a:lnTo>
                  <a:pt x="2404" y="204"/>
                </a:lnTo>
                <a:lnTo>
                  <a:pt x="2429" y="217"/>
                </a:lnTo>
                <a:lnTo>
                  <a:pt x="2455" y="230"/>
                </a:lnTo>
                <a:lnTo>
                  <a:pt x="2479" y="244"/>
                </a:lnTo>
                <a:lnTo>
                  <a:pt x="2502" y="259"/>
                </a:lnTo>
                <a:lnTo>
                  <a:pt x="2523" y="275"/>
                </a:lnTo>
                <a:lnTo>
                  <a:pt x="2544" y="293"/>
                </a:lnTo>
                <a:lnTo>
                  <a:pt x="2561" y="309"/>
                </a:lnTo>
                <a:lnTo>
                  <a:pt x="2579" y="328"/>
                </a:lnTo>
                <a:lnTo>
                  <a:pt x="2595" y="346"/>
                </a:lnTo>
                <a:lnTo>
                  <a:pt x="2609" y="366"/>
                </a:lnTo>
                <a:lnTo>
                  <a:pt x="2621" y="387"/>
                </a:lnTo>
                <a:lnTo>
                  <a:pt x="2632" y="408"/>
                </a:lnTo>
                <a:lnTo>
                  <a:pt x="2632" y="408"/>
                </a:lnTo>
                <a:lnTo>
                  <a:pt x="2638" y="428"/>
                </a:lnTo>
                <a:lnTo>
                  <a:pt x="2643" y="448"/>
                </a:lnTo>
                <a:lnTo>
                  <a:pt x="2646" y="469"/>
                </a:lnTo>
                <a:lnTo>
                  <a:pt x="2648" y="489"/>
                </a:lnTo>
                <a:lnTo>
                  <a:pt x="2646" y="509"/>
                </a:lnTo>
                <a:lnTo>
                  <a:pt x="2642" y="529"/>
                </a:lnTo>
                <a:lnTo>
                  <a:pt x="2637" y="548"/>
                </a:lnTo>
                <a:lnTo>
                  <a:pt x="2630" y="569"/>
                </a:lnTo>
                <a:lnTo>
                  <a:pt x="2621" y="588"/>
                </a:lnTo>
                <a:lnTo>
                  <a:pt x="2611" y="607"/>
                </a:lnTo>
                <a:lnTo>
                  <a:pt x="2600" y="627"/>
                </a:lnTo>
                <a:lnTo>
                  <a:pt x="2587" y="646"/>
                </a:lnTo>
                <a:lnTo>
                  <a:pt x="2572" y="664"/>
                </a:lnTo>
                <a:lnTo>
                  <a:pt x="2556" y="683"/>
                </a:lnTo>
                <a:lnTo>
                  <a:pt x="2523" y="718"/>
                </a:lnTo>
                <a:lnTo>
                  <a:pt x="2487" y="754"/>
                </a:lnTo>
                <a:lnTo>
                  <a:pt x="2447" y="787"/>
                </a:lnTo>
                <a:lnTo>
                  <a:pt x="2407" y="819"/>
                </a:lnTo>
                <a:lnTo>
                  <a:pt x="2367" y="848"/>
                </a:lnTo>
                <a:lnTo>
                  <a:pt x="2327" y="877"/>
                </a:lnTo>
                <a:lnTo>
                  <a:pt x="2286" y="903"/>
                </a:lnTo>
                <a:lnTo>
                  <a:pt x="2214" y="948"/>
                </a:lnTo>
                <a:lnTo>
                  <a:pt x="2214" y="948"/>
                </a:lnTo>
                <a:lnTo>
                  <a:pt x="2172" y="974"/>
                </a:lnTo>
                <a:lnTo>
                  <a:pt x="2129" y="998"/>
                </a:lnTo>
                <a:lnTo>
                  <a:pt x="2084" y="1022"/>
                </a:lnTo>
                <a:lnTo>
                  <a:pt x="2039" y="1044"/>
                </a:lnTo>
                <a:lnTo>
                  <a:pt x="1994" y="1067"/>
                </a:lnTo>
                <a:lnTo>
                  <a:pt x="1947" y="1088"/>
                </a:lnTo>
                <a:lnTo>
                  <a:pt x="1901" y="1107"/>
                </a:lnTo>
                <a:lnTo>
                  <a:pt x="1854" y="1126"/>
                </a:lnTo>
                <a:lnTo>
                  <a:pt x="1806" y="1144"/>
                </a:lnTo>
                <a:lnTo>
                  <a:pt x="1758" y="1162"/>
                </a:lnTo>
                <a:lnTo>
                  <a:pt x="1710" y="1178"/>
                </a:lnTo>
                <a:lnTo>
                  <a:pt x="1661" y="1192"/>
                </a:lnTo>
                <a:lnTo>
                  <a:pt x="1612" y="1207"/>
                </a:lnTo>
                <a:lnTo>
                  <a:pt x="1562" y="1219"/>
                </a:lnTo>
                <a:lnTo>
                  <a:pt x="1512" y="1232"/>
                </a:lnTo>
                <a:lnTo>
                  <a:pt x="1460" y="1242"/>
                </a:lnTo>
                <a:lnTo>
                  <a:pt x="1411" y="1252"/>
                </a:lnTo>
                <a:lnTo>
                  <a:pt x="1359" y="1261"/>
                </a:lnTo>
                <a:lnTo>
                  <a:pt x="1308" y="1269"/>
                </a:lnTo>
                <a:lnTo>
                  <a:pt x="1256" y="1276"/>
                </a:lnTo>
                <a:lnTo>
                  <a:pt x="1203" y="1280"/>
                </a:lnTo>
                <a:lnTo>
                  <a:pt x="1152" y="1285"/>
                </a:lnTo>
                <a:lnTo>
                  <a:pt x="1101" y="1289"/>
                </a:lnTo>
                <a:lnTo>
                  <a:pt x="1048" y="1292"/>
                </a:lnTo>
                <a:lnTo>
                  <a:pt x="995" y="1293"/>
                </a:lnTo>
                <a:lnTo>
                  <a:pt x="943" y="1293"/>
                </a:lnTo>
                <a:lnTo>
                  <a:pt x="890" y="1292"/>
                </a:lnTo>
                <a:lnTo>
                  <a:pt x="837" y="1290"/>
                </a:lnTo>
                <a:lnTo>
                  <a:pt x="786" y="1287"/>
                </a:lnTo>
                <a:lnTo>
                  <a:pt x="733" y="1282"/>
                </a:lnTo>
                <a:lnTo>
                  <a:pt x="680" y="1277"/>
                </a:lnTo>
                <a:lnTo>
                  <a:pt x="628" y="1271"/>
                </a:lnTo>
                <a:lnTo>
                  <a:pt x="628" y="1271"/>
                </a:lnTo>
                <a:lnTo>
                  <a:pt x="574" y="1261"/>
                </a:lnTo>
                <a:lnTo>
                  <a:pt x="522" y="1250"/>
                </a:lnTo>
                <a:lnTo>
                  <a:pt x="472" y="1237"/>
                </a:lnTo>
                <a:lnTo>
                  <a:pt x="424" y="1221"/>
                </a:lnTo>
                <a:lnTo>
                  <a:pt x="377" y="1202"/>
                </a:lnTo>
                <a:lnTo>
                  <a:pt x="334" y="1179"/>
                </a:lnTo>
                <a:lnTo>
                  <a:pt x="292" y="1157"/>
                </a:lnTo>
                <a:lnTo>
                  <a:pt x="275" y="1142"/>
                </a:lnTo>
                <a:lnTo>
                  <a:pt x="255" y="1129"/>
                </a:lnTo>
                <a:lnTo>
                  <a:pt x="238" y="1115"/>
                </a:lnTo>
                <a:lnTo>
                  <a:pt x="222" y="1101"/>
                </a:lnTo>
                <a:lnTo>
                  <a:pt x="206" y="1085"/>
                </a:lnTo>
                <a:lnTo>
                  <a:pt x="191" y="1068"/>
                </a:lnTo>
                <a:lnTo>
                  <a:pt x="178" y="1052"/>
                </a:lnTo>
                <a:lnTo>
                  <a:pt x="165" y="1035"/>
                </a:lnTo>
                <a:lnTo>
                  <a:pt x="154" y="1015"/>
                </a:lnTo>
                <a:lnTo>
                  <a:pt x="143" y="998"/>
                </a:lnTo>
                <a:lnTo>
                  <a:pt x="133" y="978"/>
                </a:lnTo>
                <a:lnTo>
                  <a:pt x="125" y="958"/>
                </a:lnTo>
                <a:lnTo>
                  <a:pt x="119" y="937"/>
                </a:lnTo>
                <a:lnTo>
                  <a:pt x="114" y="916"/>
                </a:lnTo>
                <a:lnTo>
                  <a:pt x="109" y="893"/>
                </a:lnTo>
                <a:lnTo>
                  <a:pt x="106" y="871"/>
                </a:lnTo>
                <a:lnTo>
                  <a:pt x="106" y="847"/>
                </a:lnTo>
                <a:lnTo>
                  <a:pt x="106" y="823"/>
                </a:lnTo>
                <a:lnTo>
                  <a:pt x="106" y="823"/>
                </a:lnTo>
                <a:lnTo>
                  <a:pt x="108" y="789"/>
                </a:lnTo>
                <a:lnTo>
                  <a:pt x="112" y="754"/>
                </a:lnTo>
                <a:lnTo>
                  <a:pt x="119" y="720"/>
                </a:lnTo>
                <a:lnTo>
                  <a:pt x="128" y="688"/>
                </a:lnTo>
                <a:lnTo>
                  <a:pt x="140" y="654"/>
                </a:lnTo>
                <a:lnTo>
                  <a:pt x="154" y="623"/>
                </a:lnTo>
                <a:lnTo>
                  <a:pt x="170" y="591"/>
                </a:lnTo>
                <a:lnTo>
                  <a:pt x="186" y="561"/>
                </a:lnTo>
                <a:lnTo>
                  <a:pt x="206" y="532"/>
                </a:lnTo>
                <a:lnTo>
                  <a:pt x="228" y="503"/>
                </a:lnTo>
                <a:lnTo>
                  <a:pt x="251" y="474"/>
                </a:lnTo>
                <a:lnTo>
                  <a:pt x="275" y="447"/>
                </a:lnTo>
                <a:lnTo>
                  <a:pt x="300" y="421"/>
                </a:lnTo>
                <a:lnTo>
                  <a:pt x="328" y="394"/>
                </a:lnTo>
                <a:lnTo>
                  <a:pt x="357" y="370"/>
                </a:lnTo>
                <a:lnTo>
                  <a:pt x="386" y="346"/>
                </a:lnTo>
                <a:lnTo>
                  <a:pt x="416" y="321"/>
                </a:lnTo>
                <a:lnTo>
                  <a:pt x="448" y="299"/>
                </a:lnTo>
                <a:lnTo>
                  <a:pt x="482" y="278"/>
                </a:lnTo>
                <a:lnTo>
                  <a:pt x="516" y="257"/>
                </a:lnTo>
                <a:lnTo>
                  <a:pt x="549" y="238"/>
                </a:lnTo>
                <a:lnTo>
                  <a:pt x="585" y="219"/>
                </a:lnTo>
                <a:lnTo>
                  <a:pt x="622" y="201"/>
                </a:lnTo>
                <a:lnTo>
                  <a:pt x="657" y="183"/>
                </a:lnTo>
                <a:lnTo>
                  <a:pt x="694" y="167"/>
                </a:lnTo>
                <a:lnTo>
                  <a:pt x="733" y="153"/>
                </a:lnTo>
                <a:lnTo>
                  <a:pt x="770" y="138"/>
                </a:lnTo>
                <a:lnTo>
                  <a:pt x="808" y="126"/>
                </a:lnTo>
                <a:lnTo>
                  <a:pt x="845" y="114"/>
                </a:lnTo>
                <a:lnTo>
                  <a:pt x="884" y="103"/>
                </a:lnTo>
                <a:lnTo>
                  <a:pt x="922" y="93"/>
                </a:lnTo>
                <a:lnTo>
                  <a:pt x="959" y="85"/>
                </a:lnTo>
                <a:lnTo>
                  <a:pt x="959" y="85"/>
                </a:lnTo>
                <a:lnTo>
                  <a:pt x="967" y="82"/>
                </a:lnTo>
                <a:lnTo>
                  <a:pt x="974" y="81"/>
                </a:lnTo>
                <a:lnTo>
                  <a:pt x="980" y="76"/>
                </a:lnTo>
                <a:lnTo>
                  <a:pt x="983" y="73"/>
                </a:lnTo>
                <a:lnTo>
                  <a:pt x="986" y="68"/>
                </a:lnTo>
                <a:lnTo>
                  <a:pt x="988" y="64"/>
                </a:lnTo>
                <a:lnTo>
                  <a:pt x="988" y="60"/>
                </a:lnTo>
                <a:lnTo>
                  <a:pt x="988" y="55"/>
                </a:lnTo>
                <a:lnTo>
                  <a:pt x="986" y="52"/>
                </a:lnTo>
                <a:lnTo>
                  <a:pt x="983" y="48"/>
                </a:lnTo>
                <a:lnTo>
                  <a:pt x="978" y="45"/>
                </a:lnTo>
                <a:lnTo>
                  <a:pt x="974" y="42"/>
                </a:lnTo>
                <a:lnTo>
                  <a:pt x="969" y="40"/>
                </a:lnTo>
                <a:lnTo>
                  <a:pt x="961" y="39"/>
                </a:lnTo>
                <a:lnTo>
                  <a:pt x="954" y="40"/>
                </a:lnTo>
                <a:lnTo>
                  <a:pt x="945" y="40"/>
                </a:lnTo>
                <a:lnTo>
                  <a:pt x="94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61" name="Freeform 8"/>
          <p:cNvSpPr>
            <a:spLocks/>
          </p:cNvSpPr>
          <p:nvPr/>
        </p:nvSpPr>
        <p:spPr bwMode="auto">
          <a:xfrm rot="1697437">
            <a:off x="2033477" y="1571555"/>
            <a:ext cx="771932" cy="665317"/>
          </a:xfrm>
          <a:custGeom>
            <a:avLst/>
            <a:gdLst>
              <a:gd name="T0" fmla="*/ 628 w 2759"/>
              <a:gd name="T1" fmla="*/ 138 h 1359"/>
              <a:gd name="T2" fmla="*/ 255 w 2759"/>
              <a:gd name="T3" fmla="*/ 371 h 1359"/>
              <a:gd name="T4" fmla="*/ 71 w 2759"/>
              <a:gd name="T5" fmla="*/ 593 h 1359"/>
              <a:gd name="T6" fmla="*/ 1 w 2759"/>
              <a:gd name="T7" fmla="*/ 805 h 1359"/>
              <a:gd name="T8" fmla="*/ 13 w 2759"/>
              <a:gd name="T9" fmla="*/ 953 h 1359"/>
              <a:gd name="T10" fmla="*/ 79 w 2759"/>
              <a:gd name="T11" fmla="*/ 1093 h 1359"/>
              <a:gd name="T12" fmla="*/ 180 w 2759"/>
              <a:gd name="T13" fmla="*/ 1195 h 1359"/>
              <a:gd name="T14" fmla="*/ 439 w 2759"/>
              <a:gd name="T15" fmla="*/ 1311 h 1359"/>
              <a:gd name="T16" fmla="*/ 837 w 2759"/>
              <a:gd name="T17" fmla="*/ 1359 h 1359"/>
              <a:gd name="T18" fmla="*/ 1391 w 2759"/>
              <a:gd name="T19" fmla="*/ 1329 h 1359"/>
              <a:gd name="T20" fmla="*/ 1737 w 2759"/>
              <a:gd name="T21" fmla="*/ 1248 h 1359"/>
              <a:gd name="T22" fmla="*/ 2045 w 2759"/>
              <a:gd name="T23" fmla="*/ 1126 h 1359"/>
              <a:gd name="T24" fmla="*/ 2380 w 2759"/>
              <a:gd name="T25" fmla="*/ 938 h 1359"/>
              <a:gd name="T26" fmla="*/ 2593 w 2759"/>
              <a:gd name="T27" fmla="*/ 765 h 1359"/>
              <a:gd name="T28" fmla="*/ 2744 w 2759"/>
              <a:gd name="T29" fmla="*/ 550 h 1359"/>
              <a:gd name="T30" fmla="*/ 2757 w 2759"/>
              <a:gd name="T31" fmla="*/ 429 h 1359"/>
              <a:gd name="T32" fmla="*/ 2715 w 2759"/>
              <a:gd name="T33" fmla="*/ 321 h 1359"/>
              <a:gd name="T34" fmla="*/ 2597 w 2759"/>
              <a:gd name="T35" fmla="*/ 206 h 1359"/>
              <a:gd name="T36" fmla="*/ 2296 w 2759"/>
              <a:gd name="T37" fmla="*/ 77 h 1359"/>
              <a:gd name="T38" fmla="*/ 1922 w 2759"/>
              <a:gd name="T39" fmla="*/ 10 h 1359"/>
              <a:gd name="T40" fmla="*/ 1502 w 2759"/>
              <a:gd name="T41" fmla="*/ 13 h 1359"/>
              <a:gd name="T42" fmla="*/ 1091 w 2759"/>
              <a:gd name="T43" fmla="*/ 90 h 1359"/>
              <a:gd name="T44" fmla="*/ 683 w 2759"/>
              <a:gd name="T45" fmla="*/ 243 h 1359"/>
              <a:gd name="T46" fmla="*/ 413 w 2759"/>
              <a:gd name="T47" fmla="*/ 423 h 1359"/>
              <a:gd name="T48" fmla="*/ 259 w 2759"/>
              <a:gd name="T49" fmla="*/ 603 h 1359"/>
              <a:gd name="T50" fmla="*/ 177 w 2759"/>
              <a:gd name="T51" fmla="*/ 784 h 1359"/>
              <a:gd name="T52" fmla="*/ 215 w 2759"/>
              <a:gd name="T53" fmla="*/ 810 h 1359"/>
              <a:gd name="T54" fmla="*/ 268 w 2759"/>
              <a:gd name="T55" fmla="*/ 786 h 1359"/>
              <a:gd name="T56" fmla="*/ 467 w 2759"/>
              <a:gd name="T57" fmla="*/ 487 h 1359"/>
              <a:gd name="T58" fmla="*/ 789 w 2759"/>
              <a:gd name="T59" fmla="*/ 272 h 1359"/>
              <a:gd name="T60" fmla="*/ 1183 w 2759"/>
              <a:gd name="T61" fmla="*/ 138 h 1359"/>
              <a:gd name="T62" fmla="*/ 1599 w 2759"/>
              <a:gd name="T63" fmla="*/ 79 h 1359"/>
              <a:gd name="T64" fmla="*/ 1936 w 2759"/>
              <a:gd name="T65" fmla="*/ 87 h 1359"/>
              <a:gd name="T66" fmla="*/ 2349 w 2759"/>
              <a:gd name="T67" fmla="*/ 180 h 1359"/>
              <a:gd name="T68" fmla="*/ 2544 w 2759"/>
              <a:gd name="T69" fmla="*/ 293 h 1359"/>
              <a:gd name="T70" fmla="*/ 2632 w 2759"/>
              <a:gd name="T71" fmla="*/ 408 h 1359"/>
              <a:gd name="T72" fmla="*/ 2637 w 2759"/>
              <a:gd name="T73" fmla="*/ 548 h 1359"/>
              <a:gd name="T74" fmla="*/ 2556 w 2759"/>
              <a:gd name="T75" fmla="*/ 683 h 1359"/>
              <a:gd name="T76" fmla="*/ 2286 w 2759"/>
              <a:gd name="T77" fmla="*/ 903 h 1359"/>
              <a:gd name="T78" fmla="*/ 1994 w 2759"/>
              <a:gd name="T79" fmla="*/ 1067 h 1359"/>
              <a:gd name="T80" fmla="*/ 1661 w 2759"/>
              <a:gd name="T81" fmla="*/ 1192 h 1359"/>
              <a:gd name="T82" fmla="*/ 1308 w 2759"/>
              <a:gd name="T83" fmla="*/ 1269 h 1359"/>
              <a:gd name="T84" fmla="*/ 943 w 2759"/>
              <a:gd name="T85" fmla="*/ 1293 h 1359"/>
              <a:gd name="T86" fmla="*/ 628 w 2759"/>
              <a:gd name="T87" fmla="*/ 1271 h 1359"/>
              <a:gd name="T88" fmla="*/ 292 w 2759"/>
              <a:gd name="T89" fmla="*/ 1157 h 1359"/>
              <a:gd name="T90" fmla="*/ 178 w 2759"/>
              <a:gd name="T91" fmla="*/ 1052 h 1359"/>
              <a:gd name="T92" fmla="*/ 114 w 2759"/>
              <a:gd name="T93" fmla="*/ 916 h 1359"/>
              <a:gd name="T94" fmla="*/ 112 w 2759"/>
              <a:gd name="T95" fmla="*/ 754 h 1359"/>
              <a:gd name="T96" fmla="*/ 206 w 2759"/>
              <a:gd name="T97" fmla="*/ 532 h 1359"/>
              <a:gd name="T98" fmla="*/ 386 w 2759"/>
              <a:gd name="T99" fmla="*/ 346 h 1359"/>
              <a:gd name="T100" fmla="*/ 622 w 2759"/>
              <a:gd name="T101" fmla="*/ 201 h 1359"/>
              <a:gd name="T102" fmla="*/ 884 w 2759"/>
              <a:gd name="T103" fmla="*/ 103 h 1359"/>
              <a:gd name="T104" fmla="*/ 983 w 2759"/>
              <a:gd name="T105" fmla="*/ 73 h 1359"/>
              <a:gd name="T106" fmla="*/ 978 w 2759"/>
              <a:gd name="T107" fmla="*/ 45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59" h="1359">
                <a:moveTo>
                  <a:pt x="945" y="40"/>
                </a:moveTo>
                <a:lnTo>
                  <a:pt x="945" y="40"/>
                </a:lnTo>
                <a:lnTo>
                  <a:pt x="879" y="55"/>
                </a:lnTo>
                <a:lnTo>
                  <a:pt x="815" y="73"/>
                </a:lnTo>
                <a:lnTo>
                  <a:pt x="752" y="92"/>
                </a:lnTo>
                <a:lnTo>
                  <a:pt x="689" y="114"/>
                </a:lnTo>
                <a:lnTo>
                  <a:pt x="628" y="138"/>
                </a:lnTo>
                <a:lnTo>
                  <a:pt x="569" y="164"/>
                </a:lnTo>
                <a:lnTo>
                  <a:pt x="511" y="193"/>
                </a:lnTo>
                <a:lnTo>
                  <a:pt x="456" y="224"/>
                </a:lnTo>
                <a:lnTo>
                  <a:pt x="402" y="257"/>
                </a:lnTo>
                <a:lnTo>
                  <a:pt x="350" y="293"/>
                </a:lnTo>
                <a:lnTo>
                  <a:pt x="302" y="331"/>
                </a:lnTo>
                <a:lnTo>
                  <a:pt x="255" y="371"/>
                </a:lnTo>
                <a:lnTo>
                  <a:pt x="210" y="413"/>
                </a:lnTo>
                <a:lnTo>
                  <a:pt x="170" y="456"/>
                </a:lnTo>
                <a:lnTo>
                  <a:pt x="132" y="503"/>
                </a:lnTo>
                <a:lnTo>
                  <a:pt x="114" y="527"/>
                </a:lnTo>
                <a:lnTo>
                  <a:pt x="96" y="553"/>
                </a:lnTo>
                <a:lnTo>
                  <a:pt x="96" y="553"/>
                </a:lnTo>
                <a:lnTo>
                  <a:pt x="71" y="593"/>
                </a:lnTo>
                <a:lnTo>
                  <a:pt x="50" y="633"/>
                </a:lnTo>
                <a:lnTo>
                  <a:pt x="32" y="676"/>
                </a:lnTo>
                <a:lnTo>
                  <a:pt x="18" y="718"/>
                </a:lnTo>
                <a:lnTo>
                  <a:pt x="13" y="739"/>
                </a:lnTo>
                <a:lnTo>
                  <a:pt x="8" y="762"/>
                </a:lnTo>
                <a:lnTo>
                  <a:pt x="5" y="783"/>
                </a:lnTo>
                <a:lnTo>
                  <a:pt x="1" y="805"/>
                </a:lnTo>
                <a:lnTo>
                  <a:pt x="0" y="826"/>
                </a:lnTo>
                <a:lnTo>
                  <a:pt x="0" y="848"/>
                </a:lnTo>
                <a:lnTo>
                  <a:pt x="0" y="869"/>
                </a:lnTo>
                <a:lnTo>
                  <a:pt x="1" y="890"/>
                </a:lnTo>
                <a:lnTo>
                  <a:pt x="5" y="911"/>
                </a:lnTo>
                <a:lnTo>
                  <a:pt x="8" y="932"/>
                </a:lnTo>
                <a:lnTo>
                  <a:pt x="13" y="953"/>
                </a:lnTo>
                <a:lnTo>
                  <a:pt x="19" y="974"/>
                </a:lnTo>
                <a:lnTo>
                  <a:pt x="26" y="995"/>
                </a:lnTo>
                <a:lnTo>
                  <a:pt x="34" y="1015"/>
                </a:lnTo>
                <a:lnTo>
                  <a:pt x="43" y="1035"/>
                </a:lnTo>
                <a:lnTo>
                  <a:pt x="53" y="1054"/>
                </a:lnTo>
                <a:lnTo>
                  <a:pt x="66" y="1073"/>
                </a:lnTo>
                <a:lnTo>
                  <a:pt x="79" y="1093"/>
                </a:lnTo>
                <a:lnTo>
                  <a:pt x="91" y="1110"/>
                </a:lnTo>
                <a:lnTo>
                  <a:pt x="108" y="1128"/>
                </a:lnTo>
                <a:lnTo>
                  <a:pt x="124" y="1146"/>
                </a:lnTo>
                <a:lnTo>
                  <a:pt x="141" y="1163"/>
                </a:lnTo>
                <a:lnTo>
                  <a:pt x="161" y="1179"/>
                </a:lnTo>
                <a:lnTo>
                  <a:pt x="180" y="1195"/>
                </a:lnTo>
                <a:lnTo>
                  <a:pt x="180" y="1195"/>
                </a:lnTo>
                <a:lnTo>
                  <a:pt x="199" y="1208"/>
                </a:lnTo>
                <a:lnTo>
                  <a:pt x="218" y="1221"/>
                </a:lnTo>
                <a:lnTo>
                  <a:pt x="259" y="1245"/>
                </a:lnTo>
                <a:lnTo>
                  <a:pt x="300" y="1264"/>
                </a:lnTo>
                <a:lnTo>
                  <a:pt x="345" y="1282"/>
                </a:lnTo>
                <a:lnTo>
                  <a:pt x="390" y="1298"/>
                </a:lnTo>
                <a:lnTo>
                  <a:pt x="439" y="1311"/>
                </a:lnTo>
                <a:lnTo>
                  <a:pt x="487" y="1322"/>
                </a:lnTo>
                <a:lnTo>
                  <a:pt x="537" y="1332"/>
                </a:lnTo>
                <a:lnTo>
                  <a:pt x="586" y="1340"/>
                </a:lnTo>
                <a:lnTo>
                  <a:pt x="636" y="1346"/>
                </a:lnTo>
                <a:lnTo>
                  <a:pt x="688" y="1351"/>
                </a:lnTo>
                <a:lnTo>
                  <a:pt x="737" y="1354"/>
                </a:lnTo>
                <a:lnTo>
                  <a:pt x="837" y="1359"/>
                </a:lnTo>
                <a:lnTo>
                  <a:pt x="932" y="1359"/>
                </a:lnTo>
                <a:lnTo>
                  <a:pt x="932" y="1359"/>
                </a:lnTo>
                <a:lnTo>
                  <a:pt x="1033" y="1359"/>
                </a:lnTo>
                <a:lnTo>
                  <a:pt x="1134" y="1354"/>
                </a:lnTo>
                <a:lnTo>
                  <a:pt x="1237" y="1346"/>
                </a:lnTo>
                <a:lnTo>
                  <a:pt x="1340" y="1335"/>
                </a:lnTo>
                <a:lnTo>
                  <a:pt x="1391" y="1329"/>
                </a:lnTo>
                <a:lnTo>
                  <a:pt x="1443" y="1321"/>
                </a:lnTo>
                <a:lnTo>
                  <a:pt x="1493" y="1311"/>
                </a:lnTo>
                <a:lnTo>
                  <a:pt x="1544" y="1301"/>
                </a:lnTo>
                <a:lnTo>
                  <a:pt x="1592" y="1290"/>
                </a:lnTo>
                <a:lnTo>
                  <a:pt x="1642" y="1277"/>
                </a:lnTo>
                <a:lnTo>
                  <a:pt x="1689" y="1264"/>
                </a:lnTo>
                <a:lnTo>
                  <a:pt x="1737" y="1248"/>
                </a:lnTo>
                <a:lnTo>
                  <a:pt x="1737" y="1248"/>
                </a:lnTo>
                <a:lnTo>
                  <a:pt x="1788" y="1231"/>
                </a:lnTo>
                <a:lnTo>
                  <a:pt x="1840" y="1213"/>
                </a:lnTo>
                <a:lnTo>
                  <a:pt x="1893" y="1192"/>
                </a:lnTo>
                <a:lnTo>
                  <a:pt x="1944" y="1171"/>
                </a:lnTo>
                <a:lnTo>
                  <a:pt x="1996" y="1149"/>
                </a:lnTo>
                <a:lnTo>
                  <a:pt x="2045" y="1126"/>
                </a:lnTo>
                <a:lnTo>
                  <a:pt x="2097" y="1102"/>
                </a:lnTo>
                <a:lnTo>
                  <a:pt x="2147" y="1078"/>
                </a:lnTo>
                <a:lnTo>
                  <a:pt x="2195" y="1051"/>
                </a:lnTo>
                <a:lnTo>
                  <a:pt x="2243" y="1025"/>
                </a:lnTo>
                <a:lnTo>
                  <a:pt x="2290" y="996"/>
                </a:lnTo>
                <a:lnTo>
                  <a:pt x="2336" y="967"/>
                </a:lnTo>
                <a:lnTo>
                  <a:pt x="2380" y="938"/>
                </a:lnTo>
                <a:lnTo>
                  <a:pt x="2425" y="906"/>
                </a:lnTo>
                <a:lnTo>
                  <a:pt x="2466" y="876"/>
                </a:lnTo>
                <a:lnTo>
                  <a:pt x="2507" y="844"/>
                </a:lnTo>
                <a:lnTo>
                  <a:pt x="2507" y="844"/>
                </a:lnTo>
                <a:lnTo>
                  <a:pt x="2535" y="818"/>
                </a:lnTo>
                <a:lnTo>
                  <a:pt x="2566" y="792"/>
                </a:lnTo>
                <a:lnTo>
                  <a:pt x="2593" y="765"/>
                </a:lnTo>
                <a:lnTo>
                  <a:pt x="2622" y="738"/>
                </a:lnTo>
                <a:lnTo>
                  <a:pt x="2648" y="709"/>
                </a:lnTo>
                <a:lnTo>
                  <a:pt x="2672" y="678"/>
                </a:lnTo>
                <a:lnTo>
                  <a:pt x="2695" y="646"/>
                </a:lnTo>
                <a:lnTo>
                  <a:pt x="2714" y="615"/>
                </a:lnTo>
                <a:lnTo>
                  <a:pt x="2732" y="582"/>
                </a:lnTo>
                <a:lnTo>
                  <a:pt x="2744" y="550"/>
                </a:lnTo>
                <a:lnTo>
                  <a:pt x="2749" y="532"/>
                </a:lnTo>
                <a:lnTo>
                  <a:pt x="2754" y="516"/>
                </a:lnTo>
                <a:lnTo>
                  <a:pt x="2756" y="498"/>
                </a:lnTo>
                <a:lnTo>
                  <a:pt x="2759" y="481"/>
                </a:lnTo>
                <a:lnTo>
                  <a:pt x="2759" y="464"/>
                </a:lnTo>
                <a:lnTo>
                  <a:pt x="2759" y="447"/>
                </a:lnTo>
                <a:lnTo>
                  <a:pt x="2757" y="429"/>
                </a:lnTo>
                <a:lnTo>
                  <a:pt x="2754" y="411"/>
                </a:lnTo>
                <a:lnTo>
                  <a:pt x="2749" y="394"/>
                </a:lnTo>
                <a:lnTo>
                  <a:pt x="2743" y="376"/>
                </a:lnTo>
                <a:lnTo>
                  <a:pt x="2736" y="358"/>
                </a:lnTo>
                <a:lnTo>
                  <a:pt x="2727" y="341"/>
                </a:lnTo>
                <a:lnTo>
                  <a:pt x="2727" y="341"/>
                </a:lnTo>
                <a:lnTo>
                  <a:pt x="2715" y="321"/>
                </a:lnTo>
                <a:lnTo>
                  <a:pt x="2703" y="304"/>
                </a:lnTo>
                <a:lnTo>
                  <a:pt x="2688" y="285"/>
                </a:lnTo>
                <a:lnTo>
                  <a:pt x="2672" y="268"/>
                </a:lnTo>
                <a:lnTo>
                  <a:pt x="2654" y="251"/>
                </a:lnTo>
                <a:lnTo>
                  <a:pt x="2637" y="236"/>
                </a:lnTo>
                <a:lnTo>
                  <a:pt x="2617" y="220"/>
                </a:lnTo>
                <a:lnTo>
                  <a:pt x="2597" y="206"/>
                </a:lnTo>
                <a:lnTo>
                  <a:pt x="2576" y="193"/>
                </a:lnTo>
                <a:lnTo>
                  <a:pt x="2553" y="179"/>
                </a:lnTo>
                <a:lnTo>
                  <a:pt x="2507" y="154"/>
                </a:lnTo>
                <a:lnTo>
                  <a:pt x="2457" y="132"/>
                </a:lnTo>
                <a:lnTo>
                  <a:pt x="2404" y="113"/>
                </a:lnTo>
                <a:lnTo>
                  <a:pt x="2351" y="93"/>
                </a:lnTo>
                <a:lnTo>
                  <a:pt x="2296" y="77"/>
                </a:lnTo>
                <a:lnTo>
                  <a:pt x="2241" y="64"/>
                </a:lnTo>
                <a:lnTo>
                  <a:pt x="2187" y="52"/>
                </a:lnTo>
                <a:lnTo>
                  <a:pt x="2132" y="40"/>
                </a:lnTo>
                <a:lnTo>
                  <a:pt x="2079" y="31"/>
                </a:lnTo>
                <a:lnTo>
                  <a:pt x="1981" y="16"/>
                </a:lnTo>
                <a:lnTo>
                  <a:pt x="1981" y="16"/>
                </a:lnTo>
                <a:lnTo>
                  <a:pt x="1922" y="10"/>
                </a:lnTo>
                <a:lnTo>
                  <a:pt x="1862" y="5"/>
                </a:lnTo>
                <a:lnTo>
                  <a:pt x="1803" y="2"/>
                </a:lnTo>
                <a:lnTo>
                  <a:pt x="1743" y="0"/>
                </a:lnTo>
                <a:lnTo>
                  <a:pt x="1682" y="2"/>
                </a:lnTo>
                <a:lnTo>
                  <a:pt x="1623" y="3"/>
                </a:lnTo>
                <a:lnTo>
                  <a:pt x="1562" y="8"/>
                </a:lnTo>
                <a:lnTo>
                  <a:pt x="1502" y="13"/>
                </a:lnTo>
                <a:lnTo>
                  <a:pt x="1441" y="21"/>
                </a:lnTo>
                <a:lnTo>
                  <a:pt x="1382" y="29"/>
                </a:lnTo>
                <a:lnTo>
                  <a:pt x="1322" y="39"/>
                </a:lnTo>
                <a:lnTo>
                  <a:pt x="1264" y="50"/>
                </a:lnTo>
                <a:lnTo>
                  <a:pt x="1205" y="61"/>
                </a:lnTo>
                <a:lnTo>
                  <a:pt x="1149" y="76"/>
                </a:lnTo>
                <a:lnTo>
                  <a:pt x="1091" y="90"/>
                </a:lnTo>
                <a:lnTo>
                  <a:pt x="1035" y="106"/>
                </a:lnTo>
                <a:lnTo>
                  <a:pt x="1035" y="106"/>
                </a:lnTo>
                <a:lnTo>
                  <a:pt x="962" y="127"/>
                </a:lnTo>
                <a:lnTo>
                  <a:pt x="890" y="153"/>
                </a:lnTo>
                <a:lnTo>
                  <a:pt x="819" y="180"/>
                </a:lnTo>
                <a:lnTo>
                  <a:pt x="750" y="209"/>
                </a:lnTo>
                <a:lnTo>
                  <a:pt x="683" y="243"/>
                </a:lnTo>
                <a:lnTo>
                  <a:pt x="617" y="278"/>
                </a:lnTo>
                <a:lnTo>
                  <a:pt x="556" y="315"/>
                </a:lnTo>
                <a:lnTo>
                  <a:pt x="525" y="336"/>
                </a:lnTo>
                <a:lnTo>
                  <a:pt x="496" y="357"/>
                </a:lnTo>
                <a:lnTo>
                  <a:pt x="467" y="378"/>
                </a:lnTo>
                <a:lnTo>
                  <a:pt x="440" y="400"/>
                </a:lnTo>
                <a:lnTo>
                  <a:pt x="413" y="423"/>
                </a:lnTo>
                <a:lnTo>
                  <a:pt x="389" y="447"/>
                </a:lnTo>
                <a:lnTo>
                  <a:pt x="363" y="471"/>
                </a:lnTo>
                <a:lnTo>
                  <a:pt x="341" y="495"/>
                </a:lnTo>
                <a:lnTo>
                  <a:pt x="318" y="521"/>
                </a:lnTo>
                <a:lnTo>
                  <a:pt x="297" y="548"/>
                </a:lnTo>
                <a:lnTo>
                  <a:pt x="276" y="574"/>
                </a:lnTo>
                <a:lnTo>
                  <a:pt x="259" y="603"/>
                </a:lnTo>
                <a:lnTo>
                  <a:pt x="241" y="630"/>
                </a:lnTo>
                <a:lnTo>
                  <a:pt x="225" y="660"/>
                </a:lnTo>
                <a:lnTo>
                  <a:pt x="210" y="689"/>
                </a:lnTo>
                <a:lnTo>
                  <a:pt x="198" y="720"/>
                </a:lnTo>
                <a:lnTo>
                  <a:pt x="186" y="752"/>
                </a:lnTo>
                <a:lnTo>
                  <a:pt x="177" y="784"/>
                </a:lnTo>
                <a:lnTo>
                  <a:pt x="177" y="784"/>
                </a:lnTo>
                <a:lnTo>
                  <a:pt x="177" y="791"/>
                </a:lnTo>
                <a:lnTo>
                  <a:pt x="177" y="795"/>
                </a:lnTo>
                <a:lnTo>
                  <a:pt x="180" y="800"/>
                </a:lnTo>
                <a:lnTo>
                  <a:pt x="185" y="803"/>
                </a:lnTo>
                <a:lnTo>
                  <a:pt x="191" y="807"/>
                </a:lnTo>
                <a:lnTo>
                  <a:pt x="199" y="808"/>
                </a:lnTo>
                <a:lnTo>
                  <a:pt x="215" y="810"/>
                </a:lnTo>
                <a:lnTo>
                  <a:pt x="233" y="808"/>
                </a:lnTo>
                <a:lnTo>
                  <a:pt x="249" y="803"/>
                </a:lnTo>
                <a:lnTo>
                  <a:pt x="255" y="800"/>
                </a:lnTo>
                <a:lnTo>
                  <a:pt x="262" y="795"/>
                </a:lnTo>
                <a:lnTo>
                  <a:pt x="265" y="792"/>
                </a:lnTo>
                <a:lnTo>
                  <a:pt x="268" y="786"/>
                </a:lnTo>
                <a:lnTo>
                  <a:pt x="268" y="786"/>
                </a:lnTo>
                <a:lnTo>
                  <a:pt x="287" y="738"/>
                </a:lnTo>
                <a:lnTo>
                  <a:pt x="310" y="693"/>
                </a:lnTo>
                <a:lnTo>
                  <a:pt x="336" y="648"/>
                </a:lnTo>
                <a:lnTo>
                  <a:pt x="365" y="604"/>
                </a:lnTo>
                <a:lnTo>
                  <a:pt x="397" y="564"/>
                </a:lnTo>
                <a:lnTo>
                  <a:pt x="431" y="524"/>
                </a:lnTo>
                <a:lnTo>
                  <a:pt x="467" y="487"/>
                </a:lnTo>
                <a:lnTo>
                  <a:pt x="508" y="452"/>
                </a:lnTo>
                <a:lnTo>
                  <a:pt x="549" y="418"/>
                </a:lnTo>
                <a:lnTo>
                  <a:pt x="593" y="384"/>
                </a:lnTo>
                <a:lnTo>
                  <a:pt x="639" y="354"/>
                </a:lnTo>
                <a:lnTo>
                  <a:pt x="688" y="325"/>
                </a:lnTo>
                <a:lnTo>
                  <a:pt x="737" y="297"/>
                </a:lnTo>
                <a:lnTo>
                  <a:pt x="789" y="272"/>
                </a:lnTo>
                <a:lnTo>
                  <a:pt x="842" y="248"/>
                </a:lnTo>
                <a:lnTo>
                  <a:pt x="896" y="225"/>
                </a:lnTo>
                <a:lnTo>
                  <a:pt x="951" y="206"/>
                </a:lnTo>
                <a:lnTo>
                  <a:pt x="1007" y="187"/>
                </a:lnTo>
                <a:lnTo>
                  <a:pt x="1065" y="169"/>
                </a:lnTo>
                <a:lnTo>
                  <a:pt x="1123" y="153"/>
                </a:lnTo>
                <a:lnTo>
                  <a:pt x="1183" y="138"/>
                </a:lnTo>
                <a:lnTo>
                  <a:pt x="1242" y="126"/>
                </a:lnTo>
                <a:lnTo>
                  <a:pt x="1301" y="113"/>
                </a:lnTo>
                <a:lnTo>
                  <a:pt x="1361" y="103"/>
                </a:lnTo>
                <a:lnTo>
                  <a:pt x="1420" y="95"/>
                </a:lnTo>
                <a:lnTo>
                  <a:pt x="1481" y="89"/>
                </a:lnTo>
                <a:lnTo>
                  <a:pt x="1541" y="84"/>
                </a:lnTo>
                <a:lnTo>
                  <a:pt x="1599" y="79"/>
                </a:lnTo>
                <a:lnTo>
                  <a:pt x="1658" y="77"/>
                </a:lnTo>
                <a:lnTo>
                  <a:pt x="1716" y="76"/>
                </a:lnTo>
                <a:lnTo>
                  <a:pt x="1774" y="76"/>
                </a:lnTo>
                <a:lnTo>
                  <a:pt x="1830" y="79"/>
                </a:lnTo>
                <a:lnTo>
                  <a:pt x="1830" y="79"/>
                </a:lnTo>
                <a:lnTo>
                  <a:pt x="1881" y="82"/>
                </a:lnTo>
                <a:lnTo>
                  <a:pt x="1936" y="87"/>
                </a:lnTo>
                <a:lnTo>
                  <a:pt x="1994" y="93"/>
                </a:lnTo>
                <a:lnTo>
                  <a:pt x="2052" y="101"/>
                </a:lnTo>
                <a:lnTo>
                  <a:pt x="2113" y="113"/>
                </a:lnTo>
                <a:lnTo>
                  <a:pt x="2174" y="127"/>
                </a:lnTo>
                <a:lnTo>
                  <a:pt x="2233" y="142"/>
                </a:lnTo>
                <a:lnTo>
                  <a:pt x="2293" y="161"/>
                </a:lnTo>
                <a:lnTo>
                  <a:pt x="2349" y="180"/>
                </a:lnTo>
                <a:lnTo>
                  <a:pt x="2404" y="204"/>
                </a:lnTo>
                <a:lnTo>
                  <a:pt x="2429" y="217"/>
                </a:lnTo>
                <a:lnTo>
                  <a:pt x="2455" y="230"/>
                </a:lnTo>
                <a:lnTo>
                  <a:pt x="2479" y="244"/>
                </a:lnTo>
                <a:lnTo>
                  <a:pt x="2502" y="259"/>
                </a:lnTo>
                <a:lnTo>
                  <a:pt x="2523" y="275"/>
                </a:lnTo>
                <a:lnTo>
                  <a:pt x="2544" y="293"/>
                </a:lnTo>
                <a:lnTo>
                  <a:pt x="2561" y="309"/>
                </a:lnTo>
                <a:lnTo>
                  <a:pt x="2579" y="328"/>
                </a:lnTo>
                <a:lnTo>
                  <a:pt x="2595" y="346"/>
                </a:lnTo>
                <a:lnTo>
                  <a:pt x="2609" y="366"/>
                </a:lnTo>
                <a:lnTo>
                  <a:pt x="2621" y="387"/>
                </a:lnTo>
                <a:lnTo>
                  <a:pt x="2632" y="408"/>
                </a:lnTo>
                <a:lnTo>
                  <a:pt x="2632" y="408"/>
                </a:lnTo>
                <a:lnTo>
                  <a:pt x="2638" y="428"/>
                </a:lnTo>
                <a:lnTo>
                  <a:pt x="2643" y="448"/>
                </a:lnTo>
                <a:lnTo>
                  <a:pt x="2646" y="469"/>
                </a:lnTo>
                <a:lnTo>
                  <a:pt x="2648" y="489"/>
                </a:lnTo>
                <a:lnTo>
                  <a:pt x="2646" y="509"/>
                </a:lnTo>
                <a:lnTo>
                  <a:pt x="2642" y="529"/>
                </a:lnTo>
                <a:lnTo>
                  <a:pt x="2637" y="548"/>
                </a:lnTo>
                <a:lnTo>
                  <a:pt x="2630" y="569"/>
                </a:lnTo>
                <a:lnTo>
                  <a:pt x="2621" y="588"/>
                </a:lnTo>
                <a:lnTo>
                  <a:pt x="2611" y="607"/>
                </a:lnTo>
                <a:lnTo>
                  <a:pt x="2600" y="627"/>
                </a:lnTo>
                <a:lnTo>
                  <a:pt x="2587" y="646"/>
                </a:lnTo>
                <a:lnTo>
                  <a:pt x="2572" y="664"/>
                </a:lnTo>
                <a:lnTo>
                  <a:pt x="2556" y="683"/>
                </a:lnTo>
                <a:lnTo>
                  <a:pt x="2523" y="718"/>
                </a:lnTo>
                <a:lnTo>
                  <a:pt x="2487" y="754"/>
                </a:lnTo>
                <a:lnTo>
                  <a:pt x="2447" y="787"/>
                </a:lnTo>
                <a:lnTo>
                  <a:pt x="2407" y="819"/>
                </a:lnTo>
                <a:lnTo>
                  <a:pt x="2367" y="848"/>
                </a:lnTo>
                <a:lnTo>
                  <a:pt x="2327" y="877"/>
                </a:lnTo>
                <a:lnTo>
                  <a:pt x="2286" y="903"/>
                </a:lnTo>
                <a:lnTo>
                  <a:pt x="2214" y="948"/>
                </a:lnTo>
                <a:lnTo>
                  <a:pt x="2214" y="948"/>
                </a:lnTo>
                <a:lnTo>
                  <a:pt x="2172" y="974"/>
                </a:lnTo>
                <a:lnTo>
                  <a:pt x="2129" y="998"/>
                </a:lnTo>
                <a:lnTo>
                  <a:pt x="2084" y="1022"/>
                </a:lnTo>
                <a:lnTo>
                  <a:pt x="2039" y="1044"/>
                </a:lnTo>
                <a:lnTo>
                  <a:pt x="1994" y="1067"/>
                </a:lnTo>
                <a:lnTo>
                  <a:pt x="1947" y="1088"/>
                </a:lnTo>
                <a:lnTo>
                  <a:pt x="1901" y="1107"/>
                </a:lnTo>
                <a:lnTo>
                  <a:pt x="1854" y="1126"/>
                </a:lnTo>
                <a:lnTo>
                  <a:pt x="1806" y="1144"/>
                </a:lnTo>
                <a:lnTo>
                  <a:pt x="1758" y="1162"/>
                </a:lnTo>
                <a:lnTo>
                  <a:pt x="1710" y="1178"/>
                </a:lnTo>
                <a:lnTo>
                  <a:pt x="1661" y="1192"/>
                </a:lnTo>
                <a:lnTo>
                  <a:pt x="1612" y="1207"/>
                </a:lnTo>
                <a:lnTo>
                  <a:pt x="1562" y="1219"/>
                </a:lnTo>
                <a:lnTo>
                  <a:pt x="1512" y="1232"/>
                </a:lnTo>
                <a:lnTo>
                  <a:pt x="1460" y="1242"/>
                </a:lnTo>
                <a:lnTo>
                  <a:pt x="1411" y="1252"/>
                </a:lnTo>
                <a:lnTo>
                  <a:pt x="1359" y="1261"/>
                </a:lnTo>
                <a:lnTo>
                  <a:pt x="1308" y="1269"/>
                </a:lnTo>
                <a:lnTo>
                  <a:pt x="1256" y="1276"/>
                </a:lnTo>
                <a:lnTo>
                  <a:pt x="1203" y="1280"/>
                </a:lnTo>
                <a:lnTo>
                  <a:pt x="1152" y="1285"/>
                </a:lnTo>
                <a:lnTo>
                  <a:pt x="1101" y="1289"/>
                </a:lnTo>
                <a:lnTo>
                  <a:pt x="1048" y="1292"/>
                </a:lnTo>
                <a:lnTo>
                  <a:pt x="995" y="1293"/>
                </a:lnTo>
                <a:lnTo>
                  <a:pt x="943" y="1293"/>
                </a:lnTo>
                <a:lnTo>
                  <a:pt x="890" y="1292"/>
                </a:lnTo>
                <a:lnTo>
                  <a:pt x="837" y="1290"/>
                </a:lnTo>
                <a:lnTo>
                  <a:pt x="786" y="1287"/>
                </a:lnTo>
                <a:lnTo>
                  <a:pt x="733" y="1282"/>
                </a:lnTo>
                <a:lnTo>
                  <a:pt x="680" y="1277"/>
                </a:lnTo>
                <a:lnTo>
                  <a:pt x="628" y="1271"/>
                </a:lnTo>
                <a:lnTo>
                  <a:pt x="628" y="1271"/>
                </a:lnTo>
                <a:lnTo>
                  <a:pt x="574" y="1261"/>
                </a:lnTo>
                <a:lnTo>
                  <a:pt x="522" y="1250"/>
                </a:lnTo>
                <a:lnTo>
                  <a:pt x="472" y="1237"/>
                </a:lnTo>
                <a:lnTo>
                  <a:pt x="424" y="1221"/>
                </a:lnTo>
                <a:lnTo>
                  <a:pt x="377" y="1202"/>
                </a:lnTo>
                <a:lnTo>
                  <a:pt x="334" y="1179"/>
                </a:lnTo>
                <a:lnTo>
                  <a:pt x="292" y="1157"/>
                </a:lnTo>
                <a:lnTo>
                  <a:pt x="275" y="1142"/>
                </a:lnTo>
                <a:lnTo>
                  <a:pt x="255" y="1129"/>
                </a:lnTo>
                <a:lnTo>
                  <a:pt x="238" y="1115"/>
                </a:lnTo>
                <a:lnTo>
                  <a:pt x="222" y="1101"/>
                </a:lnTo>
                <a:lnTo>
                  <a:pt x="206" y="1085"/>
                </a:lnTo>
                <a:lnTo>
                  <a:pt x="191" y="1068"/>
                </a:lnTo>
                <a:lnTo>
                  <a:pt x="178" y="1052"/>
                </a:lnTo>
                <a:lnTo>
                  <a:pt x="165" y="1035"/>
                </a:lnTo>
                <a:lnTo>
                  <a:pt x="154" y="1015"/>
                </a:lnTo>
                <a:lnTo>
                  <a:pt x="143" y="998"/>
                </a:lnTo>
                <a:lnTo>
                  <a:pt x="133" y="978"/>
                </a:lnTo>
                <a:lnTo>
                  <a:pt x="125" y="958"/>
                </a:lnTo>
                <a:lnTo>
                  <a:pt x="119" y="937"/>
                </a:lnTo>
                <a:lnTo>
                  <a:pt x="114" y="916"/>
                </a:lnTo>
                <a:lnTo>
                  <a:pt x="109" y="893"/>
                </a:lnTo>
                <a:lnTo>
                  <a:pt x="106" y="871"/>
                </a:lnTo>
                <a:lnTo>
                  <a:pt x="106" y="847"/>
                </a:lnTo>
                <a:lnTo>
                  <a:pt x="106" y="823"/>
                </a:lnTo>
                <a:lnTo>
                  <a:pt x="106" y="823"/>
                </a:lnTo>
                <a:lnTo>
                  <a:pt x="108" y="789"/>
                </a:lnTo>
                <a:lnTo>
                  <a:pt x="112" y="754"/>
                </a:lnTo>
                <a:lnTo>
                  <a:pt x="119" y="720"/>
                </a:lnTo>
                <a:lnTo>
                  <a:pt x="128" y="688"/>
                </a:lnTo>
                <a:lnTo>
                  <a:pt x="140" y="654"/>
                </a:lnTo>
                <a:lnTo>
                  <a:pt x="154" y="623"/>
                </a:lnTo>
                <a:lnTo>
                  <a:pt x="170" y="591"/>
                </a:lnTo>
                <a:lnTo>
                  <a:pt x="186" y="561"/>
                </a:lnTo>
                <a:lnTo>
                  <a:pt x="206" y="532"/>
                </a:lnTo>
                <a:lnTo>
                  <a:pt x="228" y="503"/>
                </a:lnTo>
                <a:lnTo>
                  <a:pt x="251" y="474"/>
                </a:lnTo>
                <a:lnTo>
                  <a:pt x="275" y="447"/>
                </a:lnTo>
                <a:lnTo>
                  <a:pt x="300" y="421"/>
                </a:lnTo>
                <a:lnTo>
                  <a:pt x="328" y="394"/>
                </a:lnTo>
                <a:lnTo>
                  <a:pt x="357" y="370"/>
                </a:lnTo>
                <a:lnTo>
                  <a:pt x="386" y="346"/>
                </a:lnTo>
                <a:lnTo>
                  <a:pt x="416" y="321"/>
                </a:lnTo>
                <a:lnTo>
                  <a:pt x="448" y="299"/>
                </a:lnTo>
                <a:lnTo>
                  <a:pt x="482" y="278"/>
                </a:lnTo>
                <a:lnTo>
                  <a:pt x="516" y="257"/>
                </a:lnTo>
                <a:lnTo>
                  <a:pt x="549" y="238"/>
                </a:lnTo>
                <a:lnTo>
                  <a:pt x="585" y="219"/>
                </a:lnTo>
                <a:lnTo>
                  <a:pt x="622" y="201"/>
                </a:lnTo>
                <a:lnTo>
                  <a:pt x="657" y="183"/>
                </a:lnTo>
                <a:lnTo>
                  <a:pt x="694" y="167"/>
                </a:lnTo>
                <a:lnTo>
                  <a:pt x="733" y="153"/>
                </a:lnTo>
                <a:lnTo>
                  <a:pt x="770" y="138"/>
                </a:lnTo>
                <a:lnTo>
                  <a:pt x="808" y="126"/>
                </a:lnTo>
                <a:lnTo>
                  <a:pt x="845" y="114"/>
                </a:lnTo>
                <a:lnTo>
                  <a:pt x="884" y="103"/>
                </a:lnTo>
                <a:lnTo>
                  <a:pt x="922" y="93"/>
                </a:lnTo>
                <a:lnTo>
                  <a:pt x="959" y="85"/>
                </a:lnTo>
                <a:lnTo>
                  <a:pt x="959" y="85"/>
                </a:lnTo>
                <a:lnTo>
                  <a:pt x="967" y="82"/>
                </a:lnTo>
                <a:lnTo>
                  <a:pt x="974" y="81"/>
                </a:lnTo>
                <a:lnTo>
                  <a:pt x="980" y="76"/>
                </a:lnTo>
                <a:lnTo>
                  <a:pt x="983" y="73"/>
                </a:lnTo>
                <a:lnTo>
                  <a:pt x="986" y="68"/>
                </a:lnTo>
                <a:lnTo>
                  <a:pt x="988" y="64"/>
                </a:lnTo>
                <a:lnTo>
                  <a:pt x="988" y="60"/>
                </a:lnTo>
                <a:lnTo>
                  <a:pt x="988" y="55"/>
                </a:lnTo>
                <a:lnTo>
                  <a:pt x="986" y="52"/>
                </a:lnTo>
                <a:lnTo>
                  <a:pt x="983" y="48"/>
                </a:lnTo>
                <a:lnTo>
                  <a:pt x="978" y="45"/>
                </a:lnTo>
                <a:lnTo>
                  <a:pt x="974" y="42"/>
                </a:lnTo>
                <a:lnTo>
                  <a:pt x="969" y="40"/>
                </a:lnTo>
                <a:lnTo>
                  <a:pt x="961" y="39"/>
                </a:lnTo>
                <a:lnTo>
                  <a:pt x="954" y="40"/>
                </a:lnTo>
                <a:lnTo>
                  <a:pt x="945" y="40"/>
                </a:lnTo>
                <a:lnTo>
                  <a:pt x="94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oup 72"/>
          <p:cNvGrpSpPr>
            <a:grpSpLocks noChangeAspect="1"/>
          </p:cNvGrpSpPr>
          <p:nvPr/>
        </p:nvGrpSpPr>
        <p:grpSpPr bwMode="auto">
          <a:xfrm>
            <a:off x="1783369" y="1648702"/>
            <a:ext cx="4668761" cy="2496072"/>
            <a:chOff x="1274" y="1066"/>
            <a:chExt cx="2411" cy="1289"/>
          </a:xfrm>
        </p:grpSpPr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1274" y="1692"/>
              <a:ext cx="2034" cy="626"/>
            </a:xfrm>
            <a:custGeom>
              <a:avLst/>
              <a:gdLst>
                <a:gd name="T0" fmla="*/ 0 w 2034"/>
                <a:gd name="T1" fmla="*/ 344 h 626"/>
                <a:gd name="T2" fmla="*/ 189 w 2034"/>
                <a:gd name="T3" fmla="*/ 344 h 626"/>
                <a:gd name="T4" fmla="*/ 189 w 2034"/>
                <a:gd name="T5" fmla="*/ 626 h 626"/>
                <a:gd name="T6" fmla="*/ 0 w 2034"/>
                <a:gd name="T7" fmla="*/ 626 h 626"/>
                <a:gd name="T8" fmla="*/ 0 w 2034"/>
                <a:gd name="T9" fmla="*/ 344 h 626"/>
                <a:gd name="T10" fmla="*/ 368 w 2034"/>
                <a:gd name="T11" fmla="*/ 497 h 626"/>
                <a:gd name="T12" fmla="*/ 558 w 2034"/>
                <a:gd name="T13" fmla="*/ 497 h 626"/>
                <a:gd name="T14" fmla="*/ 558 w 2034"/>
                <a:gd name="T15" fmla="*/ 626 h 626"/>
                <a:gd name="T16" fmla="*/ 368 w 2034"/>
                <a:gd name="T17" fmla="*/ 626 h 626"/>
                <a:gd name="T18" fmla="*/ 368 w 2034"/>
                <a:gd name="T19" fmla="*/ 497 h 626"/>
                <a:gd name="T20" fmla="*/ 738 w 2034"/>
                <a:gd name="T21" fmla="*/ 0 h 626"/>
                <a:gd name="T22" fmla="*/ 927 w 2034"/>
                <a:gd name="T23" fmla="*/ 0 h 626"/>
                <a:gd name="T24" fmla="*/ 927 w 2034"/>
                <a:gd name="T25" fmla="*/ 626 h 626"/>
                <a:gd name="T26" fmla="*/ 738 w 2034"/>
                <a:gd name="T27" fmla="*/ 626 h 626"/>
                <a:gd name="T28" fmla="*/ 738 w 2034"/>
                <a:gd name="T29" fmla="*/ 0 h 626"/>
                <a:gd name="T30" fmla="*/ 1107 w 2034"/>
                <a:gd name="T31" fmla="*/ 485 h 626"/>
                <a:gd name="T32" fmla="*/ 1296 w 2034"/>
                <a:gd name="T33" fmla="*/ 485 h 626"/>
                <a:gd name="T34" fmla="*/ 1296 w 2034"/>
                <a:gd name="T35" fmla="*/ 626 h 626"/>
                <a:gd name="T36" fmla="*/ 1107 w 2034"/>
                <a:gd name="T37" fmla="*/ 626 h 626"/>
                <a:gd name="T38" fmla="*/ 1107 w 2034"/>
                <a:gd name="T39" fmla="*/ 485 h 626"/>
                <a:gd name="T40" fmla="*/ 1475 w 2034"/>
                <a:gd name="T41" fmla="*/ 564 h 626"/>
                <a:gd name="T42" fmla="*/ 1664 w 2034"/>
                <a:gd name="T43" fmla="*/ 564 h 626"/>
                <a:gd name="T44" fmla="*/ 1664 w 2034"/>
                <a:gd name="T45" fmla="*/ 626 h 626"/>
                <a:gd name="T46" fmla="*/ 1475 w 2034"/>
                <a:gd name="T47" fmla="*/ 626 h 626"/>
                <a:gd name="T48" fmla="*/ 1475 w 2034"/>
                <a:gd name="T49" fmla="*/ 564 h 626"/>
                <a:gd name="T50" fmla="*/ 1844 w 2034"/>
                <a:gd name="T51" fmla="*/ 178 h 626"/>
                <a:gd name="T52" fmla="*/ 2034 w 2034"/>
                <a:gd name="T53" fmla="*/ 178 h 626"/>
                <a:gd name="T54" fmla="*/ 2034 w 2034"/>
                <a:gd name="T55" fmla="*/ 626 h 626"/>
                <a:gd name="T56" fmla="*/ 1844 w 2034"/>
                <a:gd name="T57" fmla="*/ 626 h 626"/>
                <a:gd name="T58" fmla="*/ 1844 w 2034"/>
                <a:gd name="T59" fmla="*/ 17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4" h="626">
                  <a:moveTo>
                    <a:pt x="0" y="344"/>
                  </a:moveTo>
                  <a:lnTo>
                    <a:pt x="189" y="344"/>
                  </a:lnTo>
                  <a:lnTo>
                    <a:pt x="189" y="626"/>
                  </a:lnTo>
                  <a:lnTo>
                    <a:pt x="0" y="626"/>
                  </a:lnTo>
                  <a:lnTo>
                    <a:pt x="0" y="344"/>
                  </a:lnTo>
                  <a:close/>
                  <a:moveTo>
                    <a:pt x="368" y="497"/>
                  </a:moveTo>
                  <a:lnTo>
                    <a:pt x="558" y="497"/>
                  </a:lnTo>
                  <a:lnTo>
                    <a:pt x="558" y="626"/>
                  </a:lnTo>
                  <a:lnTo>
                    <a:pt x="368" y="626"/>
                  </a:lnTo>
                  <a:lnTo>
                    <a:pt x="368" y="497"/>
                  </a:lnTo>
                  <a:close/>
                  <a:moveTo>
                    <a:pt x="738" y="0"/>
                  </a:moveTo>
                  <a:lnTo>
                    <a:pt x="927" y="0"/>
                  </a:lnTo>
                  <a:lnTo>
                    <a:pt x="927" y="626"/>
                  </a:lnTo>
                  <a:lnTo>
                    <a:pt x="738" y="626"/>
                  </a:lnTo>
                  <a:lnTo>
                    <a:pt x="738" y="0"/>
                  </a:lnTo>
                  <a:close/>
                  <a:moveTo>
                    <a:pt x="1107" y="485"/>
                  </a:moveTo>
                  <a:lnTo>
                    <a:pt x="1296" y="485"/>
                  </a:lnTo>
                  <a:lnTo>
                    <a:pt x="1296" y="626"/>
                  </a:lnTo>
                  <a:lnTo>
                    <a:pt x="1107" y="626"/>
                  </a:lnTo>
                  <a:lnTo>
                    <a:pt x="1107" y="485"/>
                  </a:lnTo>
                  <a:close/>
                  <a:moveTo>
                    <a:pt x="1475" y="564"/>
                  </a:moveTo>
                  <a:lnTo>
                    <a:pt x="1664" y="564"/>
                  </a:lnTo>
                  <a:lnTo>
                    <a:pt x="1664" y="626"/>
                  </a:lnTo>
                  <a:lnTo>
                    <a:pt x="1475" y="626"/>
                  </a:lnTo>
                  <a:lnTo>
                    <a:pt x="1475" y="564"/>
                  </a:lnTo>
                  <a:close/>
                  <a:moveTo>
                    <a:pt x="1844" y="178"/>
                  </a:moveTo>
                  <a:lnTo>
                    <a:pt x="2034" y="178"/>
                  </a:lnTo>
                  <a:lnTo>
                    <a:pt x="2034" y="626"/>
                  </a:lnTo>
                  <a:lnTo>
                    <a:pt x="1844" y="626"/>
                  </a:lnTo>
                  <a:lnTo>
                    <a:pt x="1844" y="17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>
              <a:reflection blurRad="6350" stA="52000" endA="300" endPos="12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 b="1" dirty="0"/>
            </a:p>
          </p:txBody>
        </p:sp>
        <p:sp>
          <p:nvSpPr>
            <p:cNvPr id="7" name="Freeform 75"/>
            <p:cNvSpPr>
              <a:spLocks noEditPoints="1"/>
            </p:cNvSpPr>
            <p:nvPr/>
          </p:nvSpPr>
          <p:spPr bwMode="auto">
            <a:xfrm>
              <a:off x="1274" y="1354"/>
              <a:ext cx="2034" cy="902"/>
            </a:xfrm>
            <a:custGeom>
              <a:avLst/>
              <a:gdLst>
                <a:gd name="T0" fmla="*/ 0 w 2034"/>
                <a:gd name="T1" fmla="*/ 553 h 902"/>
                <a:gd name="T2" fmla="*/ 189 w 2034"/>
                <a:gd name="T3" fmla="*/ 553 h 902"/>
                <a:gd name="T4" fmla="*/ 189 w 2034"/>
                <a:gd name="T5" fmla="*/ 682 h 902"/>
                <a:gd name="T6" fmla="*/ 0 w 2034"/>
                <a:gd name="T7" fmla="*/ 682 h 902"/>
                <a:gd name="T8" fmla="*/ 0 w 2034"/>
                <a:gd name="T9" fmla="*/ 553 h 902"/>
                <a:gd name="T10" fmla="*/ 368 w 2034"/>
                <a:gd name="T11" fmla="*/ 589 h 902"/>
                <a:gd name="T12" fmla="*/ 558 w 2034"/>
                <a:gd name="T13" fmla="*/ 589 h 902"/>
                <a:gd name="T14" fmla="*/ 558 w 2034"/>
                <a:gd name="T15" fmla="*/ 835 h 902"/>
                <a:gd name="T16" fmla="*/ 368 w 2034"/>
                <a:gd name="T17" fmla="*/ 835 h 902"/>
                <a:gd name="T18" fmla="*/ 368 w 2034"/>
                <a:gd name="T19" fmla="*/ 589 h 902"/>
                <a:gd name="T20" fmla="*/ 738 w 2034"/>
                <a:gd name="T21" fmla="*/ 0 h 902"/>
                <a:gd name="T22" fmla="*/ 927 w 2034"/>
                <a:gd name="T23" fmla="*/ 0 h 902"/>
                <a:gd name="T24" fmla="*/ 927 w 2034"/>
                <a:gd name="T25" fmla="*/ 338 h 902"/>
                <a:gd name="T26" fmla="*/ 738 w 2034"/>
                <a:gd name="T27" fmla="*/ 338 h 902"/>
                <a:gd name="T28" fmla="*/ 738 w 2034"/>
                <a:gd name="T29" fmla="*/ 0 h 902"/>
                <a:gd name="T30" fmla="*/ 1107 w 2034"/>
                <a:gd name="T31" fmla="*/ 725 h 902"/>
                <a:gd name="T32" fmla="*/ 1296 w 2034"/>
                <a:gd name="T33" fmla="*/ 725 h 902"/>
                <a:gd name="T34" fmla="*/ 1296 w 2034"/>
                <a:gd name="T35" fmla="*/ 823 h 902"/>
                <a:gd name="T36" fmla="*/ 1107 w 2034"/>
                <a:gd name="T37" fmla="*/ 823 h 902"/>
                <a:gd name="T38" fmla="*/ 1107 w 2034"/>
                <a:gd name="T39" fmla="*/ 725 h 902"/>
                <a:gd name="T40" fmla="*/ 1475 w 2034"/>
                <a:gd name="T41" fmla="*/ 853 h 902"/>
                <a:gd name="T42" fmla="*/ 1664 w 2034"/>
                <a:gd name="T43" fmla="*/ 853 h 902"/>
                <a:gd name="T44" fmla="*/ 1664 w 2034"/>
                <a:gd name="T45" fmla="*/ 902 h 902"/>
                <a:gd name="T46" fmla="*/ 1475 w 2034"/>
                <a:gd name="T47" fmla="*/ 902 h 902"/>
                <a:gd name="T48" fmla="*/ 1475 w 2034"/>
                <a:gd name="T49" fmla="*/ 853 h 902"/>
                <a:gd name="T50" fmla="*/ 1844 w 2034"/>
                <a:gd name="T51" fmla="*/ 485 h 902"/>
                <a:gd name="T52" fmla="*/ 2034 w 2034"/>
                <a:gd name="T53" fmla="*/ 485 h 902"/>
                <a:gd name="T54" fmla="*/ 2034 w 2034"/>
                <a:gd name="T55" fmla="*/ 516 h 902"/>
                <a:gd name="T56" fmla="*/ 1844 w 2034"/>
                <a:gd name="T57" fmla="*/ 516 h 902"/>
                <a:gd name="T58" fmla="*/ 1844 w 2034"/>
                <a:gd name="T59" fmla="*/ 48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4" h="902">
                  <a:moveTo>
                    <a:pt x="0" y="553"/>
                  </a:moveTo>
                  <a:lnTo>
                    <a:pt x="189" y="553"/>
                  </a:lnTo>
                  <a:lnTo>
                    <a:pt x="189" y="682"/>
                  </a:lnTo>
                  <a:lnTo>
                    <a:pt x="0" y="682"/>
                  </a:lnTo>
                  <a:lnTo>
                    <a:pt x="0" y="553"/>
                  </a:lnTo>
                  <a:close/>
                  <a:moveTo>
                    <a:pt x="368" y="589"/>
                  </a:moveTo>
                  <a:lnTo>
                    <a:pt x="558" y="589"/>
                  </a:lnTo>
                  <a:lnTo>
                    <a:pt x="558" y="835"/>
                  </a:lnTo>
                  <a:lnTo>
                    <a:pt x="368" y="835"/>
                  </a:lnTo>
                  <a:lnTo>
                    <a:pt x="368" y="589"/>
                  </a:lnTo>
                  <a:close/>
                  <a:moveTo>
                    <a:pt x="738" y="0"/>
                  </a:moveTo>
                  <a:lnTo>
                    <a:pt x="927" y="0"/>
                  </a:lnTo>
                  <a:lnTo>
                    <a:pt x="927" y="338"/>
                  </a:lnTo>
                  <a:lnTo>
                    <a:pt x="738" y="338"/>
                  </a:lnTo>
                  <a:lnTo>
                    <a:pt x="738" y="0"/>
                  </a:lnTo>
                  <a:close/>
                  <a:moveTo>
                    <a:pt x="1107" y="725"/>
                  </a:moveTo>
                  <a:lnTo>
                    <a:pt x="1296" y="725"/>
                  </a:lnTo>
                  <a:lnTo>
                    <a:pt x="1296" y="823"/>
                  </a:lnTo>
                  <a:lnTo>
                    <a:pt x="1107" y="823"/>
                  </a:lnTo>
                  <a:lnTo>
                    <a:pt x="1107" y="725"/>
                  </a:lnTo>
                  <a:close/>
                  <a:moveTo>
                    <a:pt x="1475" y="853"/>
                  </a:moveTo>
                  <a:lnTo>
                    <a:pt x="1664" y="853"/>
                  </a:lnTo>
                  <a:lnTo>
                    <a:pt x="1664" y="902"/>
                  </a:lnTo>
                  <a:lnTo>
                    <a:pt x="1475" y="902"/>
                  </a:lnTo>
                  <a:lnTo>
                    <a:pt x="1475" y="853"/>
                  </a:lnTo>
                  <a:close/>
                  <a:moveTo>
                    <a:pt x="1844" y="485"/>
                  </a:moveTo>
                  <a:lnTo>
                    <a:pt x="2034" y="485"/>
                  </a:lnTo>
                  <a:lnTo>
                    <a:pt x="2034" y="516"/>
                  </a:lnTo>
                  <a:lnTo>
                    <a:pt x="1844" y="516"/>
                  </a:lnTo>
                  <a:lnTo>
                    <a:pt x="1844" y="48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 b="1" dirty="0"/>
            </a:p>
          </p:txBody>
        </p:sp>
        <p:sp>
          <p:nvSpPr>
            <p:cNvPr id="8" name="Freeform 76"/>
            <p:cNvSpPr>
              <a:spLocks noEditPoints="1"/>
            </p:cNvSpPr>
            <p:nvPr/>
          </p:nvSpPr>
          <p:spPr bwMode="auto">
            <a:xfrm>
              <a:off x="1274" y="1066"/>
              <a:ext cx="2034" cy="1141"/>
            </a:xfrm>
            <a:custGeom>
              <a:avLst/>
              <a:gdLst>
                <a:gd name="T0" fmla="*/ 0 w 2034"/>
                <a:gd name="T1" fmla="*/ 742 h 1141"/>
                <a:gd name="T2" fmla="*/ 189 w 2034"/>
                <a:gd name="T3" fmla="*/ 742 h 1141"/>
                <a:gd name="T4" fmla="*/ 189 w 2034"/>
                <a:gd name="T5" fmla="*/ 841 h 1141"/>
                <a:gd name="T6" fmla="*/ 0 w 2034"/>
                <a:gd name="T7" fmla="*/ 841 h 1141"/>
                <a:gd name="T8" fmla="*/ 0 w 2034"/>
                <a:gd name="T9" fmla="*/ 742 h 1141"/>
                <a:gd name="T10" fmla="*/ 368 w 2034"/>
                <a:gd name="T11" fmla="*/ 577 h 1141"/>
                <a:gd name="T12" fmla="*/ 558 w 2034"/>
                <a:gd name="T13" fmla="*/ 577 h 1141"/>
                <a:gd name="T14" fmla="*/ 558 w 2034"/>
                <a:gd name="T15" fmla="*/ 877 h 1141"/>
                <a:gd name="T16" fmla="*/ 368 w 2034"/>
                <a:gd name="T17" fmla="*/ 877 h 1141"/>
                <a:gd name="T18" fmla="*/ 368 w 2034"/>
                <a:gd name="T19" fmla="*/ 577 h 1141"/>
                <a:gd name="T20" fmla="*/ 738 w 2034"/>
                <a:gd name="T21" fmla="*/ 0 h 1141"/>
                <a:gd name="T22" fmla="*/ 927 w 2034"/>
                <a:gd name="T23" fmla="*/ 0 h 1141"/>
                <a:gd name="T24" fmla="*/ 927 w 2034"/>
                <a:gd name="T25" fmla="*/ 288 h 1141"/>
                <a:gd name="T26" fmla="*/ 738 w 2034"/>
                <a:gd name="T27" fmla="*/ 288 h 1141"/>
                <a:gd name="T28" fmla="*/ 738 w 2034"/>
                <a:gd name="T29" fmla="*/ 0 h 1141"/>
                <a:gd name="T30" fmla="*/ 1107 w 2034"/>
                <a:gd name="T31" fmla="*/ 933 h 1141"/>
                <a:gd name="T32" fmla="*/ 1296 w 2034"/>
                <a:gd name="T33" fmla="*/ 933 h 1141"/>
                <a:gd name="T34" fmla="*/ 1296 w 2034"/>
                <a:gd name="T35" fmla="*/ 1013 h 1141"/>
                <a:gd name="T36" fmla="*/ 1107 w 2034"/>
                <a:gd name="T37" fmla="*/ 1013 h 1141"/>
                <a:gd name="T38" fmla="*/ 1107 w 2034"/>
                <a:gd name="T39" fmla="*/ 933 h 1141"/>
                <a:gd name="T40" fmla="*/ 1475 w 2034"/>
                <a:gd name="T41" fmla="*/ 963 h 1141"/>
                <a:gd name="T42" fmla="*/ 1664 w 2034"/>
                <a:gd name="T43" fmla="*/ 963 h 1141"/>
                <a:gd name="T44" fmla="*/ 1664 w 2034"/>
                <a:gd name="T45" fmla="*/ 1141 h 1141"/>
                <a:gd name="T46" fmla="*/ 1475 w 2034"/>
                <a:gd name="T47" fmla="*/ 1141 h 1141"/>
                <a:gd name="T48" fmla="*/ 1475 w 2034"/>
                <a:gd name="T49" fmla="*/ 963 h 1141"/>
                <a:gd name="T50" fmla="*/ 1844 w 2034"/>
                <a:gd name="T51" fmla="*/ 626 h 1141"/>
                <a:gd name="T52" fmla="*/ 2034 w 2034"/>
                <a:gd name="T53" fmla="*/ 626 h 1141"/>
                <a:gd name="T54" fmla="*/ 2034 w 2034"/>
                <a:gd name="T55" fmla="*/ 773 h 1141"/>
                <a:gd name="T56" fmla="*/ 1844 w 2034"/>
                <a:gd name="T57" fmla="*/ 773 h 1141"/>
                <a:gd name="T58" fmla="*/ 1844 w 2034"/>
                <a:gd name="T59" fmla="*/ 626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4" h="1141">
                  <a:moveTo>
                    <a:pt x="0" y="742"/>
                  </a:moveTo>
                  <a:lnTo>
                    <a:pt x="189" y="742"/>
                  </a:lnTo>
                  <a:lnTo>
                    <a:pt x="189" y="841"/>
                  </a:lnTo>
                  <a:lnTo>
                    <a:pt x="0" y="841"/>
                  </a:lnTo>
                  <a:lnTo>
                    <a:pt x="0" y="742"/>
                  </a:lnTo>
                  <a:close/>
                  <a:moveTo>
                    <a:pt x="368" y="577"/>
                  </a:moveTo>
                  <a:lnTo>
                    <a:pt x="558" y="577"/>
                  </a:lnTo>
                  <a:lnTo>
                    <a:pt x="558" y="877"/>
                  </a:lnTo>
                  <a:lnTo>
                    <a:pt x="368" y="877"/>
                  </a:lnTo>
                  <a:lnTo>
                    <a:pt x="368" y="577"/>
                  </a:lnTo>
                  <a:close/>
                  <a:moveTo>
                    <a:pt x="738" y="0"/>
                  </a:moveTo>
                  <a:lnTo>
                    <a:pt x="927" y="0"/>
                  </a:lnTo>
                  <a:lnTo>
                    <a:pt x="927" y="288"/>
                  </a:lnTo>
                  <a:lnTo>
                    <a:pt x="738" y="288"/>
                  </a:lnTo>
                  <a:lnTo>
                    <a:pt x="738" y="0"/>
                  </a:lnTo>
                  <a:close/>
                  <a:moveTo>
                    <a:pt x="1107" y="933"/>
                  </a:moveTo>
                  <a:lnTo>
                    <a:pt x="1296" y="933"/>
                  </a:lnTo>
                  <a:lnTo>
                    <a:pt x="1296" y="1013"/>
                  </a:lnTo>
                  <a:lnTo>
                    <a:pt x="1107" y="1013"/>
                  </a:lnTo>
                  <a:lnTo>
                    <a:pt x="1107" y="933"/>
                  </a:lnTo>
                  <a:close/>
                  <a:moveTo>
                    <a:pt x="1475" y="963"/>
                  </a:moveTo>
                  <a:lnTo>
                    <a:pt x="1664" y="963"/>
                  </a:lnTo>
                  <a:lnTo>
                    <a:pt x="1664" y="1141"/>
                  </a:lnTo>
                  <a:lnTo>
                    <a:pt x="1475" y="1141"/>
                  </a:lnTo>
                  <a:lnTo>
                    <a:pt x="1475" y="963"/>
                  </a:lnTo>
                  <a:close/>
                  <a:moveTo>
                    <a:pt x="1844" y="626"/>
                  </a:moveTo>
                  <a:lnTo>
                    <a:pt x="2034" y="626"/>
                  </a:lnTo>
                  <a:lnTo>
                    <a:pt x="2034" y="773"/>
                  </a:lnTo>
                  <a:lnTo>
                    <a:pt x="1844" y="773"/>
                  </a:lnTo>
                  <a:lnTo>
                    <a:pt x="1844" y="62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 b="1" dirty="0"/>
            </a:p>
          </p:txBody>
        </p:sp>
        <p:sp>
          <p:nvSpPr>
            <p:cNvPr id="10" name="Rectangle 78"/>
            <p:cNvSpPr>
              <a:spLocks noChangeArrowheads="1"/>
            </p:cNvSpPr>
            <p:nvPr/>
          </p:nvSpPr>
          <p:spPr bwMode="auto">
            <a:xfrm>
              <a:off x="1329" y="2128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46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79"/>
            <p:cNvSpPr>
              <a:spLocks noChangeArrowheads="1"/>
            </p:cNvSpPr>
            <p:nvPr/>
          </p:nvSpPr>
          <p:spPr bwMode="auto">
            <a:xfrm>
              <a:off x="1698" y="2204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21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80"/>
            <p:cNvSpPr>
              <a:spLocks noChangeArrowheads="1"/>
            </p:cNvSpPr>
            <p:nvPr/>
          </p:nvSpPr>
          <p:spPr bwMode="auto">
            <a:xfrm>
              <a:off x="2046" y="1956"/>
              <a:ext cx="16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102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81"/>
            <p:cNvSpPr>
              <a:spLocks noChangeArrowheads="1"/>
            </p:cNvSpPr>
            <p:nvPr/>
          </p:nvSpPr>
          <p:spPr bwMode="auto">
            <a:xfrm>
              <a:off x="2435" y="2198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23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2804" y="2228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3173" y="2045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73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1329" y="1909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21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1698" y="2017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>
              <a:off x="2066" y="1474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55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2435" y="2064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16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2824" y="2163"/>
              <a:ext cx="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>
              <a:off x="3193" y="1806"/>
              <a:ext cx="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90"/>
            <p:cNvSpPr>
              <a:spLocks noChangeArrowheads="1"/>
            </p:cNvSpPr>
            <p:nvPr/>
          </p:nvSpPr>
          <p:spPr bwMode="auto">
            <a:xfrm>
              <a:off x="1329" y="1796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16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1698" y="1744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49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2066" y="1161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47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2435" y="1975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94"/>
            <p:cNvSpPr>
              <a:spLocks noChangeArrowheads="1"/>
            </p:cNvSpPr>
            <p:nvPr/>
          </p:nvSpPr>
          <p:spPr bwMode="auto">
            <a:xfrm>
              <a:off x="2804" y="2050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29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3173" y="1717"/>
              <a:ext cx="10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6" name="Rectangle 104"/>
            <p:cNvSpPr>
              <a:spLocks noChangeArrowheads="1"/>
            </p:cNvSpPr>
            <p:nvPr/>
          </p:nvSpPr>
          <p:spPr bwMode="auto">
            <a:xfrm>
              <a:off x="3685" y="1734"/>
              <a:ext cx="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732240" y="2587050"/>
            <a:ext cx="1385009" cy="1497455"/>
            <a:chOff x="6256549" y="2752473"/>
            <a:chExt cx="1385009" cy="1497455"/>
          </a:xfrm>
        </p:grpSpPr>
        <p:sp>
          <p:nvSpPr>
            <p:cNvPr id="44" name="Rectangle 102"/>
            <p:cNvSpPr>
              <a:spLocks noChangeArrowheads="1"/>
            </p:cNvSpPr>
            <p:nvPr/>
          </p:nvSpPr>
          <p:spPr bwMode="auto">
            <a:xfrm>
              <a:off x="6256549" y="2835740"/>
              <a:ext cx="108441" cy="10844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103"/>
            <p:cNvSpPr>
              <a:spLocks noChangeArrowheads="1"/>
            </p:cNvSpPr>
            <p:nvPr/>
          </p:nvSpPr>
          <p:spPr bwMode="auto">
            <a:xfrm>
              <a:off x="6452130" y="2752473"/>
              <a:ext cx="118462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Nno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no </a:t>
              </a: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b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nonononono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6" name="Rectangle 105"/>
            <p:cNvSpPr>
              <a:spLocks noChangeArrowheads="1"/>
            </p:cNvSpPr>
            <p:nvPr/>
          </p:nvSpPr>
          <p:spPr bwMode="auto">
            <a:xfrm>
              <a:off x="6264295" y="3341150"/>
              <a:ext cx="108441" cy="10844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106"/>
            <p:cNvSpPr>
              <a:spLocks noChangeArrowheads="1"/>
            </p:cNvSpPr>
            <p:nvPr/>
          </p:nvSpPr>
          <p:spPr bwMode="auto">
            <a:xfrm>
              <a:off x="6452130" y="3255947"/>
              <a:ext cx="11381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 </a:t>
              </a: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non </a:t>
              </a: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on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onono</a:t>
              </a:r>
              <a:endParaRPr lang="pt-BR" altLang="pt-BR" sz="1600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264295" y="3840752"/>
              <a:ext cx="108441" cy="108441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109"/>
            <p:cNvSpPr>
              <a:spLocks noChangeArrowheads="1"/>
            </p:cNvSpPr>
            <p:nvPr/>
          </p:nvSpPr>
          <p:spPr bwMode="auto">
            <a:xfrm>
              <a:off x="6452130" y="3757485"/>
              <a:ext cx="118942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Nonononon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r>
                <a:rPr lang="pt-BR" altLang="pt-BR" sz="1600" dirty="0" err="1" smtClean="0">
                  <a:solidFill>
                    <a:schemeClr val="bg1"/>
                  </a:solidFill>
                  <a:latin typeface="Calibri" pitchFamily="34" charset="0"/>
                </a:rPr>
                <a:t>nononononon</a:t>
              </a:r>
              <a:endParaRPr lang="pt-BR" alt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72"/>
          <p:cNvGrpSpPr>
            <a:grpSpLocks noChangeAspect="1"/>
          </p:cNvGrpSpPr>
          <p:nvPr/>
        </p:nvGrpSpPr>
        <p:grpSpPr bwMode="auto">
          <a:xfrm>
            <a:off x="1609089" y="2942244"/>
            <a:ext cx="4843041" cy="1382618"/>
            <a:chOff x="1184" y="1734"/>
            <a:chExt cx="2501" cy="714"/>
          </a:xfrm>
        </p:grpSpPr>
        <p:sp>
          <p:nvSpPr>
            <p:cNvPr id="59" name="Rectangle 77"/>
            <p:cNvSpPr>
              <a:spLocks noChangeArrowheads="1"/>
            </p:cNvSpPr>
            <p:nvPr/>
          </p:nvSpPr>
          <p:spPr bwMode="auto">
            <a:xfrm>
              <a:off x="1184" y="2315"/>
              <a:ext cx="2213" cy="6"/>
            </a:xfrm>
            <a:prstGeom prst="rect">
              <a:avLst/>
            </a:prstGeom>
            <a:solidFill>
              <a:schemeClr val="bg1"/>
            </a:solidFill>
            <a:ln w="1588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0" name="Rectangle 96"/>
            <p:cNvSpPr>
              <a:spLocks noChangeArrowheads="1"/>
            </p:cNvSpPr>
            <p:nvPr/>
          </p:nvSpPr>
          <p:spPr bwMode="auto">
            <a:xfrm>
              <a:off x="1349" y="2369"/>
              <a:ext cx="7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DP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" name="Rectangle 97"/>
            <p:cNvSpPr>
              <a:spLocks noChangeArrowheads="1"/>
            </p:cNvSpPr>
            <p:nvPr/>
          </p:nvSpPr>
          <p:spPr bwMode="auto">
            <a:xfrm>
              <a:off x="1718" y="2369"/>
              <a:ext cx="7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EG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2" name="Rectangle 98"/>
            <p:cNvSpPr>
              <a:spLocks noChangeArrowheads="1"/>
            </p:cNvSpPr>
            <p:nvPr/>
          </p:nvSpPr>
          <p:spPr bwMode="auto">
            <a:xfrm>
              <a:off x="2087" y="2369"/>
              <a:ext cx="7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3" name="Rectangle 99"/>
            <p:cNvSpPr>
              <a:spLocks noChangeArrowheads="1"/>
            </p:cNvSpPr>
            <p:nvPr/>
          </p:nvSpPr>
          <p:spPr bwMode="auto">
            <a:xfrm>
              <a:off x="2456" y="2369"/>
              <a:ext cx="6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RS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4" name="Rectangle 100"/>
            <p:cNvSpPr>
              <a:spLocks noChangeArrowheads="1"/>
            </p:cNvSpPr>
            <p:nvPr/>
          </p:nvSpPr>
          <p:spPr bwMode="auto">
            <a:xfrm>
              <a:off x="2825" y="2369"/>
              <a:ext cx="7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MI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5" name="Rectangle 101"/>
            <p:cNvSpPr>
              <a:spLocks noChangeArrowheads="1"/>
            </p:cNvSpPr>
            <p:nvPr/>
          </p:nvSpPr>
          <p:spPr bwMode="auto">
            <a:xfrm>
              <a:off x="3193" y="2369"/>
              <a:ext cx="7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SG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" name="Rectangle 104"/>
            <p:cNvSpPr>
              <a:spLocks noChangeArrowheads="1"/>
            </p:cNvSpPr>
            <p:nvPr/>
          </p:nvSpPr>
          <p:spPr bwMode="auto">
            <a:xfrm>
              <a:off x="3685" y="1734"/>
              <a:ext cx="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3" name="Retângulo 42"/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385772" y="4791496"/>
            <a:ext cx="5080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LEGENDA: </a:t>
            </a:r>
            <a:endParaRPr lang="pt-BR" sz="12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388395" y="1288662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918833" y="416927"/>
            <a:ext cx="631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/>
            <a:r>
              <a:rPr lang="pt-BR" sz="2000" b="1" dirty="0">
                <a:solidFill>
                  <a:srgbClr val="00FFFF"/>
                </a:solidFill>
              </a:rPr>
              <a:t>Gráfico </a:t>
            </a:r>
            <a:r>
              <a:rPr lang="pt-BR" sz="2000" b="1" dirty="0" smtClean="0">
                <a:solidFill>
                  <a:srgbClr val="00FFFF"/>
                </a:solidFill>
              </a:rPr>
              <a:t>1</a:t>
            </a:r>
            <a:r>
              <a:rPr lang="pt-BR" sz="2000" dirty="0" smtClean="0">
                <a:solidFill>
                  <a:srgbClr val="00FFFF"/>
                </a:solidFill>
              </a:rPr>
              <a:t> </a:t>
            </a:r>
            <a:r>
              <a:rPr lang="pt-BR" sz="2000" b="1" dirty="0">
                <a:solidFill>
                  <a:srgbClr val="00FFFF"/>
                </a:solidFill>
              </a:rPr>
              <a:t>- </a:t>
            </a:r>
            <a:r>
              <a:rPr lang="pt-BR" sz="2000" b="1" dirty="0" err="1" smtClean="0">
                <a:solidFill>
                  <a:schemeClr val="bg1"/>
                </a:solidFill>
              </a:rPr>
              <a:t>Nononononnono</a:t>
            </a: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1600" dirty="0" err="1" smtClean="0">
                <a:solidFill>
                  <a:schemeClr val="bg1"/>
                </a:solidFill>
                <a:latin typeface="Franklin Gothic Book" pitchFamily="34" charset="0"/>
              </a:rPr>
              <a:t>nononononono</a:t>
            </a:r>
            <a:endParaRPr lang="pt-BR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9771" y="4803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elaborado pelo </a:t>
            </a:r>
            <a:r>
              <a:rPr lang="pt-BR" sz="1200" dirty="0" smtClean="0"/>
              <a:t>autor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619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oup 213"/>
          <p:cNvGrpSpPr>
            <a:grpSpLocks noChangeAspect="1"/>
          </p:cNvGrpSpPr>
          <p:nvPr/>
        </p:nvGrpSpPr>
        <p:grpSpPr bwMode="auto">
          <a:xfrm>
            <a:off x="1949452" y="1646240"/>
            <a:ext cx="5207006" cy="2365380"/>
            <a:chOff x="1228" y="1037"/>
            <a:chExt cx="3280" cy="1490"/>
          </a:xfrm>
        </p:grpSpPr>
        <p:sp>
          <p:nvSpPr>
            <p:cNvPr id="6" name="Freeform 215"/>
            <p:cNvSpPr>
              <a:spLocks noEditPoints="1"/>
            </p:cNvSpPr>
            <p:nvPr/>
          </p:nvSpPr>
          <p:spPr bwMode="auto">
            <a:xfrm>
              <a:off x="1383" y="1090"/>
              <a:ext cx="3125" cy="1047"/>
            </a:xfrm>
            <a:custGeom>
              <a:avLst/>
              <a:gdLst>
                <a:gd name="T0" fmla="*/ 0 w 3125"/>
                <a:gd name="T1" fmla="*/ 1042 h 1047"/>
                <a:gd name="T2" fmla="*/ 3125 w 3125"/>
                <a:gd name="T3" fmla="*/ 1042 h 1047"/>
                <a:gd name="T4" fmla="*/ 3125 w 3125"/>
                <a:gd name="T5" fmla="*/ 1047 h 1047"/>
                <a:gd name="T6" fmla="*/ 0 w 3125"/>
                <a:gd name="T7" fmla="*/ 1047 h 1047"/>
                <a:gd name="T8" fmla="*/ 0 w 3125"/>
                <a:gd name="T9" fmla="*/ 1042 h 1047"/>
                <a:gd name="T10" fmla="*/ 0 w 3125"/>
                <a:gd name="T11" fmla="*/ 893 h 1047"/>
                <a:gd name="T12" fmla="*/ 3125 w 3125"/>
                <a:gd name="T13" fmla="*/ 893 h 1047"/>
                <a:gd name="T14" fmla="*/ 3125 w 3125"/>
                <a:gd name="T15" fmla="*/ 899 h 1047"/>
                <a:gd name="T16" fmla="*/ 0 w 3125"/>
                <a:gd name="T17" fmla="*/ 899 h 1047"/>
                <a:gd name="T18" fmla="*/ 0 w 3125"/>
                <a:gd name="T19" fmla="*/ 893 h 1047"/>
                <a:gd name="T20" fmla="*/ 0 w 3125"/>
                <a:gd name="T21" fmla="*/ 744 h 1047"/>
                <a:gd name="T22" fmla="*/ 3125 w 3125"/>
                <a:gd name="T23" fmla="*/ 744 h 1047"/>
                <a:gd name="T24" fmla="*/ 3125 w 3125"/>
                <a:gd name="T25" fmla="*/ 750 h 1047"/>
                <a:gd name="T26" fmla="*/ 0 w 3125"/>
                <a:gd name="T27" fmla="*/ 750 h 1047"/>
                <a:gd name="T28" fmla="*/ 0 w 3125"/>
                <a:gd name="T29" fmla="*/ 744 h 1047"/>
                <a:gd name="T30" fmla="*/ 0 w 3125"/>
                <a:gd name="T31" fmla="*/ 595 h 1047"/>
                <a:gd name="T32" fmla="*/ 3125 w 3125"/>
                <a:gd name="T33" fmla="*/ 595 h 1047"/>
                <a:gd name="T34" fmla="*/ 3125 w 3125"/>
                <a:gd name="T35" fmla="*/ 601 h 1047"/>
                <a:gd name="T36" fmla="*/ 0 w 3125"/>
                <a:gd name="T37" fmla="*/ 601 h 1047"/>
                <a:gd name="T38" fmla="*/ 0 w 3125"/>
                <a:gd name="T39" fmla="*/ 595 h 1047"/>
                <a:gd name="T40" fmla="*/ 0 w 3125"/>
                <a:gd name="T41" fmla="*/ 446 h 1047"/>
                <a:gd name="T42" fmla="*/ 3125 w 3125"/>
                <a:gd name="T43" fmla="*/ 446 h 1047"/>
                <a:gd name="T44" fmla="*/ 3125 w 3125"/>
                <a:gd name="T45" fmla="*/ 452 h 1047"/>
                <a:gd name="T46" fmla="*/ 0 w 3125"/>
                <a:gd name="T47" fmla="*/ 452 h 1047"/>
                <a:gd name="T48" fmla="*/ 0 w 3125"/>
                <a:gd name="T49" fmla="*/ 446 h 1047"/>
                <a:gd name="T50" fmla="*/ 0 w 3125"/>
                <a:gd name="T51" fmla="*/ 298 h 1047"/>
                <a:gd name="T52" fmla="*/ 3125 w 3125"/>
                <a:gd name="T53" fmla="*/ 298 h 1047"/>
                <a:gd name="T54" fmla="*/ 3125 w 3125"/>
                <a:gd name="T55" fmla="*/ 303 h 1047"/>
                <a:gd name="T56" fmla="*/ 0 w 3125"/>
                <a:gd name="T57" fmla="*/ 303 h 1047"/>
                <a:gd name="T58" fmla="*/ 0 w 3125"/>
                <a:gd name="T59" fmla="*/ 298 h 1047"/>
                <a:gd name="T60" fmla="*/ 0 w 3125"/>
                <a:gd name="T61" fmla="*/ 149 h 1047"/>
                <a:gd name="T62" fmla="*/ 3125 w 3125"/>
                <a:gd name="T63" fmla="*/ 149 h 1047"/>
                <a:gd name="T64" fmla="*/ 3125 w 3125"/>
                <a:gd name="T65" fmla="*/ 155 h 1047"/>
                <a:gd name="T66" fmla="*/ 0 w 3125"/>
                <a:gd name="T67" fmla="*/ 155 h 1047"/>
                <a:gd name="T68" fmla="*/ 0 w 3125"/>
                <a:gd name="T69" fmla="*/ 149 h 1047"/>
                <a:gd name="T70" fmla="*/ 0 w 3125"/>
                <a:gd name="T71" fmla="*/ 0 h 1047"/>
                <a:gd name="T72" fmla="*/ 3125 w 3125"/>
                <a:gd name="T73" fmla="*/ 0 h 1047"/>
                <a:gd name="T74" fmla="*/ 3125 w 3125"/>
                <a:gd name="T75" fmla="*/ 6 h 1047"/>
                <a:gd name="T76" fmla="*/ 0 w 3125"/>
                <a:gd name="T77" fmla="*/ 6 h 1047"/>
                <a:gd name="T78" fmla="*/ 0 w 3125"/>
                <a:gd name="T7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5" h="1047">
                  <a:moveTo>
                    <a:pt x="0" y="1042"/>
                  </a:moveTo>
                  <a:lnTo>
                    <a:pt x="3125" y="1042"/>
                  </a:lnTo>
                  <a:lnTo>
                    <a:pt x="3125" y="1047"/>
                  </a:lnTo>
                  <a:lnTo>
                    <a:pt x="0" y="1047"/>
                  </a:lnTo>
                  <a:lnTo>
                    <a:pt x="0" y="1042"/>
                  </a:lnTo>
                  <a:close/>
                  <a:moveTo>
                    <a:pt x="0" y="893"/>
                  </a:moveTo>
                  <a:lnTo>
                    <a:pt x="3125" y="893"/>
                  </a:lnTo>
                  <a:lnTo>
                    <a:pt x="3125" y="899"/>
                  </a:lnTo>
                  <a:lnTo>
                    <a:pt x="0" y="899"/>
                  </a:lnTo>
                  <a:lnTo>
                    <a:pt x="0" y="893"/>
                  </a:lnTo>
                  <a:close/>
                  <a:moveTo>
                    <a:pt x="0" y="744"/>
                  </a:moveTo>
                  <a:lnTo>
                    <a:pt x="3125" y="744"/>
                  </a:lnTo>
                  <a:lnTo>
                    <a:pt x="3125" y="750"/>
                  </a:lnTo>
                  <a:lnTo>
                    <a:pt x="0" y="750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3125" y="595"/>
                  </a:lnTo>
                  <a:lnTo>
                    <a:pt x="3125" y="601"/>
                  </a:lnTo>
                  <a:lnTo>
                    <a:pt x="0" y="601"/>
                  </a:lnTo>
                  <a:lnTo>
                    <a:pt x="0" y="595"/>
                  </a:lnTo>
                  <a:close/>
                  <a:moveTo>
                    <a:pt x="0" y="446"/>
                  </a:moveTo>
                  <a:lnTo>
                    <a:pt x="3125" y="446"/>
                  </a:lnTo>
                  <a:lnTo>
                    <a:pt x="3125" y="452"/>
                  </a:lnTo>
                  <a:lnTo>
                    <a:pt x="0" y="452"/>
                  </a:lnTo>
                  <a:lnTo>
                    <a:pt x="0" y="446"/>
                  </a:lnTo>
                  <a:close/>
                  <a:moveTo>
                    <a:pt x="0" y="298"/>
                  </a:moveTo>
                  <a:lnTo>
                    <a:pt x="3125" y="298"/>
                  </a:lnTo>
                  <a:lnTo>
                    <a:pt x="3125" y="303"/>
                  </a:lnTo>
                  <a:lnTo>
                    <a:pt x="0" y="303"/>
                  </a:lnTo>
                  <a:lnTo>
                    <a:pt x="0" y="298"/>
                  </a:lnTo>
                  <a:close/>
                  <a:moveTo>
                    <a:pt x="0" y="149"/>
                  </a:moveTo>
                  <a:lnTo>
                    <a:pt x="3125" y="149"/>
                  </a:lnTo>
                  <a:lnTo>
                    <a:pt x="3125" y="155"/>
                  </a:lnTo>
                  <a:lnTo>
                    <a:pt x="0" y="155"/>
                  </a:lnTo>
                  <a:lnTo>
                    <a:pt x="0" y="149"/>
                  </a:lnTo>
                  <a:close/>
                  <a:moveTo>
                    <a:pt x="0" y="0"/>
                  </a:moveTo>
                  <a:lnTo>
                    <a:pt x="3125" y="0"/>
                  </a:lnTo>
                  <a:lnTo>
                    <a:pt x="312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588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216"/>
            <p:cNvSpPr>
              <a:spLocks noEditPoints="1"/>
            </p:cNvSpPr>
            <p:nvPr/>
          </p:nvSpPr>
          <p:spPr bwMode="auto">
            <a:xfrm>
              <a:off x="1606" y="1237"/>
              <a:ext cx="2678" cy="1046"/>
            </a:xfrm>
            <a:custGeom>
              <a:avLst/>
              <a:gdLst>
                <a:gd name="T0" fmla="*/ 0 w 2678"/>
                <a:gd name="T1" fmla="*/ 0 h 1046"/>
                <a:gd name="T2" fmla="*/ 595 w 2678"/>
                <a:gd name="T3" fmla="*/ 0 h 1046"/>
                <a:gd name="T4" fmla="*/ 595 w 2678"/>
                <a:gd name="T5" fmla="*/ 1046 h 1046"/>
                <a:gd name="T6" fmla="*/ 0 w 2678"/>
                <a:gd name="T7" fmla="*/ 1046 h 1046"/>
                <a:gd name="T8" fmla="*/ 0 w 2678"/>
                <a:gd name="T9" fmla="*/ 0 h 1046"/>
                <a:gd name="T10" fmla="*/ 1041 w 2678"/>
                <a:gd name="T11" fmla="*/ 341 h 1046"/>
                <a:gd name="T12" fmla="*/ 1637 w 2678"/>
                <a:gd name="T13" fmla="*/ 341 h 1046"/>
                <a:gd name="T14" fmla="*/ 1637 w 2678"/>
                <a:gd name="T15" fmla="*/ 1046 h 1046"/>
                <a:gd name="T16" fmla="*/ 1041 w 2678"/>
                <a:gd name="T17" fmla="*/ 1046 h 1046"/>
                <a:gd name="T18" fmla="*/ 1041 w 2678"/>
                <a:gd name="T19" fmla="*/ 341 h 1046"/>
                <a:gd name="T20" fmla="*/ 2083 w 2678"/>
                <a:gd name="T21" fmla="*/ 58 h 1046"/>
                <a:gd name="T22" fmla="*/ 2678 w 2678"/>
                <a:gd name="T23" fmla="*/ 58 h 1046"/>
                <a:gd name="T24" fmla="*/ 2678 w 2678"/>
                <a:gd name="T25" fmla="*/ 1046 h 1046"/>
                <a:gd name="T26" fmla="*/ 2083 w 2678"/>
                <a:gd name="T27" fmla="*/ 1046 h 1046"/>
                <a:gd name="T28" fmla="*/ 2083 w 2678"/>
                <a:gd name="T29" fmla="*/ 5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8" h="1046">
                  <a:moveTo>
                    <a:pt x="0" y="0"/>
                  </a:moveTo>
                  <a:lnTo>
                    <a:pt x="595" y="0"/>
                  </a:lnTo>
                  <a:lnTo>
                    <a:pt x="595" y="1046"/>
                  </a:lnTo>
                  <a:lnTo>
                    <a:pt x="0" y="1046"/>
                  </a:lnTo>
                  <a:lnTo>
                    <a:pt x="0" y="0"/>
                  </a:lnTo>
                  <a:close/>
                  <a:moveTo>
                    <a:pt x="1041" y="341"/>
                  </a:moveTo>
                  <a:lnTo>
                    <a:pt x="1637" y="341"/>
                  </a:lnTo>
                  <a:lnTo>
                    <a:pt x="1637" y="1046"/>
                  </a:lnTo>
                  <a:lnTo>
                    <a:pt x="1041" y="1046"/>
                  </a:lnTo>
                  <a:lnTo>
                    <a:pt x="1041" y="341"/>
                  </a:lnTo>
                  <a:close/>
                  <a:moveTo>
                    <a:pt x="2083" y="58"/>
                  </a:moveTo>
                  <a:lnTo>
                    <a:pt x="2678" y="58"/>
                  </a:lnTo>
                  <a:lnTo>
                    <a:pt x="2678" y="1046"/>
                  </a:lnTo>
                  <a:lnTo>
                    <a:pt x="2083" y="1046"/>
                  </a:lnTo>
                  <a:lnTo>
                    <a:pt x="2083" y="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reflection blurRad="6350" stA="36000" endPos="19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17"/>
            <p:cNvSpPr>
              <a:spLocks noChangeArrowheads="1"/>
            </p:cNvSpPr>
            <p:nvPr/>
          </p:nvSpPr>
          <p:spPr bwMode="auto">
            <a:xfrm>
              <a:off x="1380" y="1037"/>
              <a:ext cx="6" cy="1247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218"/>
            <p:cNvSpPr>
              <a:spLocks noChangeArrowheads="1"/>
            </p:cNvSpPr>
            <p:nvPr/>
          </p:nvSpPr>
          <p:spPr bwMode="auto">
            <a:xfrm>
              <a:off x="1383" y="2280"/>
              <a:ext cx="3125" cy="6"/>
            </a:xfrm>
            <a:prstGeom prst="rect">
              <a:avLst/>
            </a:pr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219"/>
            <p:cNvSpPr>
              <a:spLocks noChangeArrowheads="1"/>
            </p:cNvSpPr>
            <p:nvPr/>
          </p:nvSpPr>
          <p:spPr bwMode="auto">
            <a:xfrm>
              <a:off x="1735" y="1273"/>
              <a:ext cx="3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35,15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220"/>
            <p:cNvSpPr>
              <a:spLocks noChangeArrowheads="1"/>
            </p:cNvSpPr>
            <p:nvPr/>
          </p:nvSpPr>
          <p:spPr bwMode="auto">
            <a:xfrm>
              <a:off x="2776" y="1614"/>
              <a:ext cx="3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23,71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221"/>
            <p:cNvSpPr>
              <a:spLocks noChangeArrowheads="1"/>
            </p:cNvSpPr>
            <p:nvPr/>
          </p:nvSpPr>
          <p:spPr bwMode="auto">
            <a:xfrm>
              <a:off x="3818" y="1332"/>
              <a:ext cx="3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33,17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222"/>
            <p:cNvSpPr>
              <a:spLocks noChangeArrowheads="1"/>
            </p:cNvSpPr>
            <p:nvPr/>
          </p:nvSpPr>
          <p:spPr bwMode="auto">
            <a:xfrm>
              <a:off x="1269" y="223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223"/>
            <p:cNvSpPr>
              <a:spLocks noChangeArrowheads="1"/>
            </p:cNvSpPr>
            <p:nvPr/>
          </p:nvSpPr>
          <p:spPr bwMode="auto">
            <a:xfrm>
              <a:off x="1269" y="208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224"/>
            <p:cNvSpPr>
              <a:spLocks noChangeArrowheads="1"/>
            </p:cNvSpPr>
            <p:nvPr/>
          </p:nvSpPr>
          <p:spPr bwMode="auto">
            <a:xfrm>
              <a:off x="1228" y="1933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225"/>
            <p:cNvSpPr>
              <a:spLocks noChangeArrowheads="1"/>
            </p:cNvSpPr>
            <p:nvPr/>
          </p:nvSpPr>
          <p:spPr bwMode="auto">
            <a:xfrm>
              <a:off x="1228" y="1784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226"/>
            <p:cNvSpPr>
              <a:spLocks noChangeArrowheads="1"/>
            </p:cNvSpPr>
            <p:nvPr/>
          </p:nvSpPr>
          <p:spPr bwMode="auto">
            <a:xfrm>
              <a:off x="1228" y="1635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227"/>
            <p:cNvSpPr>
              <a:spLocks noChangeArrowheads="1"/>
            </p:cNvSpPr>
            <p:nvPr/>
          </p:nvSpPr>
          <p:spPr bwMode="auto">
            <a:xfrm>
              <a:off x="1228" y="1486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25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228"/>
            <p:cNvSpPr>
              <a:spLocks noChangeArrowheads="1"/>
            </p:cNvSpPr>
            <p:nvPr/>
          </p:nvSpPr>
          <p:spPr bwMode="auto">
            <a:xfrm>
              <a:off x="1228" y="1337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229"/>
            <p:cNvSpPr>
              <a:spLocks noChangeArrowheads="1"/>
            </p:cNvSpPr>
            <p:nvPr/>
          </p:nvSpPr>
          <p:spPr bwMode="auto">
            <a:xfrm>
              <a:off x="1228" y="1188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35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230"/>
            <p:cNvSpPr>
              <a:spLocks noChangeArrowheads="1"/>
            </p:cNvSpPr>
            <p:nvPr/>
          </p:nvSpPr>
          <p:spPr bwMode="auto">
            <a:xfrm>
              <a:off x="1228" y="1039"/>
              <a:ext cx="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231"/>
            <p:cNvSpPr>
              <a:spLocks noChangeArrowheads="1"/>
            </p:cNvSpPr>
            <p:nvPr/>
          </p:nvSpPr>
          <p:spPr bwMode="auto">
            <a:xfrm>
              <a:off x="1774" y="2372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2012</a:t>
              </a:r>
              <a:endPara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Rectangle 232"/>
            <p:cNvSpPr>
              <a:spLocks noChangeArrowheads="1"/>
            </p:cNvSpPr>
            <p:nvPr/>
          </p:nvSpPr>
          <p:spPr bwMode="auto">
            <a:xfrm>
              <a:off x="2816" y="2372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2013</a:t>
              </a:r>
              <a:endPara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33"/>
            <p:cNvSpPr>
              <a:spLocks noChangeArrowheads="1"/>
            </p:cNvSpPr>
            <p:nvPr/>
          </p:nvSpPr>
          <p:spPr bwMode="auto">
            <a:xfrm>
              <a:off x="3857" y="2372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2014</a:t>
              </a:r>
              <a:endPara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200283" y="2674144"/>
            <a:ext cx="6799973" cy="0"/>
            <a:chOff x="2200283" y="2674144"/>
            <a:chExt cx="6799973" cy="0"/>
          </a:xfrm>
        </p:grpSpPr>
        <p:cxnSp>
          <p:nvCxnSpPr>
            <p:cNvPr id="4" name="Conector reto 3"/>
            <p:cNvCxnSpPr/>
            <p:nvPr/>
          </p:nvCxnSpPr>
          <p:spPr>
            <a:xfrm>
              <a:off x="6800858" y="2674144"/>
              <a:ext cx="2199398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2200283" y="2674144"/>
              <a:ext cx="349245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486158" y="2674144"/>
              <a:ext cx="725802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5143508" y="2674144"/>
              <a:ext cx="725802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tângulo 36"/>
          <p:cNvSpPr/>
          <p:nvPr/>
        </p:nvSpPr>
        <p:spPr>
          <a:xfrm>
            <a:off x="7436508" y="1668745"/>
            <a:ext cx="1563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 smtClean="0">
                <a:solidFill>
                  <a:srgbClr val="FFFF00"/>
                </a:solidFill>
              </a:rPr>
              <a:t>Nonononondo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r>
              <a:rPr lang="pt-BR" sz="1600" b="1" dirty="0" err="1" smtClean="0">
                <a:solidFill>
                  <a:srgbClr val="FFFF00"/>
                </a:solidFill>
              </a:rPr>
              <a:t>Nononoono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r>
              <a:rPr lang="pt-BR" sz="1600" b="1" dirty="0" err="1" smtClean="0">
                <a:solidFill>
                  <a:srgbClr val="FFFF00"/>
                </a:solidFill>
              </a:rPr>
              <a:t>nonononono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99771" y="4803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elaborado pelo </a:t>
            </a:r>
            <a:r>
              <a:rPr lang="pt-BR" sz="1200" dirty="0" smtClean="0">
                <a:solidFill>
                  <a:schemeClr val="bg1"/>
                </a:solidFill>
              </a:rPr>
              <a:t>autor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18833" y="416927"/>
            <a:ext cx="631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/>
            <a:r>
              <a:rPr lang="pt-BR" sz="2000" b="1" dirty="0">
                <a:solidFill>
                  <a:srgbClr val="00FFFF"/>
                </a:solidFill>
              </a:rPr>
              <a:t>Gráfico </a:t>
            </a:r>
            <a:r>
              <a:rPr lang="pt-BR" sz="2000" b="1" dirty="0" smtClean="0">
                <a:solidFill>
                  <a:srgbClr val="00FFFF"/>
                </a:solidFill>
              </a:rPr>
              <a:t>1</a:t>
            </a:r>
            <a:r>
              <a:rPr lang="pt-BR" sz="2000" dirty="0" smtClean="0">
                <a:solidFill>
                  <a:srgbClr val="00FFFF"/>
                </a:solidFill>
              </a:rPr>
              <a:t> </a:t>
            </a:r>
            <a:r>
              <a:rPr lang="pt-BR" sz="2000" b="1" dirty="0">
                <a:solidFill>
                  <a:srgbClr val="00FFFF"/>
                </a:solidFill>
              </a:rPr>
              <a:t>- </a:t>
            </a:r>
            <a:r>
              <a:rPr lang="pt-BR" sz="2000" b="1" dirty="0" err="1" smtClean="0">
                <a:solidFill>
                  <a:schemeClr val="bg1"/>
                </a:solidFill>
              </a:rPr>
              <a:t>Nononononnono</a:t>
            </a: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1600" dirty="0" err="1" smtClean="0">
                <a:solidFill>
                  <a:schemeClr val="bg1"/>
                </a:solidFill>
                <a:latin typeface="Franklin Gothic Book" pitchFamily="34" charset="0"/>
              </a:rPr>
              <a:t>nononononono</a:t>
            </a:r>
            <a:endParaRPr lang="pt-BR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76089"/>
            <a:ext cx="3300226" cy="33002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23824" y="2211710"/>
            <a:ext cx="2540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Rockwell" pitchFamily="18" charset="0"/>
              </a:rPr>
              <a:t>CONSIDERAÇÕES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Rockwell" pitchFamily="18" charset="0"/>
              </a:rPr>
              <a:t>FINAIS</a:t>
            </a:r>
            <a:endParaRPr lang="pt-BR" sz="32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07904" y="4216554"/>
            <a:ext cx="1680493" cy="37142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6174" y="561803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  <a:latin typeface="Rockwell" pitchFamily="18" charset="0"/>
              </a:rPr>
              <a:t>Roteiro</a:t>
            </a:r>
            <a:endParaRPr lang="pt-BR" sz="4800" b="1" dirty="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77252" y="1733797"/>
            <a:ext cx="7892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3399"/>
                </a:solidFill>
                <a:latin typeface="Rockwell" pitchFamily="18" charset="0"/>
              </a:rPr>
              <a:t>Introdução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..........................................................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pt-BR" sz="2400" dirty="0">
                <a:solidFill>
                  <a:srgbClr val="003399"/>
                </a:solidFill>
                <a:latin typeface="Rockwell" pitchFamily="18" charset="0"/>
              </a:rPr>
              <a:t>Revisão da </a:t>
            </a:r>
            <a:r>
              <a:rPr lang="pt-BR" sz="2400" dirty="0" smtClean="0">
                <a:solidFill>
                  <a:srgbClr val="003399"/>
                </a:solidFill>
                <a:latin typeface="Rockwell" pitchFamily="18" charset="0"/>
              </a:rPr>
              <a:t>Literatura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pt-BR" sz="2400" dirty="0" smtClean="0">
                <a:solidFill>
                  <a:srgbClr val="003399"/>
                </a:solidFill>
                <a:latin typeface="Rockwell" pitchFamily="18" charset="0"/>
              </a:rPr>
              <a:t>Metodologia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........................................................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pt-BR" sz="2400" dirty="0">
                <a:solidFill>
                  <a:srgbClr val="003399"/>
                </a:solidFill>
                <a:latin typeface="Rockwell" pitchFamily="18" charset="0"/>
              </a:rPr>
              <a:t>Resultados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........................................................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pt-BR" sz="2400" dirty="0" smtClean="0">
                <a:solidFill>
                  <a:srgbClr val="003399"/>
                </a:solidFill>
                <a:latin typeface="Rockwell" pitchFamily="18" charset="0"/>
              </a:rPr>
              <a:t>Considerações Finais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..........................................</a:t>
            </a:r>
          </a:p>
          <a:p>
            <a:r>
              <a:rPr lang="pt-BR" sz="2400" dirty="0" smtClean="0">
                <a:solidFill>
                  <a:srgbClr val="003399"/>
                </a:solidFill>
                <a:latin typeface="Rockwell" pitchFamily="18" charset="0"/>
              </a:rPr>
              <a:t>Referências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.....................................................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</p:txBody>
      </p:sp>
      <p:pic>
        <p:nvPicPr>
          <p:cNvPr id="7" name="Picture 2" descr="C:\Users\erlison\Desktop\img\lap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099683"/>
            <a:ext cx="4721754" cy="20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80038" y="1221596"/>
            <a:ext cx="617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</a:p>
          <a:p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1032406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1880011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 flipH="1">
            <a:off x="-275728" y="2756277"/>
            <a:ext cx="2071298" cy="25206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9921" y="483518"/>
            <a:ext cx="40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ckwell" pitchFamily="18" charset="0"/>
              </a:rPr>
              <a:t>Para o indicador </a:t>
            </a:r>
            <a:r>
              <a:rPr lang="pt-BR" dirty="0" smtClean="0">
                <a:latin typeface="Rockwell" pitchFamily="18" charset="0"/>
              </a:rPr>
              <a:t>1: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5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2946811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img\laranja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50" y="685669"/>
            <a:ext cx="1193291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80038" y="1221596"/>
            <a:ext cx="617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  <a:endParaRPr lang="pt-BR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ipsum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consectetuer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Maecenas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porttitor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pt-BR" dirty="0">
                <a:latin typeface="Segoe UI" pitchFamily="34" charset="0"/>
                <a:ea typeface="Segoe UI" pitchFamily="34" charset="0"/>
                <a:cs typeface="Segoe UI" pitchFamily="34" charset="0"/>
              </a:rPr>
              <a:t> massa. </a:t>
            </a:r>
          </a:p>
          <a:p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1032406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1880011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 flipH="1">
            <a:off x="-275728" y="2756277"/>
            <a:ext cx="2071298" cy="25206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9921" y="483518"/>
            <a:ext cx="40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ckwell" pitchFamily="18" charset="0"/>
              </a:rPr>
              <a:t>Para o indicador </a:t>
            </a:r>
            <a:r>
              <a:rPr lang="pt-BR" dirty="0" smtClean="0">
                <a:latin typeface="Rockwell" pitchFamily="18" charset="0"/>
              </a:rPr>
              <a:t>2:</a:t>
            </a:r>
            <a:endParaRPr lang="pt-BR" dirty="0">
              <a:latin typeface="Rockwell" pitchFamily="18" charset="0"/>
            </a:endParaRPr>
          </a:p>
        </p:txBody>
      </p:sp>
      <p:pic>
        <p:nvPicPr>
          <p:cNvPr id="15" name="Picture 2" descr="C:\Users\erlison\Desktop\img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57" y="2946811"/>
            <a:ext cx="582769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img\laranja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5669"/>
            <a:ext cx="1193291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5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47664" y="83408"/>
            <a:ext cx="6359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latin typeface="Rockwell" pitchFamily="18" charset="0"/>
              </a:rPr>
              <a:t>Referências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7664" y="627534"/>
            <a:ext cx="74168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AMOAKO-GYAMPAH, K.; ACQUAAH, M. Manufacturing strategy, competitive strategy and firm performance: An empirical study in a developing economy environment. </a:t>
            </a:r>
            <a:r>
              <a:rPr lang="en-US" sz="1600" b="1" dirty="0"/>
              <a:t>International Journal of Production Economics</a:t>
            </a:r>
            <a:r>
              <a:rPr lang="en-US" sz="1600" dirty="0"/>
              <a:t>, v. 111, n. 2, p. 575-592, </a:t>
            </a:r>
            <a:r>
              <a:rPr lang="en-US" sz="1600" dirty="0" err="1"/>
              <a:t>fev</a:t>
            </a:r>
            <a:r>
              <a:rPr lang="en-US" sz="1600" dirty="0"/>
              <a:t>. 2008.</a:t>
            </a:r>
            <a:endParaRPr lang="pt-BR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ANDREWS, K. R. </a:t>
            </a:r>
            <a:r>
              <a:rPr lang="en-US" sz="1600" b="1" dirty="0"/>
              <a:t>The Concept of Corporate Strategy</a:t>
            </a:r>
            <a:r>
              <a:rPr lang="en-US" sz="1600" dirty="0"/>
              <a:t>. Homewood: Richard D. Irwin, 1980.</a:t>
            </a:r>
            <a:endParaRPr lang="pt-BR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ARGYRIS, C. </a:t>
            </a:r>
            <a:r>
              <a:rPr lang="en-US" sz="1600" b="1" dirty="0"/>
              <a:t>Strategy Change and Defensive Routines</a:t>
            </a:r>
            <a:r>
              <a:rPr lang="en-US" sz="1600" dirty="0"/>
              <a:t>. </a:t>
            </a:r>
            <a:r>
              <a:rPr lang="en-US" sz="1600" dirty="0" err="1"/>
              <a:t>Martshfield</a:t>
            </a:r>
            <a:r>
              <a:rPr lang="en-US" sz="1600" dirty="0"/>
              <a:t>: Pitman Publishing, 1985.</a:t>
            </a:r>
            <a:endParaRPr lang="pt-BR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BARBOSA, J. G. P. </a:t>
            </a:r>
            <a:r>
              <a:rPr lang="en-US" sz="1600" i="1" dirty="0"/>
              <a:t>et al</a:t>
            </a:r>
            <a:r>
              <a:rPr lang="en-US" sz="1600" dirty="0"/>
              <a:t>. </a:t>
            </a:r>
            <a:r>
              <a:rPr lang="pt-BR" sz="1600" dirty="0"/>
              <a:t>Estratégia como processo de aprendizagem: um estudo empírico de seus fatores determinantes em uma empra se TI. </a:t>
            </a:r>
            <a:r>
              <a:rPr lang="pt-BR" sz="1600" b="1" dirty="0"/>
              <a:t>Revista Ibero-Americana de Estratégia - RIAE</a:t>
            </a:r>
            <a:r>
              <a:rPr lang="pt-BR" sz="1600" dirty="0"/>
              <a:t>, São Paulo, v. 11, n. 3, p. 5-32, set./dez. 2012.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BARDIN, L. </a:t>
            </a:r>
            <a:r>
              <a:rPr lang="pt-BR" sz="1600" b="1" dirty="0"/>
              <a:t>Análise de conteúdo</a:t>
            </a:r>
            <a:r>
              <a:rPr lang="pt-BR" sz="1600" dirty="0"/>
              <a:t>. Lisboa 70: [s.n.], 1977</a:t>
            </a:r>
            <a:r>
              <a:rPr lang="pt-BR" sz="1600" dirty="0" smtClean="0"/>
              <a:t>.</a:t>
            </a:r>
            <a:endParaRPr lang="pt-BR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BEPPLER, M. K. </a:t>
            </a:r>
            <a:r>
              <a:rPr lang="pt-BR" sz="1600" i="1" dirty="0"/>
              <a:t>et al</a:t>
            </a:r>
            <a:r>
              <a:rPr lang="pt-BR" sz="1600" dirty="0"/>
              <a:t>. Discussão conceitual sobre o processo de estratégia nas Organizações: formulação e formação estratégica. </a:t>
            </a:r>
            <a:r>
              <a:rPr lang="pt-BR" sz="1600" b="1" dirty="0"/>
              <a:t>Revista Ibero-Americana de Estratégia - RIAE</a:t>
            </a:r>
            <a:r>
              <a:rPr lang="pt-BR" sz="1600" dirty="0"/>
              <a:t>, São Paulo, v. 10, n. 1, p. 128-146, jan./abr. </a:t>
            </a:r>
            <a:r>
              <a:rPr lang="pt-BR" sz="1600" dirty="0" smtClean="0"/>
              <a:t>2011.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08978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94314" y="2285459"/>
            <a:ext cx="35775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Nome Sobrenome</a:t>
            </a:r>
            <a:endParaRPr lang="pt-BR" sz="2500" dirty="0">
              <a:solidFill>
                <a:schemeClr val="bg1"/>
              </a:solidFill>
            </a:endParaRPr>
          </a:p>
          <a:p>
            <a:r>
              <a:rPr lang="pt-BR" sz="2500" dirty="0" smtClean="0">
                <a:solidFill>
                  <a:schemeClr val="bg1"/>
                </a:solidFill>
              </a:rPr>
              <a:t>E-mail@domínio.com.br</a:t>
            </a:r>
            <a:endParaRPr lang="pt-BR" sz="2500" dirty="0" smtClean="0">
              <a:solidFill>
                <a:schemeClr val="bg1"/>
              </a:solidFill>
            </a:endParaRPr>
          </a:p>
          <a:p>
            <a:r>
              <a:rPr lang="pt-BR" sz="2500" dirty="0" smtClean="0">
                <a:solidFill>
                  <a:schemeClr val="bg1"/>
                </a:solidFill>
              </a:rPr>
              <a:t>(92) </a:t>
            </a:r>
            <a:r>
              <a:rPr lang="pt-BR" sz="2500" dirty="0" smtClean="0">
                <a:solidFill>
                  <a:schemeClr val="bg1"/>
                </a:solidFill>
              </a:rPr>
              <a:t>0000-0000</a:t>
            </a:r>
            <a:endParaRPr lang="pt-BR" sz="2500" dirty="0" smtClean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43596" y="1507180"/>
            <a:ext cx="3573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5500" dirty="0" smtClean="0">
                <a:solidFill>
                  <a:schemeClr val="bg1"/>
                </a:solidFill>
                <a:latin typeface="Rockwell" pitchFamily="18" charset="0"/>
              </a:rPr>
              <a:t>Obrigado!</a:t>
            </a:r>
            <a:endParaRPr lang="pt-BR" sz="55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66" y="2300433"/>
            <a:ext cx="381000" cy="3429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096718" y="3940740"/>
            <a:ext cx="2510010" cy="687390"/>
            <a:chOff x="5795963" y="4011613"/>
            <a:chExt cx="2510010" cy="687390"/>
          </a:xfrm>
        </p:grpSpPr>
        <p:grpSp>
          <p:nvGrpSpPr>
            <p:cNvPr id="11" name="Grupo 10"/>
            <p:cNvGrpSpPr/>
            <p:nvPr/>
          </p:nvGrpSpPr>
          <p:grpSpPr>
            <a:xfrm>
              <a:off x="5796136" y="4011613"/>
              <a:ext cx="2509837" cy="687390"/>
              <a:chOff x="5795963" y="4011613"/>
              <a:chExt cx="2509837" cy="687390"/>
            </a:xfrm>
          </p:grpSpPr>
          <p:grpSp>
            <p:nvGrpSpPr>
              <p:cNvPr id="13" name="Group 4"/>
              <p:cNvGrpSpPr>
                <a:grpSpLocks noChangeAspect="1"/>
              </p:cNvGrpSpPr>
              <p:nvPr/>
            </p:nvGrpSpPr>
            <p:grpSpPr bwMode="auto">
              <a:xfrm>
                <a:off x="6364288" y="4178303"/>
                <a:ext cx="1941512" cy="520700"/>
                <a:chOff x="4009" y="2632"/>
                <a:chExt cx="1223" cy="328"/>
              </a:xfrm>
              <a:solidFill>
                <a:schemeClr val="bg1"/>
              </a:solidFill>
            </p:grpSpPr>
            <p:sp>
              <p:nvSpPr>
                <p:cNvPr id="15" name="Rectangle 5"/>
                <p:cNvSpPr>
                  <a:spLocks noChangeArrowheads="1"/>
                </p:cNvSpPr>
                <p:nvPr/>
              </p:nvSpPr>
              <p:spPr bwMode="auto">
                <a:xfrm>
                  <a:off x="4018" y="2634"/>
                  <a:ext cx="18" cy="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4059" y="2634"/>
                  <a:ext cx="78" cy="88"/>
                </a:xfrm>
                <a:custGeom>
                  <a:avLst/>
                  <a:gdLst>
                    <a:gd name="T0" fmla="*/ 863 w 863"/>
                    <a:gd name="T1" fmla="*/ 971 h 971"/>
                    <a:gd name="T2" fmla="*/ 601 w 863"/>
                    <a:gd name="T3" fmla="*/ 971 h 971"/>
                    <a:gd name="T4" fmla="*/ 177 w 863"/>
                    <a:gd name="T5" fmla="*/ 237 h 971"/>
                    <a:gd name="T6" fmla="*/ 172 w 863"/>
                    <a:gd name="T7" fmla="*/ 237 h 971"/>
                    <a:gd name="T8" fmla="*/ 175 w 863"/>
                    <a:gd name="T9" fmla="*/ 283 h 971"/>
                    <a:gd name="T10" fmla="*/ 177 w 863"/>
                    <a:gd name="T11" fmla="*/ 327 h 971"/>
                    <a:gd name="T12" fmla="*/ 179 w 863"/>
                    <a:gd name="T13" fmla="*/ 367 h 971"/>
                    <a:gd name="T14" fmla="*/ 181 w 863"/>
                    <a:gd name="T15" fmla="*/ 404 h 971"/>
                    <a:gd name="T16" fmla="*/ 182 w 863"/>
                    <a:gd name="T17" fmla="*/ 437 h 971"/>
                    <a:gd name="T18" fmla="*/ 183 w 863"/>
                    <a:gd name="T19" fmla="*/ 466 h 971"/>
                    <a:gd name="T20" fmla="*/ 183 w 863"/>
                    <a:gd name="T21" fmla="*/ 492 h 971"/>
                    <a:gd name="T22" fmla="*/ 183 w 863"/>
                    <a:gd name="T23" fmla="*/ 515 h 971"/>
                    <a:gd name="T24" fmla="*/ 185 w 863"/>
                    <a:gd name="T25" fmla="*/ 971 h 971"/>
                    <a:gd name="T26" fmla="*/ 0 w 863"/>
                    <a:gd name="T27" fmla="*/ 971 h 971"/>
                    <a:gd name="T28" fmla="*/ 0 w 863"/>
                    <a:gd name="T29" fmla="*/ 0 h 971"/>
                    <a:gd name="T30" fmla="*/ 260 w 863"/>
                    <a:gd name="T31" fmla="*/ 0 h 971"/>
                    <a:gd name="T32" fmla="*/ 682 w 863"/>
                    <a:gd name="T33" fmla="*/ 728 h 971"/>
                    <a:gd name="T34" fmla="*/ 688 w 863"/>
                    <a:gd name="T35" fmla="*/ 728 h 971"/>
                    <a:gd name="T36" fmla="*/ 685 w 863"/>
                    <a:gd name="T37" fmla="*/ 682 h 971"/>
                    <a:gd name="T38" fmla="*/ 682 w 863"/>
                    <a:gd name="T39" fmla="*/ 640 h 971"/>
                    <a:gd name="T40" fmla="*/ 681 w 863"/>
                    <a:gd name="T41" fmla="*/ 602 h 971"/>
                    <a:gd name="T42" fmla="*/ 680 w 863"/>
                    <a:gd name="T43" fmla="*/ 566 h 971"/>
                    <a:gd name="T44" fmla="*/ 679 w 863"/>
                    <a:gd name="T45" fmla="*/ 534 h 971"/>
                    <a:gd name="T46" fmla="*/ 678 w 863"/>
                    <a:gd name="T47" fmla="*/ 506 h 971"/>
                    <a:gd name="T48" fmla="*/ 677 w 863"/>
                    <a:gd name="T49" fmla="*/ 481 h 971"/>
                    <a:gd name="T50" fmla="*/ 677 w 863"/>
                    <a:gd name="T51" fmla="*/ 460 h 971"/>
                    <a:gd name="T52" fmla="*/ 677 w 863"/>
                    <a:gd name="T53" fmla="*/ 0 h 971"/>
                    <a:gd name="T54" fmla="*/ 863 w 863"/>
                    <a:gd name="T55" fmla="*/ 0 h 971"/>
                    <a:gd name="T56" fmla="*/ 863 w 863"/>
                    <a:gd name="T5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3" h="971">
                      <a:moveTo>
                        <a:pt x="863" y="971"/>
                      </a:moveTo>
                      <a:lnTo>
                        <a:pt x="601" y="971"/>
                      </a:lnTo>
                      <a:lnTo>
                        <a:pt x="177" y="237"/>
                      </a:lnTo>
                      <a:lnTo>
                        <a:pt x="172" y="237"/>
                      </a:lnTo>
                      <a:lnTo>
                        <a:pt x="175" y="283"/>
                      </a:lnTo>
                      <a:lnTo>
                        <a:pt x="177" y="327"/>
                      </a:lnTo>
                      <a:lnTo>
                        <a:pt x="179" y="367"/>
                      </a:lnTo>
                      <a:lnTo>
                        <a:pt x="181" y="404"/>
                      </a:lnTo>
                      <a:lnTo>
                        <a:pt x="182" y="437"/>
                      </a:lnTo>
                      <a:lnTo>
                        <a:pt x="183" y="466"/>
                      </a:lnTo>
                      <a:lnTo>
                        <a:pt x="183" y="492"/>
                      </a:lnTo>
                      <a:lnTo>
                        <a:pt x="183" y="515"/>
                      </a:lnTo>
                      <a:lnTo>
                        <a:pt x="185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682" y="728"/>
                      </a:lnTo>
                      <a:lnTo>
                        <a:pt x="688" y="728"/>
                      </a:lnTo>
                      <a:lnTo>
                        <a:pt x="685" y="682"/>
                      </a:lnTo>
                      <a:lnTo>
                        <a:pt x="682" y="640"/>
                      </a:lnTo>
                      <a:lnTo>
                        <a:pt x="681" y="602"/>
                      </a:lnTo>
                      <a:lnTo>
                        <a:pt x="680" y="566"/>
                      </a:lnTo>
                      <a:lnTo>
                        <a:pt x="679" y="534"/>
                      </a:lnTo>
                      <a:lnTo>
                        <a:pt x="678" y="506"/>
                      </a:lnTo>
                      <a:lnTo>
                        <a:pt x="677" y="481"/>
                      </a:lnTo>
                      <a:lnTo>
                        <a:pt x="677" y="460"/>
                      </a:lnTo>
                      <a:lnTo>
                        <a:pt x="677" y="0"/>
                      </a:lnTo>
                      <a:lnTo>
                        <a:pt x="863" y="0"/>
                      </a:lnTo>
                      <a:lnTo>
                        <a:pt x="863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4154" y="2633"/>
                  <a:ext cx="58" cy="90"/>
                </a:xfrm>
                <a:custGeom>
                  <a:avLst/>
                  <a:gdLst>
                    <a:gd name="T0" fmla="*/ 631 w 635"/>
                    <a:gd name="T1" fmla="*/ 762 h 998"/>
                    <a:gd name="T2" fmla="*/ 616 w 635"/>
                    <a:gd name="T3" fmla="*/ 819 h 998"/>
                    <a:gd name="T4" fmla="*/ 590 w 635"/>
                    <a:gd name="T5" fmla="*/ 870 h 998"/>
                    <a:gd name="T6" fmla="*/ 551 w 635"/>
                    <a:gd name="T7" fmla="*/ 912 h 998"/>
                    <a:gd name="T8" fmla="*/ 501 w 635"/>
                    <a:gd name="T9" fmla="*/ 948 h 998"/>
                    <a:gd name="T10" fmla="*/ 442 w 635"/>
                    <a:gd name="T11" fmla="*/ 974 h 998"/>
                    <a:gd name="T12" fmla="*/ 374 w 635"/>
                    <a:gd name="T13" fmla="*/ 990 h 998"/>
                    <a:gd name="T14" fmla="*/ 297 w 635"/>
                    <a:gd name="T15" fmla="*/ 998 h 998"/>
                    <a:gd name="T16" fmla="*/ 164 w 635"/>
                    <a:gd name="T17" fmla="*/ 989 h 998"/>
                    <a:gd name="T18" fmla="*/ 30 w 635"/>
                    <a:gd name="T19" fmla="*/ 953 h 998"/>
                    <a:gd name="T20" fmla="*/ 48 w 635"/>
                    <a:gd name="T21" fmla="*/ 769 h 998"/>
                    <a:gd name="T22" fmla="*/ 130 w 635"/>
                    <a:gd name="T23" fmla="*/ 799 h 998"/>
                    <a:gd name="T24" fmla="*/ 232 w 635"/>
                    <a:gd name="T25" fmla="*/ 823 h 998"/>
                    <a:gd name="T26" fmla="*/ 324 w 635"/>
                    <a:gd name="T27" fmla="*/ 826 h 998"/>
                    <a:gd name="T28" fmla="*/ 376 w 635"/>
                    <a:gd name="T29" fmla="*/ 813 h 998"/>
                    <a:gd name="T30" fmla="*/ 412 w 635"/>
                    <a:gd name="T31" fmla="*/ 787 h 998"/>
                    <a:gd name="T32" fmla="*/ 430 w 635"/>
                    <a:gd name="T33" fmla="*/ 749 h 998"/>
                    <a:gd name="T34" fmla="*/ 428 w 635"/>
                    <a:gd name="T35" fmla="*/ 698 h 998"/>
                    <a:gd name="T36" fmla="*/ 397 w 635"/>
                    <a:gd name="T37" fmla="*/ 653 h 998"/>
                    <a:gd name="T38" fmla="*/ 322 w 635"/>
                    <a:gd name="T39" fmla="*/ 605 h 998"/>
                    <a:gd name="T40" fmla="*/ 165 w 635"/>
                    <a:gd name="T41" fmla="*/ 524 h 998"/>
                    <a:gd name="T42" fmla="*/ 109 w 635"/>
                    <a:gd name="T43" fmla="*/ 485 h 998"/>
                    <a:gd name="T44" fmla="*/ 68 w 635"/>
                    <a:gd name="T45" fmla="*/ 443 h 998"/>
                    <a:gd name="T46" fmla="*/ 38 w 635"/>
                    <a:gd name="T47" fmla="*/ 395 h 998"/>
                    <a:gd name="T48" fmla="*/ 17 w 635"/>
                    <a:gd name="T49" fmla="*/ 340 h 998"/>
                    <a:gd name="T50" fmla="*/ 11 w 635"/>
                    <a:gd name="T51" fmla="*/ 276 h 998"/>
                    <a:gd name="T52" fmla="*/ 16 w 635"/>
                    <a:gd name="T53" fmla="*/ 215 h 998"/>
                    <a:gd name="T54" fmla="*/ 32 w 635"/>
                    <a:gd name="T55" fmla="*/ 161 h 998"/>
                    <a:gd name="T56" fmla="*/ 61 w 635"/>
                    <a:gd name="T57" fmla="*/ 114 h 998"/>
                    <a:gd name="T58" fmla="*/ 99 w 635"/>
                    <a:gd name="T59" fmla="*/ 74 h 998"/>
                    <a:gd name="T60" fmla="*/ 147 w 635"/>
                    <a:gd name="T61" fmla="*/ 41 h 998"/>
                    <a:gd name="T62" fmla="*/ 203 w 635"/>
                    <a:gd name="T63" fmla="*/ 18 h 998"/>
                    <a:gd name="T64" fmla="*/ 267 w 635"/>
                    <a:gd name="T65" fmla="*/ 4 h 998"/>
                    <a:gd name="T66" fmla="*/ 341 w 635"/>
                    <a:gd name="T67" fmla="*/ 0 h 998"/>
                    <a:gd name="T68" fmla="*/ 415 w 635"/>
                    <a:gd name="T69" fmla="*/ 4 h 998"/>
                    <a:gd name="T70" fmla="*/ 486 w 635"/>
                    <a:gd name="T71" fmla="*/ 17 h 998"/>
                    <a:gd name="T72" fmla="*/ 630 w 635"/>
                    <a:gd name="T73" fmla="*/ 68 h 998"/>
                    <a:gd name="T74" fmla="*/ 462 w 635"/>
                    <a:gd name="T75" fmla="*/ 191 h 998"/>
                    <a:gd name="T76" fmla="*/ 359 w 635"/>
                    <a:gd name="T77" fmla="*/ 172 h 998"/>
                    <a:gd name="T78" fmla="*/ 294 w 635"/>
                    <a:gd name="T79" fmla="*/ 175 h 998"/>
                    <a:gd name="T80" fmla="*/ 252 w 635"/>
                    <a:gd name="T81" fmla="*/ 192 h 998"/>
                    <a:gd name="T82" fmla="*/ 225 w 635"/>
                    <a:gd name="T83" fmla="*/ 222 h 998"/>
                    <a:gd name="T84" fmla="*/ 213 w 635"/>
                    <a:gd name="T85" fmla="*/ 258 h 998"/>
                    <a:gd name="T86" fmla="*/ 221 w 635"/>
                    <a:gd name="T87" fmla="*/ 306 h 998"/>
                    <a:gd name="T88" fmla="*/ 253 w 635"/>
                    <a:gd name="T89" fmla="*/ 346 h 998"/>
                    <a:gd name="T90" fmla="*/ 350 w 635"/>
                    <a:gd name="T91" fmla="*/ 402 h 998"/>
                    <a:gd name="T92" fmla="*/ 487 w 635"/>
                    <a:gd name="T93" fmla="*/ 473 h 998"/>
                    <a:gd name="T94" fmla="*/ 569 w 635"/>
                    <a:gd name="T95" fmla="*/ 539 h 998"/>
                    <a:gd name="T96" fmla="*/ 615 w 635"/>
                    <a:gd name="T97" fmla="*/ 608 h 998"/>
                    <a:gd name="T98" fmla="*/ 634 w 635"/>
                    <a:gd name="T99" fmla="*/ 692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5" h="998">
                      <a:moveTo>
                        <a:pt x="635" y="715"/>
                      </a:moveTo>
                      <a:lnTo>
                        <a:pt x="635" y="731"/>
                      </a:lnTo>
                      <a:lnTo>
                        <a:pt x="634" y="747"/>
                      </a:lnTo>
                      <a:lnTo>
                        <a:pt x="631" y="762"/>
                      </a:lnTo>
                      <a:lnTo>
                        <a:pt x="628" y="778"/>
                      </a:lnTo>
                      <a:lnTo>
                        <a:pt x="625" y="792"/>
                      </a:lnTo>
                      <a:lnTo>
                        <a:pt x="622" y="806"/>
                      </a:lnTo>
                      <a:lnTo>
                        <a:pt x="616" y="819"/>
                      </a:lnTo>
                      <a:lnTo>
                        <a:pt x="611" y="833"/>
                      </a:lnTo>
                      <a:lnTo>
                        <a:pt x="604" y="845"/>
                      </a:lnTo>
                      <a:lnTo>
                        <a:pt x="598" y="858"/>
                      </a:lnTo>
                      <a:lnTo>
                        <a:pt x="590" y="870"/>
                      </a:lnTo>
                      <a:lnTo>
                        <a:pt x="581" y="881"/>
                      </a:lnTo>
                      <a:lnTo>
                        <a:pt x="572" y="892"/>
                      </a:lnTo>
                      <a:lnTo>
                        <a:pt x="562" y="902"/>
                      </a:lnTo>
                      <a:lnTo>
                        <a:pt x="551" y="912"/>
                      </a:lnTo>
                      <a:lnTo>
                        <a:pt x="540" y="922"/>
                      </a:lnTo>
                      <a:lnTo>
                        <a:pt x="527" y="932"/>
                      </a:lnTo>
                      <a:lnTo>
                        <a:pt x="515" y="940"/>
                      </a:lnTo>
                      <a:lnTo>
                        <a:pt x="501" y="948"/>
                      </a:lnTo>
                      <a:lnTo>
                        <a:pt x="488" y="956"/>
                      </a:lnTo>
                      <a:lnTo>
                        <a:pt x="473" y="962"/>
                      </a:lnTo>
                      <a:lnTo>
                        <a:pt x="457" y="969"/>
                      </a:lnTo>
                      <a:lnTo>
                        <a:pt x="442" y="974"/>
                      </a:lnTo>
                      <a:lnTo>
                        <a:pt x="426" y="978"/>
                      </a:lnTo>
                      <a:lnTo>
                        <a:pt x="410" y="984"/>
                      </a:lnTo>
                      <a:lnTo>
                        <a:pt x="392" y="987"/>
                      </a:lnTo>
                      <a:lnTo>
                        <a:pt x="374" y="990"/>
                      </a:lnTo>
                      <a:lnTo>
                        <a:pt x="355" y="994"/>
                      </a:lnTo>
                      <a:lnTo>
                        <a:pt x="337" y="995"/>
                      </a:lnTo>
                      <a:lnTo>
                        <a:pt x="316" y="997"/>
                      </a:lnTo>
                      <a:lnTo>
                        <a:pt x="297" y="998"/>
                      </a:lnTo>
                      <a:lnTo>
                        <a:pt x="276" y="998"/>
                      </a:lnTo>
                      <a:lnTo>
                        <a:pt x="237" y="997"/>
                      </a:lnTo>
                      <a:lnTo>
                        <a:pt x="200" y="994"/>
                      </a:lnTo>
                      <a:lnTo>
                        <a:pt x="164" y="989"/>
                      </a:lnTo>
                      <a:lnTo>
                        <a:pt x="129" y="983"/>
                      </a:lnTo>
                      <a:lnTo>
                        <a:pt x="94" y="975"/>
                      </a:lnTo>
                      <a:lnTo>
                        <a:pt x="62" y="965"/>
                      </a:lnTo>
                      <a:lnTo>
                        <a:pt x="30" y="953"/>
                      </a:lnTo>
                      <a:lnTo>
                        <a:pt x="0" y="939"/>
                      </a:lnTo>
                      <a:lnTo>
                        <a:pt x="0" y="748"/>
                      </a:lnTo>
                      <a:lnTo>
                        <a:pt x="24" y="759"/>
                      </a:lnTo>
                      <a:lnTo>
                        <a:pt x="48" y="769"/>
                      </a:lnTo>
                      <a:lnTo>
                        <a:pt x="69" y="778"/>
                      </a:lnTo>
                      <a:lnTo>
                        <a:pt x="91" y="785"/>
                      </a:lnTo>
                      <a:lnTo>
                        <a:pt x="111" y="793"/>
                      </a:lnTo>
                      <a:lnTo>
                        <a:pt x="130" y="799"/>
                      </a:lnTo>
                      <a:lnTo>
                        <a:pt x="149" y="805"/>
                      </a:lnTo>
                      <a:lnTo>
                        <a:pt x="166" y="810"/>
                      </a:lnTo>
                      <a:lnTo>
                        <a:pt x="200" y="818"/>
                      </a:lnTo>
                      <a:lnTo>
                        <a:pt x="232" y="823"/>
                      </a:lnTo>
                      <a:lnTo>
                        <a:pt x="263" y="826"/>
                      </a:lnTo>
                      <a:lnTo>
                        <a:pt x="291" y="827"/>
                      </a:lnTo>
                      <a:lnTo>
                        <a:pt x="307" y="827"/>
                      </a:lnTo>
                      <a:lnTo>
                        <a:pt x="324" y="826"/>
                      </a:lnTo>
                      <a:lnTo>
                        <a:pt x="338" y="824"/>
                      </a:lnTo>
                      <a:lnTo>
                        <a:pt x="352" y="821"/>
                      </a:lnTo>
                      <a:lnTo>
                        <a:pt x="364" y="818"/>
                      </a:lnTo>
                      <a:lnTo>
                        <a:pt x="376" y="813"/>
                      </a:lnTo>
                      <a:lnTo>
                        <a:pt x="386" y="808"/>
                      </a:lnTo>
                      <a:lnTo>
                        <a:pt x="396" y="802"/>
                      </a:lnTo>
                      <a:lnTo>
                        <a:pt x="404" y="795"/>
                      </a:lnTo>
                      <a:lnTo>
                        <a:pt x="412" y="787"/>
                      </a:lnTo>
                      <a:lnTo>
                        <a:pt x="418" y="779"/>
                      </a:lnTo>
                      <a:lnTo>
                        <a:pt x="423" y="770"/>
                      </a:lnTo>
                      <a:lnTo>
                        <a:pt x="427" y="760"/>
                      </a:lnTo>
                      <a:lnTo>
                        <a:pt x="430" y="749"/>
                      </a:lnTo>
                      <a:lnTo>
                        <a:pt x="431" y="737"/>
                      </a:lnTo>
                      <a:lnTo>
                        <a:pt x="432" y="725"/>
                      </a:lnTo>
                      <a:lnTo>
                        <a:pt x="431" y="711"/>
                      </a:lnTo>
                      <a:lnTo>
                        <a:pt x="428" y="698"/>
                      </a:lnTo>
                      <a:lnTo>
                        <a:pt x="423" y="685"/>
                      </a:lnTo>
                      <a:lnTo>
                        <a:pt x="416" y="674"/>
                      </a:lnTo>
                      <a:lnTo>
                        <a:pt x="407" y="663"/>
                      </a:lnTo>
                      <a:lnTo>
                        <a:pt x="397" y="653"/>
                      </a:lnTo>
                      <a:lnTo>
                        <a:pt x="384" y="642"/>
                      </a:lnTo>
                      <a:lnTo>
                        <a:pt x="369" y="631"/>
                      </a:lnTo>
                      <a:lnTo>
                        <a:pt x="350" y="619"/>
                      </a:lnTo>
                      <a:lnTo>
                        <a:pt x="322" y="605"/>
                      </a:lnTo>
                      <a:lnTo>
                        <a:pt x="287" y="586"/>
                      </a:lnTo>
                      <a:lnTo>
                        <a:pt x="243" y="566"/>
                      </a:lnTo>
                      <a:lnTo>
                        <a:pt x="201" y="545"/>
                      </a:lnTo>
                      <a:lnTo>
                        <a:pt x="165" y="524"/>
                      </a:lnTo>
                      <a:lnTo>
                        <a:pt x="149" y="515"/>
                      </a:lnTo>
                      <a:lnTo>
                        <a:pt x="134" y="505"/>
                      </a:lnTo>
                      <a:lnTo>
                        <a:pt x="121" y="495"/>
                      </a:lnTo>
                      <a:lnTo>
                        <a:pt x="109" y="485"/>
                      </a:lnTo>
                      <a:lnTo>
                        <a:pt x="98" y="476"/>
                      </a:lnTo>
                      <a:lnTo>
                        <a:pt x="88" y="465"/>
                      </a:lnTo>
                      <a:lnTo>
                        <a:pt x="78" y="455"/>
                      </a:lnTo>
                      <a:lnTo>
                        <a:pt x="68" y="443"/>
                      </a:lnTo>
                      <a:lnTo>
                        <a:pt x="61" y="432"/>
                      </a:lnTo>
                      <a:lnTo>
                        <a:pt x="52" y="420"/>
                      </a:lnTo>
                      <a:lnTo>
                        <a:pt x="44" y="408"/>
                      </a:lnTo>
                      <a:lnTo>
                        <a:pt x="38" y="395"/>
                      </a:lnTo>
                      <a:lnTo>
                        <a:pt x="31" y="382"/>
                      </a:lnTo>
                      <a:lnTo>
                        <a:pt x="26" y="369"/>
                      </a:lnTo>
                      <a:lnTo>
                        <a:pt x="22" y="355"/>
                      </a:lnTo>
                      <a:lnTo>
                        <a:pt x="17" y="340"/>
                      </a:lnTo>
                      <a:lnTo>
                        <a:pt x="15" y="325"/>
                      </a:lnTo>
                      <a:lnTo>
                        <a:pt x="13" y="309"/>
                      </a:lnTo>
                      <a:lnTo>
                        <a:pt x="12" y="293"/>
                      </a:lnTo>
                      <a:lnTo>
                        <a:pt x="11" y="276"/>
                      </a:lnTo>
                      <a:lnTo>
                        <a:pt x="12" y="261"/>
                      </a:lnTo>
                      <a:lnTo>
                        <a:pt x="13" y="244"/>
                      </a:lnTo>
                      <a:lnTo>
                        <a:pt x="14" y="229"/>
                      </a:lnTo>
                      <a:lnTo>
                        <a:pt x="16" y="215"/>
                      </a:lnTo>
                      <a:lnTo>
                        <a:pt x="19" y="201"/>
                      </a:lnTo>
                      <a:lnTo>
                        <a:pt x="24" y="187"/>
                      </a:lnTo>
                      <a:lnTo>
                        <a:pt x="28" y="174"/>
                      </a:lnTo>
                      <a:lnTo>
                        <a:pt x="32" y="161"/>
                      </a:lnTo>
                      <a:lnTo>
                        <a:pt x="39" y="149"/>
                      </a:lnTo>
                      <a:lnTo>
                        <a:pt x="46" y="137"/>
                      </a:lnTo>
                      <a:lnTo>
                        <a:pt x="52" y="125"/>
                      </a:lnTo>
                      <a:lnTo>
                        <a:pt x="61" y="114"/>
                      </a:lnTo>
                      <a:lnTo>
                        <a:pt x="69" y="103"/>
                      </a:lnTo>
                      <a:lnTo>
                        <a:pt x="78" y="92"/>
                      </a:lnTo>
                      <a:lnTo>
                        <a:pt x="88" y="83"/>
                      </a:lnTo>
                      <a:lnTo>
                        <a:pt x="99" y="74"/>
                      </a:lnTo>
                      <a:lnTo>
                        <a:pt x="110" y="64"/>
                      </a:lnTo>
                      <a:lnTo>
                        <a:pt x="122" y="56"/>
                      </a:lnTo>
                      <a:lnTo>
                        <a:pt x="134" y="48"/>
                      </a:lnTo>
                      <a:lnTo>
                        <a:pt x="147" y="41"/>
                      </a:lnTo>
                      <a:lnTo>
                        <a:pt x="160" y="35"/>
                      </a:lnTo>
                      <a:lnTo>
                        <a:pt x="174" y="28"/>
                      </a:lnTo>
                      <a:lnTo>
                        <a:pt x="188" y="23"/>
                      </a:lnTo>
                      <a:lnTo>
                        <a:pt x="203" y="18"/>
                      </a:lnTo>
                      <a:lnTo>
                        <a:pt x="218" y="14"/>
                      </a:lnTo>
                      <a:lnTo>
                        <a:pt x="235" y="10"/>
                      </a:lnTo>
                      <a:lnTo>
                        <a:pt x="251" y="6"/>
                      </a:lnTo>
                      <a:lnTo>
                        <a:pt x="267" y="4"/>
                      </a:lnTo>
                      <a:lnTo>
                        <a:pt x="285" y="2"/>
                      </a:lnTo>
                      <a:lnTo>
                        <a:pt x="303" y="1"/>
                      </a:lnTo>
                      <a:lnTo>
                        <a:pt x="322" y="0"/>
                      </a:lnTo>
                      <a:lnTo>
                        <a:pt x="341" y="0"/>
                      </a:lnTo>
                      <a:lnTo>
                        <a:pt x="360" y="0"/>
                      </a:lnTo>
                      <a:lnTo>
                        <a:pt x="378" y="1"/>
                      </a:lnTo>
                      <a:lnTo>
                        <a:pt x="397" y="2"/>
                      </a:lnTo>
                      <a:lnTo>
                        <a:pt x="415" y="4"/>
                      </a:lnTo>
                      <a:lnTo>
                        <a:pt x="432" y="6"/>
                      </a:lnTo>
                      <a:lnTo>
                        <a:pt x="451" y="10"/>
                      </a:lnTo>
                      <a:lnTo>
                        <a:pt x="468" y="13"/>
                      </a:lnTo>
                      <a:lnTo>
                        <a:pt x="486" y="17"/>
                      </a:lnTo>
                      <a:lnTo>
                        <a:pt x="521" y="27"/>
                      </a:lnTo>
                      <a:lnTo>
                        <a:pt x="556" y="39"/>
                      </a:lnTo>
                      <a:lnTo>
                        <a:pt x="592" y="53"/>
                      </a:lnTo>
                      <a:lnTo>
                        <a:pt x="630" y="68"/>
                      </a:lnTo>
                      <a:lnTo>
                        <a:pt x="563" y="228"/>
                      </a:lnTo>
                      <a:lnTo>
                        <a:pt x="526" y="214"/>
                      </a:lnTo>
                      <a:lnTo>
                        <a:pt x="492" y="201"/>
                      </a:lnTo>
                      <a:lnTo>
                        <a:pt x="462" y="191"/>
                      </a:lnTo>
                      <a:lnTo>
                        <a:pt x="435" y="183"/>
                      </a:lnTo>
                      <a:lnTo>
                        <a:pt x="409" y="178"/>
                      </a:lnTo>
                      <a:lnTo>
                        <a:pt x="384" y="174"/>
                      </a:lnTo>
                      <a:lnTo>
                        <a:pt x="359" y="172"/>
                      </a:lnTo>
                      <a:lnTo>
                        <a:pt x="335" y="172"/>
                      </a:lnTo>
                      <a:lnTo>
                        <a:pt x="319" y="172"/>
                      </a:lnTo>
                      <a:lnTo>
                        <a:pt x="306" y="173"/>
                      </a:lnTo>
                      <a:lnTo>
                        <a:pt x="294" y="175"/>
                      </a:lnTo>
                      <a:lnTo>
                        <a:pt x="282" y="178"/>
                      </a:lnTo>
                      <a:lnTo>
                        <a:pt x="272" y="181"/>
                      </a:lnTo>
                      <a:lnTo>
                        <a:pt x="262" y="187"/>
                      </a:lnTo>
                      <a:lnTo>
                        <a:pt x="252" y="192"/>
                      </a:lnTo>
                      <a:lnTo>
                        <a:pt x="244" y="199"/>
                      </a:lnTo>
                      <a:lnTo>
                        <a:pt x="237" y="205"/>
                      </a:lnTo>
                      <a:lnTo>
                        <a:pt x="230" y="213"/>
                      </a:lnTo>
                      <a:lnTo>
                        <a:pt x="225" y="222"/>
                      </a:lnTo>
                      <a:lnTo>
                        <a:pt x="221" y="229"/>
                      </a:lnTo>
                      <a:lnTo>
                        <a:pt x="217" y="239"/>
                      </a:lnTo>
                      <a:lnTo>
                        <a:pt x="215" y="249"/>
                      </a:lnTo>
                      <a:lnTo>
                        <a:pt x="213" y="258"/>
                      </a:lnTo>
                      <a:lnTo>
                        <a:pt x="213" y="269"/>
                      </a:lnTo>
                      <a:lnTo>
                        <a:pt x="214" y="282"/>
                      </a:lnTo>
                      <a:lnTo>
                        <a:pt x="216" y="295"/>
                      </a:lnTo>
                      <a:lnTo>
                        <a:pt x="221" y="306"/>
                      </a:lnTo>
                      <a:lnTo>
                        <a:pt x="226" y="317"/>
                      </a:lnTo>
                      <a:lnTo>
                        <a:pt x="232" y="327"/>
                      </a:lnTo>
                      <a:lnTo>
                        <a:pt x="242" y="337"/>
                      </a:lnTo>
                      <a:lnTo>
                        <a:pt x="253" y="346"/>
                      </a:lnTo>
                      <a:lnTo>
                        <a:pt x="266" y="356"/>
                      </a:lnTo>
                      <a:lnTo>
                        <a:pt x="285" y="367"/>
                      </a:lnTo>
                      <a:lnTo>
                        <a:pt x="312" y="382"/>
                      </a:lnTo>
                      <a:lnTo>
                        <a:pt x="350" y="402"/>
                      </a:lnTo>
                      <a:lnTo>
                        <a:pt x="397" y="423"/>
                      </a:lnTo>
                      <a:lnTo>
                        <a:pt x="429" y="440"/>
                      </a:lnTo>
                      <a:lnTo>
                        <a:pt x="460" y="456"/>
                      </a:lnTo>
                      <a:lnTo>
                        <a:pt x="487" y="473"/>
                      </a:lnTo>
                      <a:lnTo>
                        <a:pt x="512" y="490"/>
                      </a:lnTo>
                      <a:lnTo>
                        <a:pt x="534" y="506"/>
                      </a:lnTo>
                      <a:lnTo>
                        <a:pt x="553" y="522"/>
                      </a:lnTo>
                      <a:lnTo>
                        <a:pt x="569" y="539"/>
                      </a:lnTo>
                      <a:lnTo>
                        <a:pt x="584" y="555"/>
                      </a:lnTo>
                      <a:lnTo>
                        <a:pt x="596" y="571"/>
                      </a:lnTo>
                      <a:lnTo>
                        <a:pt x="606" y="589"/>
                      </a:lnTo>
                      <a:lnTo>
                        <a:pt x="615" y="608"/>
                      </a:lnTo>
                      <a:lnTo>
                        <a:pt x="622" y="628"/>
                      </a:lnTo>
                      <a:lnTo>
                        <a:pt x="627" y="648"/>
                      </a:lnTo>
                      <a:lnTo>
                        <a:pt x="631" y="669"/>
                      </a:lnTo>
                      <a:lnTo>
                        <a:pt x="634" y="692"/>
                      </a:lnTo>
                      <a:lnTo>
                        <a:pt x="635" y="7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4219" y="2634"/>
                  <a:ext cx="67" cy="88"/>
                </a:xfrm>
                <a:custGeom>
                  <a:avLst/>
                  <a:gdLst>
                    <a:gd name="T0" fmla="*/ 471 w 735"/>
                    <a:gd name="T1" fmla="*/ 971 h 971"/>
                    <a:gd name="T2" fmla="*/ 264 w 735"/>
                    <a:gd name="T3" fmla="*/ 971 h 971"/>
                    <a:gd name="T4" fmla="*/ 264 w 735"/>
                    <a:gd name="T5" fmla="*/ 172 h 971"/>
                    <a:gd name="T6" fmla="*/ 0 w 735"/>
                    <a:gd name="T7" fmla="*/ 172 h 971"/>
                    <a:gd name="T8" fmla="*/ 0 w 735"/>
                    <a:gd name="T9" fmla="*/ 0 h 971"/>
                    <a:gd name="T10" fmla="*/ 735 w 735"/>
                    <a:gd name="T11" fmla="*/ 0 h 971"/>
                    <a:gd name="T12" fmla="*/ 735 w 735"/>
                    <a:gd name="T13" fmla="*/ 172 h 971"/>
                    <a:gd name="T14" fmla="*/ 471 w 735"/>
                    <a:gd name="T15" fmla="*/ 172 h 971"/>
                    <a:gd name="T16" fmla="*/ 471 w 735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5" h="971">
                      <a:moveTo>
                        <a:pt x="471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5" y="0"/>
                      </a:lnTo>
                      <a:lnTo>
                        <a:pt x="735" y="172"/>
                      </a:lnTo>
                      <a:lnTo>
                        <a:pt x="471" y="172"/>
                      </a:lnTo>
                      <a:lnTo>
                        <a:pt x="47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4300" y="2634"/>
                  <a:ext cx="19" cy="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4332" y="2634"/>
                  <a:ext cx="67" cy="88"/>
                </a:xfrm>
                <a:custGeom>
                  <a:avLst/>
                  <a:gdLst>
                    <a:gd name="T0" fmla="*/ 470 w 734"/>
                    <a:gd name="T1" fmla="*/ 971 h 971"/>
                    <a:gd name="T2" fmla="*/ 264 w 734"/>
                    <a:gd name="T3" fmla="*/ 971 h 971"/>
                    <a:gd name="T4" fmla="*/ 264 w 734"/>
                    <a:gd name="T5" fmla="*/ 172 h 971"/>
                    <a:gd name="T6" fmla="*/ 0 w 734"/>
                    <a:gd name="T7" fmla="*/ 172 h 971"/>
                    <a:gd name="T8" fmla="*/ 0 w 734"/>
                    <a:gd name="T9" fmla="*/ 0 h 971"/>
                    <a:gd name="T10" fmla="*/ 734 w 734"/>
                    <a:gd name="T11" fmla="*/ 0 h 971"/>
                    <a:gd name="T12" fmla="*/ 734 w 734"/>
                    <a:gd name="T13" fmla="*/ 172 h 971"/>
                    <a:gd name="T14" fmla="*/ 470 w 734"/>
                    <a:gd name="T15" fmla="*/ 172 h 971"/>
                    <a:gd name="T16" fmla="*/ 470 w 734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4" h="971">
                      <a:moveTo>
                        <a:pt x="470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4" y="0"/>
                      </a:lnTo>
                      <a:lnTo>
                        <a:pt x="734" y="172"/>
                      </a:lnTo>
                      <a:lnTo>
                        <a:pt x="470" y="172"/>
                      </a:lnTo>
                      <a:lnTo>
                        <a:pt x="47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4412" y="2634"/>
                  <a:ext cx="73" cy="89"/>
                </a:xfrm>
                <a:custGeom>
                  <a:avLst/>
                  <a:gdLst>
                    <a:gd name="T0" fmla="*/ 798 w 798"/>
                    <a:gd name="T1" fmla="*/ 629 h 985"/>
                    <a:gd name="T2" fmla="*/ 795 w 798"/>
                    <a:gd name="T3" fmla="*/ 681 h 985"/>
                    <a:gd name="T4" fmla="*/ 787 w 798"/>
                    <a:gd name="T5" fmla="*/ 730 h 985"/>
                    <a:gd name="T6" fmla="*/ 771 w 798"/>
                    <a:gd name="T7" fmla="*/ 775 h 985"/>
                    <a:gd name="T8" fmla="*/ 751 w 798"/>
                    <a:gd name="T9" fmla="*/ 818 h 985"/>
                    <a:gd name="T10" fmla="*/ 723 w 798"/>
                    <a:gd name="T11" fmla="*/ 856 h 985"/>
                    <a:gd name="T12" fmla="*/ 691 w 798"/>
                    <a:gd name="T13" fmla="*/ 889 h 985"/>
                    <a:gd name="T14" fmla="*/ 654 w 798"/>
                    <a:gd name="T15" fmla="*/ 918 h 985"/>
                    <a:gd name="T16" fmla="*/ 610 w 798"/>
                    <a:gd name="T17" fmla="*/ 942 h 985"/>
                    <a:gd name="T18" fmla="*/ 563 w 798"/>
                    <a:gd name="T19" fmla="*/ 960 h 985"/>
                    <a:gd name="T20" fmla="*/ 512 w 798"/>
                    <a:gd name="T21" fmla="*/ 974 h 985"/>
                    <a:gd name="T22" fmla="*/ 455 w 798"/>
                    <a:gd name="T23" fmla="*/ 982 h 985"/>
                    <a:gd name="T24" fmla="*/ 395 w 798"/>
                    <a:gd name="T25" fmla="*/ 985 h 985"/>
                    <a:gd name="T26" fmla="*/ 350 w 798"/>
                    <a:gd name="T27" fmla="*/ 983 h 985"/>
                    <a:gd name="T28" fmla="*/ 306 w 798"/>
                    <a:gd name="T29" fmla="*/ 978 h 985"/>
                    <a:gd name="T30" fmla="*/ 266 w 798"/>
                    <a:gd name="T31" fmla="*/ 971 h 985"/>
                    <a:gd name="T32" fmla="*/ 228 w 798"/>
                    <a:gd name="T33" fmla="*/ 961 h 985"/>
                    <a:gd name="T34" fmla="*/ 193 w 798"/>
                    <a:gd name="T35" fmla="*/ 947 h 985"/>
                    <a:gd name="T36" fmla="*/ 160 w 798"/>
                    <a:gd name="T37" fmla="*/ 931 h 985"/>
                    <a:gd name="T38" fmla="*/ 131 w 798"/>
                    <a:gd name="T39" fmla="*/ 911 h 985"/>
                    <a:gd name="T40" fmla="*/ 104 w 798"/>
                    <a:gd name="T41" fmla="*/ 888 h 985"/>
                    <a:gd name="T42" fmla="*/ 79 w 798"/>
                    <a:gd name="T43" fmla="*/ 863 h 985"/>
                    <a:gd name="T44" fmla="*/ 58 w 798"/>
                    <a:gd name="T45" fmla="*/ 836 h 985"/>
                    <a:gd name="T46" fmla="*/ 40 w 798"/>
                    <a:gd name="T47" fmla="*/ 807 h 985"/>
                    <a:gd name="T48" fmla="*/ 26 w 798"/>
                    <a:gd name="T49" fmla="*/ 775 h 985"/>
                    <a:gd name="T50" fmla="*/ 14 w 798"/>
                    <a:gd name="T51" fmla="*/ 742 h 985"/>
                    <a:gd name="T52" fmla="*/ 6 w 798"/>
                    <a:gd name="T53" fmla="*/ 705 h 985"/>
                    <a:gd name="T54" fmla="*/ 2 w 798"/>
                    <a:gd name="T55" fmla="*/ 667 h 985"/>
                    <a:gd name="T56" fmla="*/ 0 w 798"/>
                    <a:gd name="T57" fmla="*/ 626 h 985"/>
                    <a:gd name="T58" fmla="*/ 205 w 798"/>
                    <a:gd name="T59" fmla="*/ 0 h 985"/>
                    <a:gd name="T60" fmla="*/ 206 w 798"/>
                    <a:gd name="T61" fmla="*/ 622 h 985"/>
                    <a:gd name="T62" fmla="*/ 212 w 798"/>
                    <a:gd name="T63" fmla="*/ 671 h 985"/>
                    <a:gd name="T64" fmla="*/ 224 w 798"/>
                    <a:gd name="T65" fmla="*/ 711 h 985"/>
                    <a:gd name="T66" fmla="*/ 235 w 798"/>
                    <a:gd name="T67" fmla="*/ 737 h 985"/>
                    <a:gd name="T68" fmla="*/ 245 w 798"/>
                    <a:gd name="T69" fmla="*/ 753 h 985"/>
                    <a:gd name="T70" fmla="*/ 256 w 798"/>
                    <a:gd name="T71" fmla="*/ 766 h 985"/>
                    <a:gd name="T72" fmla="*/ 269 w 798"/>
                    <a:gd name="T73" fmla="*/ 778 h 985"/>
                    <a:gd name="T74" fmla="*/ 284 w 798"/>
                    <a:gd name="T75" fmla="*/ 787 h 985"/>
                    <a:gd name="T76" fmla="*/ 302 w 798"/>
                    <a:gd name="T77" fmla="*/ 796 h 985"/>
                    <a:gd name="T78" fmla="*/ 330 w 798"/>
                    <a:gd name="T79" fmla="*/ 805 h 985"/>
                    <a:gd name="T80" fmla="*/ 376 w 798"/>
                    <a:gd name="T81" fmla="*/ 811 h 985"/>
                    <a:gd name="T82" fmla="*/ 425 w 798"/>
                    <a:gd name="T83" fmla="*/ 811 h 985"/>
                    <a:gd name="T84" fmla="*/ 468 w 798"/>
                    <a:gd name="T85" fmla="*/ 805 h 985"/>
                    <a:gd name="T86" fmla="*/ 496 w 798"/>
                    <a:gd name="T87" fmla="*/ 795 h 985"/>
                    <a:gd name="T88" fmla="*/ 514 w 798"/>
                    <a:gd name="T89" fmla="*/ 787 h 985"/>
                    <a:gd name="T90" fmla="*/ 528 w 798"/>
                    <a:gd name="T91" fmla="*/ 778 h 985"/>
                    <a:gd name="T92" fmla="*/ 541 w 798"/>
                    <a:gd name="T93" fmla="*/ 766 h 985"/>
                    <a:gd name="T94" fmla="*/ 553 w 798"/>
                    <a:gd name="T95" fmla="*/ 753 h 985"/>
                    <a:gd name="T96" fmla="*/ 563 w 798"/>
                    <a:gd name="T97" fmla="*/ 737 h 985"/>
                    <a:gd name="T98" fmla="*/ 575 w 798"/>
                    <a:gd name="T99" fmla="*/ 711 h 985"/>
                    <a:gd name="T100" fmla="*/ 587 w 798"/>
                    <a:gd name="T101" fmla="*/ 670 h 985"/>
                    <a:gd name="T102" fmla="*/ 592 w 798"/>
                    <a:gd name="T103" fmla="*/ 621 h 985"/>
                    <a:gd name="T104" fmla="*/ 593 w 798"/>
                    <a:gd name="T105" fmla="*/ 0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98" h="985">
                      <a:moveTo>
                        <a:pt x="798" y="0"/>
                      </a:moveTo>
                      <a:lnTo>
                        <a:pt x="798" y="629"/>
                      </a:lnTo>
                      <a:lnTo>
                        <a:pt x="797" y="655"/>
                      </a:lnTo>
                      <a:lnTo>
                        <a:pt x="795" y="681"/>
                      </a:lnTo>
                      <a:lnTo>
                        <a:pt x="792" y="706"/>
                      </a:lnTo>
                      <a:lnTo>
                        <a:pt x="787" y="730"/>
                      </a:lnTo>
                      <a:lnTo>
                        <a:pt x="780" y="753"/>
                      </a:lnTo>
                      <a:lnTo>
                        <a:pt x="771" y="775"/>
                      </a:lnTo>
                      <a:lnTo>
                        <a:pt x="762" y="797"/>
                      </a:lnTo>
                      <a:lnTo>
                        <a:pt x="751" y="818"/>
                      </a:lnTo>
                      <a:lnTo>
                        <a:pt x="738" y="837"/>
                      </a:lnTo>
                      <a:lnTo>
                        <a:pt x="723" y="856"/>
                      </a:lnTo>
                      <a:lnTo>
                        <a:pt x="708" y="873"/>
                      </a:lnTo>
                      <a:lnTo>
                        <a:pt x="691" y="889"/>
                      </a:lnTo>
                      <a:lnTo>
                        <a:pt x="673" y="904"/>
                      </a:lnTo>
                      <a:lnTo>
                        <a:pt x="654" y="918"/>
                      </a:lnTo>
                      <a:lnTo>
                        <a:pt x="633" y="931"/>
                      </a:lnTo>
                      <a:lnTo>
                        <a:pt x="610" y="942"/>
                      </a:lnTo>
                      <a:lnTo>
                        <a:pt x="588" y="951"/>
                      </a:lnTo>
                      <a:lnTo>
                        <a:pt x="563" y="960"/>
                      </a:lnTo>
                      <a:lnTo>
                        <a:pt x="538" y="968"/>
                      </a:lnTo>
                      <a:lnTo>
                        <a:pt x="512" y="974"/>
                      </a:lnTo>
                      <a:lnTo>
                        <a:pt x="483" y="978"/>
                      </a:lnTo>
                      <a:lnTo>
                        <a:pt x="455" y="982"/>
                      </a:lnTo>
                      <a:lnTo>
                        <a:pt x="426" y="984"/>
                      </a:lnTo>
                      <a:lnTo>
                        <a:pt x="395" y="985"/>
                      </a:lnTo>
                      <a:lnTo>
                        <a:pt x="371" y="985"/>
                      </a:lnTo>
                      <a:lnTo>
                        <a:pt x="350" y="983"/>
                      </a:lnTo>
                      <a:lnTo>
                        <a:pt x="328" y="982"/>
                      </a:lnTo>
                      <a:lnTo>
                        <a:pt x="306" y="978"/>
                      </a:lnTo>
                      <a:lnTo>
                        <a:pt x="285" y="975"/>
                      </a:lnTo>
                      <a:lnTo>
                        <a:pt x="266" y="971"/>
                      </a:lnTo>
                      <a:lnTo>
                        <a:pt x="247" y="967"/>
                      </a:lnTo>
                      <a:lnTo>
                        <a:pt x="228" y="961"/>
                      </a:lnTo>
                      <a:lnTo>
                        <a:pt x="210" y="955"/>
                      </a:lnTo>
                      <a:lnTo>
                        <a:pt x="193" y="947"/>
                      </a:lnTo>
                      <a:lnTo>
                        <a:pt x="177" y="939"/>
                      </a:lnTo>
                      <a:lnTo>
                        <a:pt x="160" y="931"/>
                      </a:lnTo>
                      <a:lnTo>
                        <a:pt x="145" y="921"/>
                      </a:lnTo>
                      <a:lnTo>
                        <a:pt x="131" y="911"/>
                      </a:lnTo>
                      <a:lnTo>
                        <a:pt x="117" y="900"/>
                      </a:lnTo>
                      <a:lnTo>
                        <a:pt x="104" y="888"/>
                      </a:lnTo>
                      <a:lnTo>
                        <a:pt x="91" y="876"/>
                      </a:lnTo>
                      <a:lnTo>
                        <a:pt x="79" y="863"/>
                      </a:lnTo>
                      <a:lnTo>
                        <a:pt x="68" y="850"/>
                      </a:lnTo>
                      <a:lnTo>
                        <a:pt x="58" y="836"/>
                      </a:lnTo>
                      <a:lnTo>
                        <a:pt x="49" y="822"/>
                      </a:lnTo>
                      <a:lnTo>
                        <a:pt x="40" y="807"/>
                      </a:lnTo>
                      <a:lnTo>
                        <a:pt x="32" y="792"/>
                      </a:lnTo>
                      <a:lnTo>
                        <a:pt x="26" y="775"/>
                      </a:lnTo>
                      <a:lnTo>
                        <a:pt x="19" y="758"/>
                      </a:lnTo>
                      <a:lnTo>
                        <a:pt x="14" y="742"/>
                      </a:lnTo>
                      <a:lnTo>
                        <a:pt x="9" y="723"/>
                      </a:lnTo>
                      <a:lnTo>
                        <a:pt x="6" y="705"/>
                      </a:lnTo>
                      <a:lnTo>
                        <a:pt x="3" y="686"/>
                      </a:lnTo>
                      <a:lnTo>
                        <a:pt x="2" y="667"/>
                      </a:lnTo>
                      <a:lnTo>
                        <a:pt x="0" y="646"/>
                      </a:lnTo>
                      <a:lnTo>
                        <a:pt x="0" y="626"/>
                      </a:ln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595"/>
                      </a:lnTo>
                      <a:lnTo>
                        <a:pt x="206" y="622"/>
                      </a:lnTo>
                      <a:lnTo>
                        <a:pt x="208" y="647"/>
                      </a:lnTo>
                      <a:lnTo>
                        <a:pt x="212" y="671"/>
                      </a:lnTo>
                      <a:lnTo>
                        <a:pt x="217" y="692"/>
                      </a:lnTo>
                      <a:lnTo>
                        <a:pt x="224" y="711"/>
                      </a:lnTo>
                      <a:lnTo>
                        <a:pt x="231" y="730"/>
                      </a:lnTo>
                      <a:lnTo>
                        <a:pt x="235" y="737"/>
                      </a:lnTo>
                      <a:lnTo>
                        <a:pt x="240" y="745"/>
                      </a:lnTo>
                      <a:lnTo>
                        <a:pt x="245" y="753"/>
                      </a:lnTo>
                      <a:lnTo>
                        <a:pt x="251" y="759"/>
                      </a:lnTo>
                      <a:lnTo>
                        <a:pt x="256" y="766"/>
                      </a:lnTo>
                      <a:lnTo>
                        <a:pt x="263" y="772"/>
                      </a:lnTo>
                      <a:lnTo>
                        <a:pt x="269" y="778"/>
                      </a:lnTo>
                      <a:lnTo>
                        <a:pt x="277" y="783"/>
                      </a:lnTo>
                      <a:lnTo>
                        <a:pt x="284" y="787"/>
                      </a:lnTo>
                      <a:lnTo>
                        <a:pt x="293" y="792"/>
                      </a:lnTo>
                      <a:lnTo>
                        <a:pt x="302" y="796"/>
                      </a:lnTo>
                      <a:lnTo>
                        <a:pt x="310" y="799"/>
                      </a:lnTo>
                      <a:lnTo>
                        <a:pt x="330" y="805"/>
                      </a:lnTo>
                      <a:lnTo>
                        <a:pt x="352" y="809"/>
                      </a:lnTo>
                      <a:lnTo>
                        <a:pt x="376" y="811"/>
                      </a:lnTo>
                      <a:lnTo>
                        <a:pt x="401" y="812"/>
                      </a:lnTo>
                      <a:lnTo>
                        <a:pt x="425" y="811"/>
                      </a:lnTo>
                      <a:lnTo>
                        <a:pt x="447" y="809"/>
                      </a:lnTo>
                      <a:lnTo>
                        <a:pt x="468" y="805"/>
                      </a:lnTo>
                      <a:lnTo>
                        <a:pt x="488" y="799"/>
                      </a:lnTo>
                      <a:lnTo>
                        <a:pt x="496" y="795"/>
                      </a:lnTo>
                      <a:lnTo>
                        <a:pt x="505" y="792"/>
                      </a:lnTo>
                      <a:lnTo>
                        <a:pt x="514" y="787"/>
                      </a:lnTo>
                      <a:lnTo>
                        <a:pt x="521" y="782"/>
                      </a:lnTo>
                      <a:lnTo>
                        <a:pt x="528" y="778"/>
                      </a:lnTo>
                      <a:lnTo>
                        <a:pt x="535" y="772"/>
                      </a:lnTo>
                      <a:lnTo>
                        <a:pt x="541" y="766"/>
                      </a:lnTo>
                      <a:lnTo>
                        <a:pt x="547" y="759"/>
                      </a:lnTo>
                      <a:lnTo>
                        <a:pt x="553" y="753"/>
                      </a:lnTo>
                      <a:lnTo>
                        <a:pt x="558" y="745"/>
                      </a:lnTo>
                      <a:lnTo>
                        <a:pt x="563" y="737"/>
                      </a:lnTo>
                      <a:lnTo>
                        <a:pt x="567" y="729"/>
                      </a:lnTo>
                      <a:lnTo>
                        <a:pt x="575" y="711"/>
                      </a:lnTo>
                      <a:lnTo>
                        <a:pt x="581" y="692"/>
                      </a:lnTo>
                      <a:lnTo>
                        <a:pt x="587" y="670"/>
                      </a:lnTo>
                      <a:lnTo>
                        <a:pt x="590" y="646"/>
                      </a:lnTo>
                      <a:lnTo>
                        <a:pt x="592" y="621"/>
                      </a:lnTo>
                      <a:lnTo>
                        <a:pt x="593" y="594"/>
                      </a:lnTo>
                      <a:lnTo>
                        <a:pt x="593" y="0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4499" y="2634"/>
                  <a:ext cx="66" cy="88"/>
                </a:xfrm>
                <a:custGeom>
                  <a:avLst/>
                  <a:gdLst>
                    <a:gd name="T0" fmla="*/ 470 w 734"/>
                    <a:gd name="T1" fmla="*/ 971 h 971"/>
                    <a:gd name="T2" fmla="*/ 264 w 734"/>
                    <a:gd name="T3" fmla="*/ 971 h 971"/>
                    <a:gd name="T4" fmla="*/ 264 w 734"/>
                    <a:gd name="T5" fmla="*/ 172 h 971"/>
                    <a:gd name="T6" fmla="*/ 0 w 734"/>
                    <a:gd name="T7" fmla="*/ 172 h 971"/>
                    <a:gd name="T8" fmla="*/ 0 w 734"/>
                    <a:gd name="T9" fmla="*/ 0 h 971"/>
                    <a:gd name="T10" fmla="*/ 734 w 734"/>
                    <a:gd name="T11" fmla="*/ 0 h 971"/>
                    <a:gd name="T12" fmla="*/ 734 w 734"/>
                    <a:gd name="T13" fmla="*/ 172 h 971"/>
                    <a:gd name="T14" fmla="*/ 470 w 734"/>
                    <a:gd name="T15" fmla="*/ 172 h 971"/>
                    <a:gd name="T16" fmla="*/ 470 w 734"/>
                    <a:gd name="T17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4" h="971">
                      <a:moveTo>
                        <a:pt x="470" y="971"/>
                      </a:moveTo>
                      <a:lnTo>
                        <a:pt x="264" y="971"/>
                      </a:lnTo>
                      <a:lnTo>
                        <a:pt x="264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734" y="0"/>
                      </a:lnTo>
                      <a:lnTo>
                        <a:pt x="734" y="172"/>
                      </a:lnTo>
                      <a:lnTo>
                        <a:pt x="470" y="172"/>
                      </a:lnTo>
                      <a:lnTo>
                        <a:pt x="47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3" name="Freeform 13"/>
                <p:cNvSpPr>
                  <a:spLocks noEditPoints="1"/>
                </p:cNvSpPr>
                <p:nvPr/>
              </p:nvSpPr>
              <p:spPr bwMode="auto">
                <a:xfrm>
                  <a:off x="4575" y="2632"/>
                  <a:ext cx="84" cy="91"/>
                </a:xfrm>
                <a:custGeom>
                  <a:avLst/>
                  <a:gdLst>
                    <a:gd name="T0" fmla="*/ 922 w 926"/>
                    <a:gd name="T1" fmla="*/ 586 h 1000"/>
                    <a:gd name="T2" fmla="*/ 903 w 926"/>
                    <a:gd name="T3" fmla="*/ 689 h 1000"/>
                    <a:gd name="T4" fmla="*/ 870 w 926"/>
                    <a:gd name="T5" fmla="*/ 778 h 1000"/>
                    <a:gd name="T6" fmla="*/ 821 w 926"/>
                    <a:gd name="T7" fmla="*/ 853 h 1000"/>
                    <a:gd name="T8" fmla="*/ 758 w 926"/>
                    <a:gd name="T9" fmla="*/ 914 h 1000"/>
                    <a:gd name="T10" fmla="*/ 682 w 926"/>
                    <a:gd name="T11" fmla="*/ 959 h 1000"/>
                    <a:gd name="T12" fmla="*/ 593 w 926"/>
                    <a:gd name="T13" fmla="*/ 987 h 1000"/>
                    <a:gd name="T14" fmla="*/ 490 w 926"/>
                    <a:gd name="T15" fmla="*/ 999 h 1000"/>
                    <a:gd name="T16" fmla="*/ 383 w 926"/>
                    <a:gd name="T17" fmla="*/ 996 h 1000"/>
                    <a:gd name="T18" fmla="*/ 287 w 926"/>
                    <a:gd name="T19" fmla="*/ 975 h 1000"/>
                    <a:gd name="T20" fmla="*/ 204 w 926"/>
                    <a:gd name="T21" fmla="*/ 939 h 1000"/>
                    <a:gd name="T22" fmla="*/ 135 w 926"/>
                    <a:gd name="T23" fmla="*/ 886 h 1000"/>
                    <a:gd name="T24" fmla="*/ 78 w 926"/>
                    <a:gd name="T25" fmla="*/ 818 h 1000"/>
                    <a:gd name="T26" fmla="*/ 37 w 926"/>
                    <a:gd name="T27" fmla="*/ 735 h 1000"/>
                    <a:gd name="T28" fmla="*/ 11 w 926"/>
                    <a:gd name="T29" fmla="*/ 639 h 1000"/>
                    <a:gd name="T30" fmla="*/ 0 w 926"/>
                    <a:gd name="T31" fmla="*/ 529 h 1000"/>
                    <a:gd name="T32" fmla="*/ 3 w 926"/>
                    <a:gd name="T33" fmla="*/ 411 h 1000"/>
                    <a:gd name="T34" fmla="*/ 23 w 926"/>
                    <a:gd name="T35" fmla="*/ 308 h 1000"/>
                    <a:gd name="T36" fmla="*/ 57 w 926"/>
                    <a:gd name="T37" fmla="*/ 219 h 1000"/>
                    <a:gd name="T38" fmla="*/ 106 w 926"/>
                    <a:gd name="T39" fmla="*/ 144 h 1000"/>
                    <a:gd name="T40" fmla="*/ 169 w 926"/>
                    <a:gd name="T41" fmla="*/ 85 h 1000"/>
                    <a:gd name="T42" fmla="*/ 245 w 926"/>
                    <a:gd name="T43" fmla="*/ 41 h 1000"/>
                    <a:gd name="T44" fmla="*/ 334 w 926"/>
                    <a:gd name="T45" fmla="*/ 13 h 1000"/>
                    <a:gd name="T46" fmla="*/ 437 w 926"/>
                    <a:gd name="T47" fmla="*/ 1 h 1000"/>
                    <a:gd name="T48" fmla="*/ 545 w 926"/>
                    <a:gd name="T49" fmla="*/ 5 h 1000"/>
                    <a:gd name="T50" fmla="*/ 640 w 926"/>
                    <a:gd name="T51" fmla="*/ 25 h 1000"/>
                    <a:gd name="T52" fmla="*/ 723 w 926"/>
                    <a:gd name="T53" fmla="*/ 61 h 1000"/>
                    <a:gd name="T54" fmla="*/ 793 w 926"/>
                    <a:gd name="T55" fmla="*/ 114 h 1000"/>
                    <a:gd name="T56" fmla="*/ 848 w 926"/>
                    <a:gd name="T57" fmla="*/ 181 h 1000"/>
                    <a:gd name="T58" fmla="*/ 889 w 926"/>
                    <a:gd name="T59" fmla="*/ 264 h 1000"/>
                    <a:gd name="T60" fmla="*/ 914 w 926"/>
                    <a:gd name="T61" fmla="*/ 359 h 1000"/>
                    <a:gd name="T62" fmla="*/ 926 w 926"/>
                    <a:gd name="T63" fmla="*/ 470 h 1000"/>
                    <a:gd name="T64" fmla="*/ 220 w 926"/>
                    <a:gd name="T65" fmla="*/ 576 h 1000"/>
                    <a:gd name="T66" fmla="*/ 232 w 926"/>
                    <a:gd name="T67" fmla="*/ 643 h 1000"/>
                    <a:gd name="T68" fmla="*/ 251 w 926"/>
                    <a:gd name="T69" fmla="*/ 698 h 1000"/>
                    <a:gd name="T70" fmla="*/ 277 w 926"/>
                    <a:gd name="T71" fmla="*/ 745 h 1000"/>
                    <a:gd name="T72" fmla="*/ 313 w 926"/>
                    <a:gd name="T73" fmla="*/ 781 h 1000"/>
                    <a:gd name="T74" fmla="*/ 356 w 926"/>
                    <a:gd name="T75" fmla="*/ 807 h 1000"/>
                    <a:gd name="T76" fmla="*/ 406 w 926"/>
                    <a:gd name="T77" fmla="*/ 822 h 1000"/>
                    <a:gd name="T78" fmla="*/ 463 w 926"/>
                    <a:gd name="T79" fmla="*/ 827 h 1000"/>
                    <a:gd name="T80" fmla="*/ 521 w 926"/>
                    <a:gd name="T81" fmla="*/ 822 h 1000"/>
                    <a:gd name="T82" fmla="*/ 571 w 926"/>
                    <a:gd name="T83" fmla="*/ 807 h 1000"/>
                    <a:gd name="T84" fmla="*/ 613 w 926"/>
                    <a:gd name="T85" fmla="*/ 781 h 1000"/>
                    <a:gd name="T86" fmla="*/ 648 w 926"/>
                    <a:gd name="T87" fmla="*/ 745 h 1000"/>
                    <a:gd name="T88" fmla="*/ 675 w 926"/>
                    <a:gd name="T89" fmla="*/ 699 h 1000"/>
                    <a:gd name="T90" fmla="*/ 695 w 926"/>
                    <a:gd name="T91" fmla="*/ 643 h 1000"/>
                    <a:gd name="T92" fmla="*/ 707 w 926"/>
                    <a:gd name="T93" fmla="*/ 576 h 1000"/>
                    <a:gd name="T94" fmla="*/ 707 w 926"/>
                    <a:gd name="T95" fmla="*/ 422 h 1000"/>
                    <a:gd name="T96" fmla="*/ 695 w 926"/>
                    <a:gd name="T97" fmla="*/ 356 h 1000"/>
                    <a:gd name="T98" fmla="*/ 675 w 926"/>
                    <a:gd name="T99" fmla="*/ 300 h 1000"/>
                    <a:gd name="T100" fmla="*/ 649 w 926"/>
                    <a:gd name="T101" fmla="*/ 254 h 1000"/>
                    <a:gd name="T102" fmla="*/ 614 w 926"/>
                    <a:gd name="T103" fmla="*/ 218 h 1000"/>
                    <a:gd name="T104" fmla="*/ 572 w 926"/>
                    <a:gd name="T105" fmla="*/ 192 h 1000"/>
                    <a:gd name="T106" fmla="*/ 522 w 926"/>
                    <a:gd name="T107" fmla="*/ 177 h 1000"/>
                    <a:gd name="T108" fmla="*/ 464 w 926"/>
                    <a:gd name="T109" fmla="*/ 171 h 1000"/>
                    <a:gd name="T110" fmla="*/ 407 w 926"/>
                    <a:gd name="T111" fmla="*/ 177 h 1000"/>
                    <a:gd name="T112" fmla="*/ 357 w 926"/>
                    <a:gd name="T113" fmla="*/ 192 h 1000"/>
                    <a:gd name="T114" fmla="*/ 313 w 926"/>
                    <a:gd name="T115" fmla="*/ 218 h 1000"/>
                    <a:gd name="T116" fmla="*/ 278 w 926"/>
                    <a:gd name="T117" fmla="*/ 254 h 1000"/>
                    <a:gd name="T118" fmla="*/ 251 w 926"/>
                    <a:gd name="T119" fmla="*/ 301 h 1000"/>
                    <a:gd name="T120" fmla="*/ 232 w 926"/>
                    <a:gd name="T121" fmla="*/ 357 h 1000"/>
                    <a:gd name="T122" fmla="*/ 220 w 926"/>
                    <a:gd name="T123" fmla="*/ 423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26" h="1000">
                      <a:moveTo>
                        <a:pt x="926" y="499"/>
                      </a:moveTo>
                      <a:lnTo>
                        <a:pt x="926" y="530"/>
                      </a:lnTo>
                      <a:lnTo>
                        <a:pt x="924" y="558"/>
                      </a:lnTo>
                      <a:lnTo>
                        <a:pt x="922" y="586"/>
                      </a:lnTo>
                      <a:lnTo>
                        <a:pt x="919" y="613"/>
                      </a:lnTo>
                      <a:lnTo>
                        <a:pt x="914" y="639"/>
                      </a:lnTo>
                      <a:lnTo>
                        <a:pt x="910" y="664"/>
                      </a:lnTo>
                      <a:lnTo>
                        <a:pt x="903" y="689"/>
                      </a:lnTo>
                      <a:lnTo>
                        <a:pt x="897" y="713"/>
                      </a:lnTo>
                      <a:lnTo>
                        <a:pt x="888" y="736"/>
                      </a:lnTo>
                      <a:lnTo>
                        <a:pt x="879" y="758"/>
                      </a:lnTo>
                      <a:lnTo>
                        <a:pt x="870" y="778"/>
                      </a:lnTo>
                      <a:lnTo>
                        <a:pt x="859" y="799"/>
                      </a:lnTo>
                      <a:lnTo>
                        <a:pt x="847" y="818"/>
                      </a:lnTo>
                      <a:lnTo>
                        <a:pt x="835" y="836"/>
                      </a:lnTo>
                      <a:lnTo>
                        <a:pt x="821" y="853"/>
                      </a:lnTo>
                      <a:lnTo>
                        <a:pt x="807" y="871"/>
                      </a:lnTo>
                      <a:lnTo>
                        <a:pt x="791" y="886"/>
                      </a:lnTo>
                      <a:lnTo>
                        <a:pt x="775" y="901"/>
                      </a:lnTo>
                      <a:lnTo>
                        <a:pt x="758" y="914"/>
                      </a:lnTo>
                      <a:lnTo>
                        <a:pt x="740" y="927"/>
                      </a:lnTo>
                      <a:lnTo>
                        <a:pt x="722" y="939"/>
                      </a:lnTo>
                      <a:lnTo>
                        <a:pt x="702" y="949"/>
                      </a:lnTo>
                      <a:lnTo>
                        <a:pt x="682" y="959"/>
                      </a:lnTo>
                      <a:lnTo>
                        <a:pt x="661" y="967"/>
                      </a:lnTo>
                      <a:lnTo>
                        <a:pt x="639" y="975"/>
                      </a:lnTo>
                      <a:lnTo>
                        <a:pt x="616" y="982"/>
                      </a:lnTo>
                      <a:lnTo>
                        <a:pt x="593" y="987"/>
                      </a:lnTo>
                      <a:lnTo>
                        <a:pt x="569" y="991"/>
                      </a:lnTo>
                      <a:lnTo>
                        <a:pt x="544" y="996"/>
                      </a:lnTo>
                      <a:lnTo>
                        <a:pt x="518" y="998"/>
                      </a:lnTo>
                      <a:lnTo>
                        <a:pt x="490" y="999"/>
                      </a:lnTo>
                      <a:lnTo>
                        <a:pt x="463" y="1000"/>
                      </a:lnTo>
                      <a:lnTo>
                        <a:pt x="435" y="999"/>
                      </a:lnTo>
                      <a:lnTo>
                        <a:pt x="409" y="998"/>
                      </a:lnTo>
                      <a:lnTo>
                        <a:pt x="383" y="996"/>
                      </a:lnTo>
                      <a:lnTo>
                        <a:pt x="358" y="991"/>
                      </a:lnTo>
                      <a:lnTo>
                        <a:pt x="334" y="987"/>
                      </a:lnTo>
                      <a:lnTo>
                        <a:pt x="310" y="982"/>
                      </a:lnTo>
                      <a:lnTo>
                        <a:pt x="287" y="975"/>
                      </a:lnTo>
                      <a:lnTo>
                        <a:pt x="265" y="967"/>
                      </a:lnTo>
                      <a:lnTo>
                        <a:pt x="245" y="959"/>
                      </a:lnTo>
                      <a:lnTo>
                        <a:pt x="224" y="949"/>
                      </a:lnTo>
                      <a:lnTo>
                        <a:pt x="204" y="939"/>
                      </a:lnTo>
                      <a:lnTo>
                        <a:pt x="186" y="927"/>
                      </a:lnTo>
                      <a:lnTo>
                        <a:pt x="168" y="914"/>
                      </a:lnTo>
                      <a:lnTo>
                        <a:pt x="151" y="901"/>
                      </a:lnTo>
                      <a:lnTo>
                        <a:pt x="135" y="886"/>
                      </a:lnTo>
                      <a:lnTo>
                        <a:pt x="120" y="871"/>
                      </a:lnTo>
                      <a:lnTo>
                        <a:pt x="104" y="853"/>
                      </a:lnTo>
                      <a:lnTo>
                        <a:pt x="91" y="836"/>
                      </a:lnTo>
                      <a:lnTo>
                        <a:pt x="78" y="818"/>
                      </a:lnTo>
                      <a:lnTo>
                        <a:pt x="66" y="799"/>
                      </a:lnTo>
                      <a:lnTo>
                        <a:pt x="57" y="778"/>
                      </a:lnTo>
                      <a:lnTo>
                        <a:pt x="47" y="758"/>
                      </a:lnTo>
                      <a:lnTo>
                        <a:pt x="37" y="735"/>
                      </a:lnTo>
                      <a:lnTo>
                        <a:pt x="29" y="712"/>
                      </a:lnTo>
                      <a:lnTo>
                        <a:pt x="23" y="689"/>
                      </a:lnTo>
                      <a:lnTo>
                        <a:pt x="16" y="664"/>
                      </a:lnTo>
                      <a:lnTo>
                        <a:pt x="11" y="639"/>
                      </a:lnTo>
                      <a:lnTo>
                        <a:pt x="7" y="612"/>
                      </a:lnTo>
                      <a:lnTo>
                        <a:pt x="3" y="585"/>
                      </a:lnTo>
                      <a:lnTo>
                        <a:pt x="1" y="557"/>
                      </a:lnTo>
                      <a:lnTo>
                        <a:pt x="0" y="529"/>
                      </a:lnTo>
                      <a:lnTo>
                        <a:pt x="0" y="498"/>
                      </a:lnTo>
                      <a:lnTo>
                        <a:pt x="0" y="469"/>
                      </a:lnTo>
                      <a:lnTo>
                        <a:pt x="1" y="440"/>
                      </a:lnTo>
                      <a:lnTo>
                        <a:pt x="3" y="411"/>
                      </a:lnTo>
                      <a:lnTo>
                        <a:pt x="7" y="384"/>
                      </a:lnTo>
                      <a:lnTo>
                        <a:pt x="11" y="358"/>
                      </a:lnTo>
                      <a:lnTo>
                        <a:pt x="16" y="333"/>
                      </a:lnTo>
                      <a:lnTo>
                        <a:pt x="23" y="308"/>
                      </a:lnTo>
                      <a:lnTo>
                        <a:pt x="29" y="284"/>
                      </a:lnTo>
                      <a:lnTo>
                        <a:pt x="38" y="262"/>
                      </a:lnTo>
                      <a:lnTo>
                        <a:pt x="47" y="240"/>
                      </a:lnTo>
                      <a:lnTo>
                        <a:pt x="57" y="219"/>
                      </a:lnTo>
                      <a:lnTo>
                        <a:pt x="68" y="200"/>
                      </a:lnTo>
                      <a:lnTo>
                        <a:pt x="79" y="180"/>
                      </a:lnTo>
                      <a:lnTo>
                        <a:pt x="91" y="162"/>
                      </a:lnTo>
                      <a:lnTo>
                        <a:pt x="106" y="144"/>
                      </a:lnTo>
                      <a:lnTo>
                        <a:pt x="120" y="128"/>
                      </a:lnTo>
                      <a:lnTo>
                        <a:pt x="135" y="113"/>
                      </a:lnTo>
                      <a:lnTo>
                        <a:pt x="151" y="99"/>
                      </a:lnTo>
                      <a:lnTo>
                        <a:pt x="169" y="85"/>
                      </a:lnTo>
                      <a:lnTo>
                        <a:pt x="186" y="73"/>
                      </a:lnTo>
                      <a:lnTo>
                        <a:pt x="206" y="61"/>
                      </a:lnTo>
                      <a:lnTo>
                        <a:pt x="225" y="50"/>
                      </a:lnTo>
                      <a:lnTo>
                        <a:pt x="245" y="41"/>
                      </a:lnTo>
                      <a:lnTo>
                        <a:pt x="266" y="32"/>
                      </a:lnTo>
                      <a:lnTo>
                        <a:pt x="288" y="25"/>
                      </a:lnTo>
                      <a:lnTo>
                        <a:pt x="311" y="18"/>
                      </a:lnTo>
                      <a:lnTo>
                        <a:pt x="334" y="13"/>
                      </a:lnTo>
                      <a:lnTo>
                        <a:pt x="359" y="8"/>
                      </a:lnTo>
                      <a:lnTo>
                        <a:pt x="384" y="5"/>
                      </a:lnTo>
                      <a:lnTo>
                        <a:pt x="410" y="2"/>
                      </a:lnTo>
                      <a:lnTo>
                        <a:pt x="437" y="1"/>
                      </a:lnTo>
                      <a:lnTo>
                        <a:pt x="464" y="0"/>
                      </a:lnTo>
                      <a:lnTo>
                        <a:pt x="493" y="1"/>
                      </a:lnTo>
                      <a:lnTo>
                        <a:pt x="519" y="2"/>
                      </a:lnTo>
                      <a:lnTo>
                        <a:pt x="545" y="5"/>
                      </a:lnTo>
                      <a:lnTo>
                        <a:pt x="570" y="8"/>
                      </a:lnTo>
                      <a:lnTo>
                        <a:pt x="595" y="13"/>
                      </a:lnTo>
                      <a:lnTo>
                        <a:pt x="618" y="18"/>
                      </a:lnTo>
                      <a:lnTo>
                        <a:pt x="640" y="25"/>
                      </a:lnTo>
                      <a:lnTo>
                        <a:pt x="662" y="32"/>
                      </a:lnTo>
                      <a:lnTo>
                        <a:pt x="684" y="41"/>
                      </a:lnTo>
                      <a:lnTo>
                        <a:pt x="703" y="51"/>
                      </a:lnTo>
                      <a:lnTo>
                        <a:pt x="723" y="61"/>
                      </a:lnTo>
                      <a:lnTo>
                        <a:pt x="741" y="73"/>
                      </a:lnTo>
                      <a:lnTo>
                        <a:pt x="759" y="86"/>
                      </a:lnTo>
                      <a:lnTo>
                        <a:pt x="776" y="99"/>
                      </a:lnTo>
                      <a:lnTo>
                        <a:pt x="793" y="114"/>
                      </a:lnTo>
                      <a:lnTo>
                        <a:pt x="808" y="129"/>
                      </a:lnTo>
                      <a:lnTo>
                        <a:pt x="822" y="145"/>
                      </a:lnTo>
                      <a:lnTo>
                        <a:pt x="835" y="163"/>
                      </a:lnTo>
                      <a:lnTo>
                        <a:pt x="848" y="181"/>
                      </a:lnTo>
                      <a:lnTo>
                        <a:pt x="860" y="201"/>
                      </a:lnTo>
                      <a:lnTo>
                        <a:pt x="870" y="220"/>
                      </a:lnTo>
                      <a:lnTo>
                        <a:pt x="879" y="242"/>
                      </a:lnTo>
                      <a:lnTo>
                        <a:pt x="889" y="264"/>
                      </a:lnTo>
                      <a:lnTo>
                        <a:pt x="897" y="286"/>
                      </a:lnTo>
                      <a:lnTo>
                        <a:pt x="903" y="309"/>
                      </a:lnTo>
                      <a:lnTo>
                        <a:pt x="910" y="334"/>
                      </a:lnTo>
                      <a:lnTo>
                        <a:pt x="914" y="359"/>
                      </a:lnTo>
                      <a:lnTo>
                        <a:pt x="919" y="385"/>
                      </a:lnTo>
                      <a:lnTo>
                        <a:pt x="922" y="412"/>
                      </a:lnTo>
                      <a:lnTo>
                        <a:pt x="924" y="441"/>
                      </a:lnTo>
                      <a:lnTo>
                        <a:pt x="926" y="470"/>
                      </a:lnTo>
                      <a:lnTo>
                        <a:pt x="926" y="499"/>
                      </a:lnTo>
                      <a:close/>
                      <a:moveTo>
                        <a:pt x="216" y="499"/>
                      </a:moveTo>
                      <a:lnTo>
                        <a:pt x="216" y="540"/>
                      </a:lnTo>
                      <a:lnTo>
                        <a:pt x="220" y="576"/>
                      </a:lnTo>
                      <a:lnTo>
                        <a:pt x="222" y="594"/>
                      </a:lnTo>
                      <a:lnTo>
                        <a:pt x="225" y="610"/>
                      </a:lnTo>
                      <a:lnTo>
                        <a:pt x="228" y="626"/>
                      </a:lnTo>
                      <a:lnTo>
                        <a:pt x="232" y="643"/>
                      </a:lnTo>
                      <a:lnTo>
                        <a:pt x="236" y="657"/>
                      </a:lnTo>
                      <a:lnTo>
                        <a:pt x="240" y="672"/>
                      </a:lnTo>
                      <a:lnTo>
                        <a:pt x="246" y="685"/>
                      </a:lnTo>
                      <a:lnTo>
                        <a:pt x="251" y="698"/>
                      </a:lnTo>
                      <a:lnTo>
                        <a:pt x="257" y="711"/>
                      </a:lnTo>
                      <a:lnTo>
                        <a:pt x="263" y="723"/>
                      </a:lnTo>
                      <a:lnTo>
                        <a:pt x="271" y="734"/>
                      </a:lnTo>
                      <a:lnTo>
                        <a:pt x="277" y="745"/>
                      </a:lnTo>
                      <a:lnTo>
                        <a:pt x="286" y="755"/>
                      </a:lnTo>
                      <a:lnTo>
                        <a:pt x="295" y="764"/>
                      </a:lnTo>
                      <a:lnTo>
                        <a:pt x="303" y="773"/>
                      </a:lnTo>
                      <a:lnTo>
                        <a:pt x="313" y="781"/>
                      </a:lnTo>
                      <a:lnTo>
                        <a:pt x="323" y="788"/>
                      </a:lnTo>
                      <a:lnTo>
                        <a:pt x="333" y="795"/>
                      </a:lnTo>
                      <a:lnTo>
                        <a:pt x="344" y="801"/>
                      </a:lnTo>
                      <a:lnTo>
                        <a:pt x="356" y="807"/>
                      </a:lnTo>
                      <a:lnTo>
                        <a:pt x="366" y="811"/>
                      </a:lnTo>
                      <a:lnTo>
                        <a:pt x="379" y="815"/>
                      </a:lnTo>
                      <a:lnTo>
                        <a:pt x="393" y="819"/>
                      </a:lnTo>
                      <a:lnTo>
                        <a:pt x="406" y="822"/>
                      </a:lnTo>
                      <a:lnTo>
                        <a:pt x="419" y="824"/>
                      </a:lnTo>
                      <a:lnTo>
                        <a:pt x="433" y="826"/>
                      </a:lnTo>
                      <a:lnTo>
                        <a:pt x="448" y="827"/>
                      </a:lnTo>
                      <a:lnTo>
                        <a:pt x="463" y="827"/>
                      </a:lnTo>
                      <a:lnTo>
                        <a:pt x="478" y="827"/>
                      </a:lnTo>
                      <a:lnTo>
                        <a:pt x="493" y="826"/>
                      </a:lnTo>
                      <a:lnTo>
                        <a:pt x="507" y="824"/>
                      </a:lnTo>
                      <a:lnTo>
                        <a:pt x="521" y="822"/>
                      </a:lnTo>
                      <a:lnTo>
                        <a:pt x="534" y="819"/>
                      </a:lnTo>
                      <a:lnTo>
                        <a:pt x="547" y="815"/>
                      </a:lnTo>
                      <a:lnTo>
                        <a:pt x="559" y="811"/>
                      </a:lnTo>
                      <a:lnTo>
                        <a:pt x="571" y="807"/>
                      </a:lnTo>
                      <a:lnTo>
                        <a:pt x="583" y="801"/>
                      </a:lnTo>
                      <a:lnTo>
                        <a:pt x="594" y="795"/>
                      </a:lnTo>
                      <a:lnTo>
                        <a:pt x="603" y="788"/>
                      </a:lnTo>
                      <a:lnTo>
                        <a:pt x="613" y="781"/>
                      </a:lnTo>
                      <a:lnTo>
                        <a:pt x="623" y="773"/>
                      </a:lnTo>
                      <a:lnTo>
                        <a:pt x="632" y="764"/>
                      </a:lnTo>
                      <a:lnTo>
                        <a:pt x="640" y="756"/>
                      </a:lnTo>
                      <a:lnTo>
                        <a:pt x="648" y="745"/>
                      </a:lnTo>
                      <a:lnTo>
                        <a:pt x="656" y="735"/>
                      </a:lnTo>
                      <a:lnTo>
                        <a:pt x="663" y="723"/>
                      </a:lnTo>
                      <a:lnTo>
                        <a:pt x="670" y="711"/>
                      </a:lnTo>
                      <a:lnTo>
                        <a:pt x="675" y="699"/>
                      </a:lnTo>
                      <a:lnTo>
                        <a:pt x="681" y="686"/>
                      </a:lnTo>
                      <a:lnTo>
                        <a:pt x="686" y="672"/>
                      </a:lnTo>
                      <a:lnTo>
                        <a:pt x="690" y="658"/>
                      </a:lnTo>
                      <a:lnTo>
                        <a:pt x="695" y="643"/>
                      </a:lnTo>
                      <a:lnTo>
                        <a:pt x="698" y="627"/>
                      </a:lnTo>
                      <a:lnTo>
                        <a:pt x="701" y="611"/>
                      </a:lnTo>
                      <a:lnTo>
                        <a:pt x="704" y="594"/>
                      </a:lnTo>
                      <a:lnTo>
                        <a:pt x="707" y="576"/>
                      </a:lnTo>
                      <a:lnTo>
                        <a:pt x="709" y="540"/>
                      </a:lnTo>
                      <a:lnTo>
                        <a:pt x="710" y="499"/>
                      </a:lnTo>
                      <a:lnTo>
                        <a:pt x="709" y="460"/>
                      </a:lnTo>
                      <a:lnTo>
                        <a:pt x="707" y="422"/>
                      </a:lnTo>
                      <a:lnTo>
                        <a:pt x="704" y="405"/>
                      </a:lnTo>
                      <a:lnTo>
                        <a:pt x="701" y="389"/>
                      </a:lnTo>
                      <a:lnTo>
                        <a:pt x="698" y="372"/>
                      </a:lnTo>
                      <a:lnTo>
                        <a:pt x="695" y="356"/>
                      </a:lnTo>
                      <a:lnTo>
                        <a:pt x="690" y="341"/>
                      </a:lnTo>
                      <a:lnTo>
                        <a:pt x="686" y="327"/>
                      </a:lnTo>
                      <a:lnTo>
                        <a:pt x="681" y="313"/>
                      </a:lnTo>
                      <a:lnTo>
                        <a:pt x="675" y="300"/>
                      </a:lnTo>
                      <a:lnTo>
                        <a:pt x="670" y="288"/>
                      </a:lnTo>
                      <a:lnTo>
                        <a:pt x="663" y="276"/>
                      </a:lnTo>
                      <a:lnTo>
                        <a:pt x="656" y="264"/>
                      </a:lnTo>
                      <a:lnTo>
                        <a:pt x="649" y="254"/>
                      </a:lnTo>
                      <a:lnTo>
                        <a:pt x="640" y="244"/>
                      </a:lnTo>
                      <a:lnTo>
                        <a:pt x="633" y="234"/>
                      </a:lnTo>
                      <a:lnTo>
                        <a:pt x="623" y="226"/>
                      </a:lnTo>
                      <a:lnTo>
                        <a:pt x="614" y="218"/>
                      </a:lnTo>
                      <a:lnTo>
                        <a:pt x="604" y="210"/>
                      </a:lnTo>
                      <a:lnTo>
                        <a:pt x="594" y="204"/>
                      </a:lnTo>
                      <a:lnTo>
                        <a:pt x="583" y="197"/>
                      </a:lnTo>
                      <a:lnTo>
                        <a:pt x="572" y="192"/>
                      </a:lnTo>
                      <a:lnTo>
                        <a:pt x="560" y="188"/>
                      </a:lnTo>
                      <a:lnTo>
                        <a:pt x="548" y="183"/>
                      </a:lnTo>
                      <a:lnTo>
                        <a:pt x="535" y="180"/>
                      </a:lnTo>
                      <a:lnTo>
                        <a:pt x="522" y="177"/>
                      </a:lnTo>
                      <a:lnTo>
                        <a:pt x="508" y="175"/>
                      </a:lnTo>
                      <a:lnTo>
                        <a:pt x="494" y="172"/>
                      </a:lnTo>
                      <a:lnTo>
                        <a:pt x="479" y="172"/>
                      </a:lnTo>
                      <a:lnTo>
                        <a:pt x="464" y="171"/>
                      </a:lnTo>
                      <a:lnTo>
                        <a:pt x="449" y="172"/>
                      </a:lnTo>
                      <a:lnTo>
                        <a:pt x="435" y="172"/>
                      </a:lnTo>
                      <a:lnTo>
                        <a:pt x="421" y="175"/>
                      </a:lnTo>
                      <a:lnTo>
                        <a:pt x="407" y="177"/>
                      </a:lnTo>
                      <a:lnTo>
                        <a:pt x="394" y="180"/>
                      </a:lnTo>
                      <a:lnTo>
                        <a:pt x="381" y="183"/>
                      </a:lnTo>
                      <a:lnTo>
                        <a:pt x="369" y="188"/>
                      </a:lnTo>
                      <a:lnTo>
                        <a:pt x="357" y="192"/>
                      </a:lnTo>
                      <a:lnTo>
                        <a:pt x="345" y="197"/>
                      </a:lnTo>
                      <a:lnTo>
                        <a:pt x="334" y="204"/>
                      </a:lnTo>
                      <a:lnTo>
                        <a:pt x="324" y="210"/>
                      </a:lnTo>
                      <a:lnTo>
                        <a:pt x="313" y="218"/>
                      </a:lnTo>
                      <a:lnTo>
                        <a:pt x="304" y="227"/>
                      </a:lnTo>
                      <a:lnTo>
                        <a:pt x="295" y="235"/>
                      </a:lnTo>
                      <a:lnTo>
                        <a:pt x="287" y="244"/>
                      </a:lnTo>
                      <a:lnTo>
                        <a:pt x="278" y="254"/>
                      </a:lnTo>
                      <a:lnTo>
                        <a:pt x="271" y="265"/>
                      </a:lnTo>
                      <a:lnTo>
                        <a:pt x="264" y="277"/>
                      </a:lnTo>
                      <a:lnTo>
                        <a:pt x="258" y="289"/>
                      </a:lnTo>
                      <a:lnTo>
                        <a:pt x="251" y="301"/>
                      </a:lnTo>
                      <a:lnTo>
                        <a:pt x="246" y="314"/>
                      </a:lnTo>
                      <a:lnTo>
                        <a:pt x="240" y="328"/>
                      </a:lnTo>
                      <a:lnTo>
                        <a:pt x="236" y="342"/>
                      </a:lnTo>
                      <a:lnTo>
                        <a:pt x="232" y="357"/>
                      </a:lnTo>
                      <a:lnTo>
                        <a:pt x="228" y="372"/>
                      </a:lnTo>
                      <a:lnTo>
                        <a:pt x="225" y="389"/>
                      </a:lnTo>
                      <a:lnTo>
                        <a:pt x="222" y="406"/>
                      </a:lnTo>
                      <a:lnTo>
                        <a:pt x="220" y="423"/>
                      </a:lnTo>
                      <a:lnTo>
                        <a:pt x="216" y="460"/>
                      </a:lnTo>
                      <a:lnTo>
                        <a:pt x="216" y="4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4710" y="2634"/>
                  <a:ext cx="51" cy="88"/>
                </a:xfrm>
                <a:custGeom>
                  <a:avLst/>
                  <a:gdLst>
                    <a:gd name="T0" fmla="*/ 203 w 558"/>
                    <a:gd name="T1" fmla="*/ 971 h 971"/>
                    <a:gd name="T2" fmla="*/ 0 w 558"/>
                    <a:gd name="T3" fmla="*/ 971 h 971"/>
                    <a:gd name="T4" fmla="*/ 0 w 558"/>
                    <a:gd name="T5" fmla="*/ 0 h 971"/>
                    <a:gd name="T6" fmla="*/ 558 w 558"/>
                    <a:gd name="T7" fmla="*/ 0 h 971"/>
                    <a:gd name="T8" fmla="*/ 558 w 558"/>
                    <a:gd name="T9" fmla="*/ 169 h 971"/>
                    <a:gd name="T10" fmla="*/ 203 w 558"/>
                    <a:gd name="T11" fmla="*/ 169 h 971"/>
                    <a:gd name="T12" fmla="*/ 203 w 558"/>
                    <a:gd name="T13" fmla="*/ 419 h 971"/>
                    <a:gd name="T14" fmla="*/ 533 w 558"/>
                    <a:gd name="T15" fmla="*/ 419 h 971"/>
                    <a:gd name="T16" fmla="*/ 533 w 558"/>
                    <a:gd name="T17" fmla="*/ 588 h 971"/>
                    <a:gd name="T18" fmla="*/ 203 w 558"/>
                    <a:gd name="T19" fmla="*/ 588 h 971"/>
                    <a:gd name="T20" fmla="*/ 203 w 558"/>
                    <a:gd name="T21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8" h="971">
                      <a:moveTo>
                        <a:pt x="203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58" y="0"/>
                      </a:lnTo>
                      <a:lnTo>
                        <a:pt x="558" y="169"/>
                      </a:lnTo>
                      <a:lnTo>
                        <a:pt x="203" y="169"/>
                      </a:lnTo>
                      <a:lnTo>
                        <a:pt x="203" y="419"/>
                      </a:lnTo>
                      <a:lnTo>
                        <a:pt x="533" y="419"/>
                      </a:lnTo>
                      <a:lnTo>
                        <a:pt x="533" y="588"/>
                      </a:lnTo>
                      <a:lnTo>
                        <a:pt x="203" y="588"/>
                      </a:lnTo>
                      <a:lnTo>
                        <a:pt x="203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15"/>
                <p:cNvSpPr>
                  <a:spLocks/>
                </p:cNvSpPr>
                <p:nvPr/>
              </p:nvSpPr>
              <p:spPr bwMode="auto">
                <a:xfrm>
                  <a:off x="4778" y="2634"/>
                  <a:ext cx="51" cy="88"/>
                </a:xfrm>
                <a:custGeom>
                  <a:avLst/>
                  <a:gdLst>
                    <a:gd name="T0" fmla="*/ 561 w 561"/>
                    <a:gd name="T1" fmla="*/ 971 h 971"/>
                    <a:gd name="T2" fmla="*/ 0 w 561"/>
                    <a:gd name="T3" fmla="*/ 971 h 971"/>
                    <a:gd name="T4" fmla="*/ 0 w 561"/>
                    <a:gd name="T5" fmla="*/ 0 h 971"/>
                    <a:gd name="T6" fmla="*/ 561 w 561"/>
                    <a:gd name="T7" fmla="*/ 0 h 971"/>
                    <a:gd name="T8" fmla="*/ 561 w 561"/>
                    <a:gd name="T9" fmla="*/ 169 h 971"/>
                    <a:gd name="T10" fmla="*/ 206 w 561"/>
                    <a:gd name="T11" fmla="*/ 169 h 971"/>
                    <a:gd name="T12" fmla="*/ 206 w 561"/>
                    <a:gd name="T13" fmla="*/ 382 h 971"/>
                    <a:gd name="T14" fmla="*/ 536 w 561"/>
                    <a:gd name="T15" fmla="*/ 382 h 971"/>
                    <a:gd name="T16" fmla="*/ 536 w 561"/>
                    <a:gd name="T17" fmla="*/ 551 h 971"/>
                    <a:gd name="T18" fmla="*/ 206 w 561"/>
                    <a:gd name="T19" fmla="*/ 551 h 971"/>
                    <a:gd name="T20" fmla="*/ 206 w 561"/>
                    <a:gd name="T21" fmla="*/ 801 h 971"/>
                    <a:gd name="T22" fmla="*/ 561 w 561"/>
                    <a:gd name="T23" fmla="*/ 801 h 971"/>
                    <a:gd name="T24" fmla="*/ 561 w 561"/>
                    <a:gd name="T25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61" h="971">
                      <a:moveTo>
                        <a:pt x="561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61" y="0"/>
                      </a:lnTo>
                      <a:lnTo>
                        <a:pt x="561" y="169"/>
                      </a:lnTo>
                      <a:lnTo>
                        <a:pt x="206" y="169"/>
                      </a:lnTo>
                      <a:lnTo>
                        <a:pt x="206" y="382"/>
                      </a:lnTo>
                      <a:lnTo>
                        <a:pt x="536" y="382"/>
                      </a:lnTo>
                      <a:lnTo>
                        <a:pt x="536" y="551"/>
                      </a:lnTo>
                      <a:lnTo>
                        <a:pt x="206" y="551"/>
                      </a:lnTo>
                      <a:lnTo>
                        <a:pt x="206" y="801"/>
                      </a:lnTo>
                      <a:lnTo>
                        <a:pt x="561" y="801"/>
                      </a:lnTo>
                      <a:lnTo>
                        <a:pt x="56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16"/>
                <p:cNvSpPr>
                  <a:spLocks noEditPoints="1"/>
                </p:cNvSpPr>
                <p:nvPr/>
              </p:nvSpPr>
              <p:spPr bwMode="auto">
                <a:xfrm>
                  <a:off x="4848" y="2634"/>
                  <a:ext cx="73" cy="88"/>
                </a:xfrm>
                <a:custGeom>
                  <a:avLst/>
                  <a:gdLst>
                    <a:gd name="T0" fmla="*/ 804 w 807"/>
                    <a:gd name="T1" fmla="*/ 534 h 971"/>
                    <a:gd name="T2" fmla="*/ 794 w 807"/>
                    <a:gd name="T3" fmla="*/ 616 h 971"/>
                    <a:gd name="T4" fmla="*/ 773 w 807"/>
                    <a:gd name="T5" fmla="*/ 688 h 971"/>
                    <a:gd name="T6" fmla="*/ 742 w 807"/>
                    <a:gd name="T7" fmla="*/ 753 h 971"/>
                    <a:gd name="T8" fmla="*/ 702 w 807"/>
                    <a:gd name="T9" fmla="*/ 810 h 971"/>
                    <a:gd name="T10" fmla="*/ 652 w 807"/>
                    <a:gd name="T11" fmla="*/ 859 h 971"/>
                    <a:gd name="T12" fmla="*/ 594 w 807"/>
                    <a:gd name="T13" fmla="*/ 899 h 971"/>
                    <a:gd name="T14" fmla="*/ 527 w 807"/>
                    <a:gd name="T15" fmla="*/ 931 h 971"/>
                    <a:gd name="T16" fmla="*/ 451 w 807"/>
                    <a:gd name="T17" fmla="*/ 953 h 971"/>
                    <a:gd name="T18" fmla="*/ 367 w 807"/>
                    <a:gd name="T19" fmla="*/ 967 h 971"/>
                    <a:gd name="T20" fmla="*/ 275 w 807"/>
                    <a:gd name="T21" fmla="*/ 971 h 971"/>
                    <a:gd name="T22" fmla="*/ 304 w 807"/>
                    <a:gd name="T23" fmla="*/ 0 h 971"/>
                    <a:gd name="T24" fmla="*/ 390 w 807"/>
                    <a:gd name="T25" fmla="*/ 4 h 971"/>
                    <a:gd name="T26" fmla="*/ 469 w 807"/>
                    <a:gd name="T27" fmla="*/ 18 h 971"/>
                    <a:gd name="T28" fmla="*/ 539 w 807"/>
                    <a:gd name="T29" fmla="*/ 40 h 971"/>
                    <a:gd name="T30" fmla="*/ 602 w 807"/>
                    <a:gd name="T31" fmla="*/ 71 h 971"/>
                    <a:gd name="T32" fmla="*/ 658 w 807"/>
                    <a:gd name="T33" fmla="*/ 111 h 971"/>
                    <a:gd name="T34" fmla="*/ 705 w 807"/>
                    <a:gd name="T35" fmla="*/ 159 h 971"/>
                    <a:gd name="T36" fmla="*/ 745 w 807"/>
                    <a:gd name="T37" fmla="*/ 214 h 971"/>
                    <a:gd name="T38" fmla="*/ 774 w 807"/>
                    <a:gd name="T39" fmla="*/ 276 h 971"/>
                    <a:gd name="T40" fmla="*/ 794 w 807"/>
                    <a:gd name="T41" fmla="*/ 345 h 971"/>
                    <a:gd name="T42" fmla="*/ 804 w 807"/>
                    <a:gd name="T43" fmla="*/ 421 h 971"/>
                    <a:gd name="T44" fmla="*/ 592 w 807"/>
                    <a:gd name="T45" fmla="*/ 482 h 971"/>
                    <a:gd name="T46" fmla="*/ 590 w 807"/>
                    <a:gd name="T47" fmla="*/ 426 h 971"/>
                    <a:gd name="T48" fmla="*/ 583 w 807"/>
                    <a:gd name="T49" fmla="*/ 376 h 971"/>
                    <a:gd name="T50" fmla="*/ 571 w 807"/>
                    <a:gd name="T51" fmla="*/ 330 h 971"/>
                    <a:gd name="T52" fmla="*/ 553 w 807"/>
                    <a:gd name="T53" fmla="*/ 291 h 971"/>
                    <a:gd name="T54" fmla="*/ 532 w 807"/>
                    <a:gd name="T55" fmla="*/ 257 h 971"/>
                    <a:gd name="T56" fmla="*/ 504 w 807"/>
                    <a:gd name="T57" fmla="*/ 229 h 971"/>
                    <a:gd name="T58" fmla="*/ 473 w 807"/>
                    <a:gd name="T59" fmla="*/ 206 h 971"/>
                    <a:gd name="T60" fmla="*/ 437 w 807"/>
                    <a:gd name="T61" fmla="*/ 189 h 971"/>
                    <a:gd name="T62" fmla="*/ 396 w 807"/>
                    <a:gd name="T63" fmla="*/ 177 h 971"/>
                    <a:gd name="T64" fmla="*/ 349 w 807"/>
                    <a:gd name="T65" fmla="*/ 170 h 971"/>
                    <a:gd name="T66" fmla="*/ 206 w 807"/>
                    <a:gd name="T67" fmla="*/ 169 h 971"/>
                    <a:gd name="T68" fmla="*/ 313 w 807"/>
                    <a:gd name="T69" fmla="*/ 801 h 971"/>
                    <a:gd name="T70" fmla="*/ 364 w 807"/>
                    <a:gd name="T71" fmla="*/ 796 h 971"/>
                    <a:gd name="T72" fmla="*/ 411 w 807"/>
                    <a:gd name="T73" fmla="*/ 786 h 971"/>
                    <a:gd name="T74" fmla="*/ 451 w 807"/>
                    <a:gd name="T75" fmla="*/ 770 h 971"/>
                    <a:gd name="T76" fmla="*/ 487 w 807"/>
                    <a:gd name="T77" fmla="*/ 748 h 971"/>
                    <a:gd name="T78" fmla="*/ 517 w 807"/>
                    <a:gd name="T79" fmla="*/ 721 h 971"/>
                    <a:gd name="T80" fmla="*/ 544 w 807"/>
                    <a:gd name="T81" fmla="*/ 688 h 971"/>
                    <a:gd name="T82" fmla="*/ 563 w 807"/>
                    <a:gd name="T83" fmla="*/ 650 h 971"/>
                    <a:gd name="T84" fmla="*/ 578 w 807"/>
                    <a:gd name="T85" fmla="*/ 606 h 971"/>
                    <a:gd name="T86" fmla="*/ 588 w 807"/>
                    <a:gd name="T87" fmla="*/ 557 h 971"/>
                    <a:gd name="T88" fmla="*/ 592 w 807"/>
                    <a:gd name="T89" fmla="*/ 502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07" h="971">
                      <a:moveTo>
                        <a:pt x="807" y="477"/>
                      </a:moveTo>
                      <a:lnTo>
                        <a:pt x="807" y="506"/>
                      </a:lnTo>
                      <a:lnTo>
                        <a:pt x="804" y="534"/>
                      </a:lnTo>
                      <a:lnTo>
                        <a:pt x="802" y="563"/>
                      </a:lnTo>
                      <a:lnTo>
                        <a:pt x="798" y="590"/>
                      </a:lnTo>
                      <a:lnTo>
                        <a:pt x="794" y="616"/>
                      </a:lnTo>
                      <a:lnTo>
                        <a:pt x="787" y="641"/>
                      </a:lnTo>
                      <a:lnTo>
                        <a:pt x="780" y="665"/>
                      </a:lnTo>
                      <a:lnTo>
                        <a:pt x="773" y="688"/>
                      </a:lnTo>
                      <a:lnTo>
                        <a:pt x="763" y="710"/>
                      </a:lnTo>
                      <a:lnTo>
                        <a:pt x="753" y="732"/>
                      </a:lnTo>
                      <a:lnTo>
                        <a:pt x="742" y="753"/>
                      </a:lnTo>
                      <a:lnTo>
                        <a:pt x="729" y="773"/>
                      </a:lnTo>
                      <a:lnTo>
                        <a:pt x="716" y="792"/>
                      </a:lnTo>
                      <a:lnTo>
                        <a:pt x="702" y="810"/>
                      </a:lnTo>
                      <a:lnTo>
                        <a:pt x="687" y="828"/>
                      </a:lnTo>
                      <a:lnTo>
                        <a:pt x="670" y="844"/>
                      </a:lnTo>
                      <a:lnTo>
                        <a:pt x="652" y="859"/>
                      </a:lnTo>
                      <a:lnTo>
                        <a:pt x="634" y="873"/>
                      </a:lnTo>
                      <a:lnTo>
                        <a:pt x="614" y="887"/>
                      </a:lnTo>
                      <a:lnTo>
                        <a:pt x="594" y="899"/>
                      </a:lnTo>
                      <a:lnTo>
                        <a:pt x="573" y="911"/>
                      </a:lnTo>
                      <a:lnTo>
                        <a:pt x="550" y="921"/>
                      </a:lnTo>
                      <a:lnTo>
                        <a:pt x="527" y="931"/>
                      </a:lnTo>
                      <a:lnTo>
                        <a:pt x="503" y="939"/>
                      </a:lnTo>
                      <a:lnTo>
                        <a:pt x="477" y="947"/>
                      </a:lnTo>
                      <a:lnTo>
                        <a:pt x="451" y="953"/>
                      </a:lnTo>
                      <a:lnTo>
                        <a:pt x="425" y="959"/>
                      </a:lnTo>
                      <a:lnTo>
                        <a:pt x="397" y="963"/>
                      </a:lnTo>
                      <a:lnTo>
                        <a:pt x="367" y="967"/>
                      </a:lnTo>
                      <a:lnTo>
                        <a:pt x="338" y="969"/>
                      </a:lnTo>
                      <a:lnTo>
                        <a:pt x="307" y="971"/>
                      </a:lnTo>
                      <a:lnTo>
                        <a:pt x="275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334" y="1"/>
                      </a:lnTo>
                      <a:lnTo>
                        <a:pt x="363" y="2"/>
                      </a:lnTo>
                      <a:lnTo>
                        <a:pt x="390" y="4"/>
                      </a:lnTo>
                      <a:lnTo>
                        <a:pt x="417" y="8"/>
                      </a:lnTo>
                      <a:lnTo>
                        <a:pt x="444" y="13"/>
                      </a:lnTo>
                      <a:lnTo>
                        <a:pt x="469" y="18"/>
                      </a:lnTo>
                      <a:lnTo>
                        <a:pt x="494" y="24"/>
                      </a:lnTo>
                      <a:lnTo>
                        <a:pt x="516" y="31"/>
                      </a:lnTo>
                      <a:lnTo>
                        <a:pt x="539" y="40"/>
                      </a:lnTo>
                      <a:lnTo>
                        <a:pt x="561" y="49"/>
                      </a:lnTo>
                      <a:lnTo>
                        <a:pt x="583" y="60"/>
                      </a:lnTo>
                      <a:lnTo>
                        <a:pt x="602" y="71"/>
                      </a:lnTo>
                      <a:lnTo>
                        <a:pt x="622" y="84"/>
                      </a:lnTo>
                      <a:lnTo>
                        <a:pt x="640" y="97"/>
                      </a:lnTo>
                      <a:lnTo>
                        <a:pt x="658" y="111"/>
                      </a:lnTo>
                      <a:lnTo>
                        <a:pt x="675" y="126"/>
                      </a:lnTo>
                      <a:lnTo>
                        <a:pt x="691" y="142"/>
                      </a:lnTo>
                      <a:lnTo>
                        <a:pt x="705" y="159"/>
                      </a:lnTo>
                      <a:lnTo>
                        <a:pt x="720" y="176"/>
                      </a:lnTo>
                      <a:lnTo>
                        <a:pt x="733" y="194"/>
                      </a:lnTo>
                      <a:lnTo>
                        <a:pt x="745" y="214"/>
                      </a:lnTo>
                      <a:lnTo>
                        <a:pt x="755" y="233"/>
                      </a:lnTo>
                      <a:lnTo>
                        <a:pt x="765" y="255"/>
                      </a:lnTo>
                      <a:lnTo>
                        <a:pt x="774" y="276"/>
                      </a:lnTo>
                      <a:lnTo>
                        <a:pt x="782" y="299"/>
                      </a:lnTo>
                      <a:lnTo>
                        <a:pt x="788" y="321"/>
                      </a:lnTo>
                      <a:lnTo>
                        <a:pt x="794" y="345"/>
                      </a:lnTo>
                      <a:lnTo>
                        <a:pt x="798" y="370"/>
                      </a:lnTo>
                      <a:lnTo>
                        <a:pt x="802" y="395"/>
                      </a:lnTo>
                      <a:lnTo>
                        <a:pt x="804" y="421"/>
                      </a:lnTo>
                      <a:lnTo>
                        <a:pt x="807" y="449"/>
                      </a:lnTo>
                      <a:lnTo>
                        <a:pt x="807" y="477"/>
                      </a:lnTo>
                      <a:close/>
                      <a:moveTo>
                        <a:pt x="592" y="482"/>
                      </a:moveTo>
                      <a:lnTo>
                        <a:pt x="592" y="463"/>
                      </a:lnTo>
                      <a:lnTo>
                        <a:pt x="591" y="444"/>
                      </a:lnTo>
                      <a:lnTo>
                        <a:pt x="590" y="426"/>
                      </a:lnTo>
                      <a:lnTo>
                        <a:pt x="588" y="408"/>
                      </a:lnTo>
                      <a:lnTo>
                        <a:pt x="586" y="392"/>
                      </a:lnTo>
                      <a:lnTo>
                        <a:pt x="583" y="376"/>
                      </a:lnTo>
                      <a:lnTo>
                        <a:pt x="579" y="359"/>
                      </a:lnTo>
                      <a:lnTo>
                        <a:pt x="575" y="345"/>
                      </a:lnTo>
                      <a:lnTo>
                        <a:pt x="571" y="330"/>
                      </a:lnTo>
                      <a:lnTo>
                        <a:pt x="565" y="317"/>
                      </a:lnTo>
                      <a:lnTo>
                        <a:pt x="560" y="304"/>
                      </a:lnTo>
                      <a:lnTo>
                        <a:pt x="553" y="291"/>
                      </a:lnTo>
                      <a:lnTo>
                        <a:pt x="547" y="279"/>
                      </a:lnTo>
                      <a:lnTo>
                        <a:pt x="539" y="268"/>
                      </a:lnTo>
                      <a:lnTo>
                        <a:pt x="532" y="257"/>
                      </a:lnTo>
                      <a:lnTo>
                        <a:pt x="523" y="248"/>
                      </a:lnTo>
                      <a:lnTo>
                        <a:pt x="514" y="238"/>
                      </a:lnTo>
                      <a:lnTo>
                        <a:pt x="504" y="229"/>
                      </a:lnTo>
                      <a:lnTo>
                        <a:pt x="495" y="220"/>
                      </a:lnTo>
                      <a:lnTo>
                        <a:pt x="484" y="213"/>
                      </a:lnTo>
                      <a:lnTo>
                        <a:pt x="473" y="206"/>
                      </a:lnTo>
                      <a:lnTo>
                        <a:pt x="462" y="200"/>
                      </a:lnTo>
                      <a:lnTo>
                        <a:pt x="449" y="193"/>
                      </a:lnTo>
                      <a:lnTo>
                        <a:pt x="437" y="189"/>
                      </a:lnTo>
                      <a:lnTo>
                        <a:pt x="424" y="184"/>
                      </a:lnTo>
                      <a:lnTo>
                        <a:pt x="410" y="180"/>
                      </a:lnTo>
                      <a:lnTo>
                        <a:pt x="396" y="177"/>
                      </a:lnTo>
                      <a:lnTo>
                        <a:pt x="381" y="174"/>
                      </a:lnTo>
                      <a:lnTo>
                        <a:pt x="365" y="172"/>
                      </a:lnTo>
                      <a:lnTo>
                        <a:pt x="349" y="170"/>
                      </a:lnTo>
                      <a:lnTo>
                        <a:pt x="333" y="169"/>
                      </a:lnTo>
                      <a:lnTo>
                        <a:pt x="315" y="169"/>
                      </a:lnTo>
                      <a:lnTo>
                        <a:pt x="206" y="169"/>
                      </a:lnTo>
                      <a:lnTo>
                        <a:pt x="206" y="801"/>
                      </a:lnTo>
                      <a:lnTo>
                        <a:pt x="295" y="801"/>
                      </a:lnTo>
                      <a:lnTo>
                        <a:pt x="313" y="801"/>
                      </a:lnTo>
                      <a:lnTo>
                        <a:pt x="331" y="800"/>
                      </a:lnTo>
                      <a:lnTo>
                        <a:pt x="348" y="798"/>
                      </a:lnTo>
                      <a:lnTo>
                        <a:pt x="364" y="796"/>
                      </a:lnTo>
                      <a:lnTo>
                        <a:pt x="381" y="794"/>
                      </a:lnTo>
                      <a:lnTo>
                        <a:pt x="396" y="789"/>
                      </a:lnTo>
                      <a:lnTo>
                        <a:pt x="411" y="786"/>
                      </a:lnTo>
                      <a:lnTo>
                        <a:pt x="425" y="781"/>
                      </a:lnTo>
                      <a:lnTo>
                        <a:pt x="438" y="776"/>
                      </a:lnTo>
                      <a:lnTo>
                        <a:pt x="451" y="770"/>
                      </a:lnTo>
                      <a:lnTo>
                        <a:pt x="464" y="763"/>
                      </a:lnTo>
                      <a:lnTo>
                        <a:pt x="476" y="756"/>
                      </a:lnTo>
                      <a:lnTo>
                        <a:pt x="487" y="748"/>
                      </a:lnTo>
                      <a:lnTo>
                        <a:pt x="498" y="740"/>
                      </a:lnTo>
                      <a:lnTo>
                        <a:pt x="509" y="731"/>
                      </a:lnTo>
                      <a:lnTo>
                        <a:pt x="517" y="721"/>
                      </a:lnTo>
                      <a:lnTo>
                        <a:pt x="527" y="711"/>
                      </a:lnTo>
                      <a:lnTo>
                        <a:pt x="535" y="700"/>
                      </a:lnTo>
                      <a:lnTo>
                        <a:pt x="544" y="688"/>
                      </a:lnTo>
                      <a:lnTo>
                        <a:pt x="550" y="677"/>
                      </a:lnTo>
                      <a:lnTo>
                        <a:pt x="558" y="664"/>
                      </a:lnTo>
                      <a:lnTo>
                        <a:pt x="563" y="650"/>
                      </a:lnTo>
                      <a:lnTo>
                        <a:pt x="569" y="636"/>
                      </a:lnTo>
                      <a:lnTo>
                        <a:pt x="574" y="621"/>
                      </a:lnTo>
                      <a:lnTo>
                        <a:pt x="578" y="606"/>
                      </a:lnTo>
                      <a:lnTo>
                        <a:pt x="582" y="591"/>
                      </a:lnTo>
                      <a:lnTo>
                        <a:pt x="585" y="573"/>
                      </a:lnTo>
                      <a:lnTo>
                        <a:pt x="588" y="557"/>
                      </a:lnTo>
                      <a:lnTo>
                        <a:pt x="590" y="539"/>
                      </a:lnTo>
                      <a:lnTo>
                        <a:pt x="591" y="520"/>
                      </a:lnTo>
                      <a:lnTo>
                        <a:pt x="592" y="502"/>
                      </a:lnTo>
                      <a:lnTo>
                        <a:pt x="592" y="4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Freeform 17"/>
                <p:cNvSpPr>
                  <a:spLocks/>
                </p:cNvSpPr>
                <p:nvPr/>
              </p:nvSpPr>
              <p:spPr bwMode="auto">
                <a:xfrm>
                  <a:off x="4940" y="2634"/>
                  <a:ext cx="51" cy="88"/>
                </a:xfrm>
                <a:custGeom>
                  <a:avLst/>
                  <a:gdLst>
                    <a:gd name="T0" fmla="*/ 561 w 561"/>
                    <a:gd name="T1" fmla="*/ 971 h 971"/>
                    <a:gd name="T2" fmla="*/ 0 w 561"/>
                    <a:gd name="T3" fmla="*/ 971 h 971"/>
                    <a:gd name="T4" fmla="*/ 0 w 561"/>
                    <a:gd name="T5" fmla="*/ 0 h 971"/>
                    <a:gd name="T6" fmla="*/ 561 w 561"/>
                    <a:gd name="T7" fmla="*/ 0 h 971"/>
                    <a:gd name="T8" fmla="*/ 561 w 561"/>
                    <a:gd name="T9" fmla="*/ 169 h 971"/>
                    <a:gd name="T10" fmla="*/ 206 w 561"/>
                    <a:gd name="T11" fmla="*/ 169 h 971"/>
                    <a:gd name="T12" fmla="*/ 206 w 561"/>
                    <a:gd name="T13" fmla="*/ 382 h 971"/>
                    <a:gd name="T14" fmla="*/ 536 w 561"/>
                    <a:gd name="T15" fmla="*/ 382 h 971"/>
                    <a:gd name="T16" fmla="*/ 536 w 561"/>
                    <a:gd name="T17" fmla="*/ 551 h 971"/>
                    <a:gd name="T18" fmla="*/ 206 w 561"/>
                    <a:gd name="T19" fmla="*/ 551 h 971"/>
                    <a:gd name="T20" fmla="*/ 206 w 561"/>
                    <a:gd name="T21" fmla="*/ 801 h 971"/>
                    <a:gd name="T22" fmla="*/ 561 w 561"/>
                    <a:gd name="T23" fmla="*/ 801 h 971"/>
                    <a:gd name="T24" fmla="*/ 561 w 561"/>
                    <a:gd name="T25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61" h="971">
                      <a:moveTo>
                        <a:pt x="561" y="971"/>
                      </a:move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561" y="0"/>
                      </a:lnTo>
                      <a:lnTo>
                        <a:pt x="561" y="169"/>
                      </a:lnTo>
                      <a:lnTo>
                        <a:pt x="206" y="169"/>
                      </a:lnTo>
                      <a:lnTo>
                        <a:pt x="206" y="382"/>
                      </a:lnTo>
                      <a:lnTo>
                        <a:pt x="536" y="382"/>
                      </a:lnTo>
                      <a:lnTo>
                        <a:pt x="536" y="551"/>
                      </a:lnTo>
                      <a:lnTo>
                        <a:pt x="206" y="551"/>
                      </a:lnTo>
                      <a:lnTo>
                        <a:pt x="206" y="801"/>
                      </a:lnTo>
                      <a:lnTo>
                        <a:pt x="561" y="801"/>
                      </a:lnTo>
                      <a:lnTo>
                        <a:pt x="561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Freeform 18"/>
                <p:cNvSpPr>
                  <a:spLocks noEditPoints="1"/>
                </p:cNvSpPr>
                <p:nvPr/>
              </p:nvSpPr>
              <p:spPr bwMode="auto">
                <a:xfrm>
                  <a:off x="5009" y="2634"/>
                  <a:ext cx="71" cy="88"/>
                </a:xfrm>
                <a:custGeom>
                  <a:avLst/>
                  <a:gdLst>
                    <a:gd name="T0" fmla="*/ 273 w 777"/>
                    <a:gd name="T1" fmla="*/ 431 h 971"/>
                    <a:gd name="T2" fmla="*/ 319 w 777"/>
                    <a:gd name="T3" fmla="*/ 429 h 971"/>
                    <a:gd name="T4" fmla="*/ 358 w 777"/>
                    <a:gd name="T5" fmla="*/ 424 h 971"/>
                    <a:gd name="T6" fmla="*/ 390 w 777"/>
                    <a:gd name="T7" fmla="*/ 413 h 971"/>
                    <a:gd name="T8" fmla="*/ 417 w 777"/>
                    <a:gd name="T9" fmla="*/ 399 h 971"/>
                    <a:gd name="T10" fmla="*/ 437 w 777"/>
                    <a:gd name="T11" fmla="*/ 380 h 971"/>
                    <a:gd name="T12" fmla="*/ 452 w 777"/>
                    <a:gd name="T13" fmla="*/ 357 h 971"/>
                    <a:gd name="T14" fmla="*/ 461 w 777"/>
                    <a:gd name="T15" fmla="*/ 329 h 971"/>
                    <a:gd name="T16" fmla="*/ 463 w 777"/>
                    <a:gd name="T17" fmla="*/ 296 h 971"/>
                    <a:gd name="T18" fmla="*/ 461 w 777"/>
                    <a:gd name="T19" fmla="*/ 265 h 971"/>
                    <a:gd name="T20" fmla="*/ 452 w 777"/>
                    <a:gd name="T21" fmla="*/ 238 h 971"/>
                    <a:gd name="T22" fmla="*/ 437 w 777"/>
                    <a:gd name="T23" fmla="*/ 215 h 971"/>
                    <a:gd name="T24" fmla="*/ 416 w 777"/>
                    <a:gd name="T25" fmla="*/ 198 h 971"/>
                    <a:gd name="T26" fmla="*/ 389 w 777"/>
                    <a:gd name="T27" fmla="*/ 186 h 971"/>
                    <a:gd name="T28" fmla="*/ 355 w 777"/>
                    <a:gd name="T29" fmla="*/ 176 h 971"/>
                    <a:gd name="T30" fmla="*/ 315 w 777"/>
                    <a:gd name="T31" fmla="*/ 170 h 971"/>
                    <a:gd name="T32" fmla="*/ 269 w 777"/>
                    <a:gd name="T33" fmla="*/ 169 h 971"/>
                    <a:gd name="T34" fmla="*/ 207 w 777"/>
                    <a:gd name="T35" fmla="*/ 431 h 971"/>
                    <a:gd name="T36" fmla="*/ 207 w 777"/>
                    <a:gd name="T37" fmla="*/ 971 h 971"/>
                    <a:gd name="T38" fmla="*/ 0 w 777"/>
                    <a:gd name="T39" fmla="*/ 0 h 971"/>
                    <a:gd name="T40" fmla="*/ 308 w 777"/>
                    <a:gd name="T41" fmla="*/ 1 h 971"/>
                    <a:gd name="T42" fmla="*/ 354 w 777"/>
                    <a:gd name="T43" fmla="*/ 3 h 971"/>
                    <a:gd name="T44" fmla="*/ 398 w 777"/>
                    <a:gd name="T45" fmla="*/ 8 h 971"/>
                    <a:gd name="T46" fmla="*/ 437 w 777"/>
                    <a:gd name="T47" fmla="*/ 14 h 971"/>
                    <a:gd name="T48" fmla="*/ 474 w 777"/>
                    <a:gd name="T49" fmla="*/ 23 h 971"/>
                    <a:gd name="T50" fmla="*/ 508 w 777"/>
                    <a:gd name="T51" fmla="*/ 35 h 971"/>
                    <a:gd name="T52" fmla="*/ 537 w 777"/>
                    <a:gd name="T53" fmla="*/ 48 h 971"/>
                    <a:gd name="T54" fmla="*/ 564 w 777"/>
                    <a:gd name="T55" fmla="*/ 64 h 971"/>
                    <a:gd name="T56" fmla="*/ 588 w 777"/>
                    <a:gd name="T57" fmla="*/ 81 h 971"/>
                    <a:gd name="T58" fmla="*/ 609 w 777"/>
                    <a:gd name="T59" fmla="*/ 102 h 971"/>
                    <a:gd name="T60" fmla="*/ 627 w 777"/>
                    <a:gd name="T61" fmla="*/ 125 h 971"/>
                    <a:gd name="T62" fmla="*/ 642 w 777"/>
                    <a:gd name="T63" fmla="*/ 150 h 971"/>
                    <a:gd name="T64" fmla="*/ 653 w 777"/>
                    <a:gd name="T65" fmla="*/ 177 h 971"/>
                    <a:gd name="T66" fmla="*/ 663 w 777"/>
                    <a:gd name="T67" fmla="*/ 206 h 971"/>
                    <a:gd name="T68" fmla="*/ 669 w 777"/>
                    <a:gd name="T69" fmla="*/ 239 h 971"/>
                    <a:gd name="T70" fmla="*/ 672 w 777"/>
                    <a:gd name="T71" fmla="*/ 273 h 971"/>
                    <a:gd name="T72" fmla="*/ 672 w 777"/>
                    <a:gd name="T73" fmla="*/ 312 h 971"/>
                    <a:gd name="T74" fmla="*/ 665 w 777"/>
                    <a:gd name="T75" fmla="*/ 353 h 971"/>
                    <a:gd name="T76" fmla="*/ 653 w 777"/>
                    <a:gd name="T77" fmla="*/ 391 h 971"/>
                    <a:gd name="T78" fmla="*/ 636 w 777"/>
                    <a:gd name="T79" fmla="*/ 427 h 971"/>
                    <a:gd name="T80" fmla="*/ 612 w 777"/>
                    <a:gd name="T81" fmla="*/ 459 h 971"/>
                    <a:gd name="T82" fmla="*/ 584 w 777"/>
                    <a:gd name="T83" fmla="*/ 490 h 971"/>
                    <a:gd name="T84" fmla="*/ 550 w 777"/>
                    <a:gd name="T85" fmla="*/ 516 h 971"/>
                    <a:gd name="T86" fmla="*/ 512 w 777"/>
                    <a:gd name="T87" fmla="*/ 539 h 971"/>
                    <a:gd name="T88" fmla="*/ 544 w 777"/>
                    <a:gd name="T89" fmla="*/ 627 h 971"/>
                    <a:gd name="T90" fmla="*/ 634 w 777"/>
                    <a:gd name="T91" fmla="*/ 761 h 971"/>
                    <a:gd name="T92" fmla="*/ 705 w 777"/>
                    <a:gd name="T93" fmla="*/ 867 h 971"/>
                    <a:gd name="T94" fmla="*/ 758 w 777"/>
                    <a:gd name="T95" fmla="*/ 944 h 971"/>
                    <a:gd name="T96" fmla="*/ 548 w 777"/>
                    <a:gd name="T97" fmla="*/ 971 h 971"/>
                    <a:gd name="T98" fmla="*/ 207 w 777"/>
                    <a:gd name="T99" fmla="*/ 598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77" h="971">
                      <a:moveTo>
                        <a:pt x="207" y="431"/>
                      </a:moveTo>
                      <a:lnTo>
                        <a:pt x="273" y="431"/>
                      </a:lnTo>
                      <a:lnTo>
                        <a:pt x="297" y="431"/>
                      </a:lnTo>
                      <a:lnTo>
                        <a:pt x="319" y="429"/>
                      </a:lnTo>
                      <a:lnTo>
                        <a:pt x="339" y="427"/>
                      </a:lnTo>
                      <a:lnTo>
                        <a:pt x="358" y="424"/>
                      </a:lnTo>
                      <a:lnTo>
                        <a:pt x="375" y="418"/>
                      </a:lnTo>
                      <a:lnTo>
                        <a:pt x="390" y="413"/>
                      </a:lnTo>
                      <a:lnTo>
                        <a:pt x="404" y="406"/>
                      </a:lnTo>
                      <a:lnTo>
                        <a:pt x="417" y="399"/>
                      </a:lnTo>
                      <a:lnTo>
                        <a:pt x="428" y="390"/>
                      </a:lnTo>
                      <a:lnTo>
                        <a:pt x="437" y="380"/>
                      </a:lnTo>
                      <a:lnTo>
                        <a:pt x="446" y="369"/>
                      </a:lnTo>
                      <a:lnTo>
                        <a:pt x="452" y="357"/>
                      </a:lnTo>
                      <a:lnTo>
                        <a:pt x="457" y="343"/>
                      </a:lnTo>
                      <a:lnTo>
                        <a:pt x="461" y="329"/>
                      </a:lnTo>
                      <a:lnTo>
                        <a:pt x="463" y="314"/>
                      </a:lnTo>
                      <a:lnTo>
                        <a:pt x="463" y="296"/>
                      </a:lnTo>
                      <a:lnTo>
                        <a:pt x="463" y="280"/>
                      </a:lnTo>
                      <a:lnTo>
                        <a:pt x="461" y="265"/>
                      </a:lnTo>
                      <a:lnTo>
                        <a:pt x="457" y="250"/>
                      </a:lnTo>
                      <a:lnTo>
                        <a:pt x="452" y="238"/>
                      </a:lnTo>
                      <a:lnTo>
                        <a:pt x="445" y="226"/>
                      </a:lnTo>
                      <a:lnTo>
                        <a:pt x="437" y="215"/>
                      </a:lnTo>
                      <a:lnTo>
                        <a:pt x="427" y="206"/>
                      </a:lnTo>
                      <a:lnTo>
                        <a:pt x="416" y="198"/>
                      </a:lnTo>
                      <a:lnTo>
                        <a:pt x="403" y="191"/>
                      </a:lnTo>
                      <a:lnTo>
                        <a:pt x="389" y="186"/>
                      </a:lnTo>
                      <a:lnTo>
                        <a:pt x="373" y="180"/>
                      </a:lnTo>
                      <a:lnTo>
                        <a:pt x="355" y="176"/>
                      </a:lnTo>
                      <a:lnTo>
                        <a:pt x="336" y="173"/>
                      </a:lnTo>
                      <a:lnTo>
                        <a:pt x="315" y="170"/>
                      </a:lnTo>
                      <a:lnTo>
                        <a:pt x="292" y="169"/>
                      </a:lnTo>
                      <a:lnTo>
                        <a:pt x="269" y="169"/>
                      </a:lnTo>
                      <a:lnTo>
                        <a:pt x="207" y="169"/>
                      </a:lnTo>
                      <a:lnTo>
                        <a:pt x="207" y="431"/>
                      </a:lnTo>
                      <a:close/>
                      <a:moveTo>
                        <a:pt x="207" y="598"/>
                      </a:moveTo>
                      <a:lnTo>
                        <a:pt x="207" y="971"/>
                      </a:lnTo>
                      <a:lnTo>
                        <a:pt x="0" y="971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308" y="1"/>
                      </a:lnTo>
                      <a:lnTo>
                        <a:pt x="332" y="1"/>
                      </a:lnTo>
                      <a:lnTo>
                        <a:pt x="354" y="3"/>
                      </a:lnTo>
                      <a:lnTo>
                        <a:pt x="376" y="4"/>
                      </a:lnTo>
                      <a:lnTo>
                        <a:pt x="398" y="8"/>
                      </a:lnTo>
                      <a:lnTo>
                        <a:pt x="417" y="11"/>
                      </a:lnTo>
                      <a:lnTo>
                        <a:pt x="437" y="14"/>
                      </a:lnTo>
                      <a:lnTo>
                        <a:pt x="455" y="18"/>
                      </a:lnTo>
                      <a:lnTo>
                        <a:pt x="474" y="23"/>
                      </a:lnTo>
                      <a:lnTo>
                        <a:pt x="491" y="28"/>
                      </a:lnTo>
                      <a:lnTo>
                        <a:pt x="508" y="35"/>
                      </a:lnTo>
                      <a:lnTo>
                        <a:pt x="523" y="41"/>
                      </a:lnTo>
                      <a:lnTo>
                        <a:pt x="537" y="48"/>
                      </a:lnTo>
                      <a:lnTo>
                        <a:pt x="551" y="55"/>
                      </a:lnTo>
                      <a:lnTo>
                        <a:pt x="564" y="64"/>
                      </a:lnTo>
                      <a:lnTo>
                        <a:pt x="577" y="73"/>
                      </a:lnTo>
                      <a:lnTo>
                        <a:pt x="588" y="81"/>
                      </a:lnTo>
                      <a:lnTo>
                        <a:pt x="599" y="91"/>
                      </a:lnTo>
                      <a:lnTo>
                        <a:pt x="609" y="102"/>
                      </a:lnTo>
                      <a:lnTo>
                        <a:pt x="619" y="113"/>
                      </a:lnTo>
                      <a:lnTo>
                        <a:pt x="627" y="125"/>
                      </a:lnTo>
                      <a:lnTo>
                        <a:pt x="635" y="137"/>
                      </a:lnTo>
                      <a:lnTo>
                        <a:pt x="642" y="150"/>
                      </a:lnTo>
                      <a:lnTo>
                        <a:pt x="648" y="163"/>
                      </a:lnTo>
                      <a:lnTo>
                        <a:pt x="653" y="177"/>
                      </a:lnTo>
                      <a:lnTo>
                        <a:pt x="659" y="191"/>
                      </a:lnTo>
                      <a:lnTo>
                        <a:pt x="663" y="206"/>
                      </a:lnTo>
                      <a:lnTo>
                        <a:pt x="666" y="223"/>
                      </a:lnTo>
                      <a:lnTo>
                        <a:pt x="669" y="239"/>
                      </a:lnTo>
                      <a:lnTo>
                        <a:pt x="671" y="255"/>
                      </a:lnTo>
                      <a:lnTo>
                        <a:pt x="672" y="273"/>
                      </a:lnTo>
                      <a:lnTo>
                        <a:pt x="672" y="291"/>
                      </a:lnTo>
                      <a:lnTo>
                        <a:pt x="672" y="312"/>
                      </a:lnTo>
                      <a:lnTo>
                        <a:pt x="670" y="332"/>
                      </a:lnTo>
                      <a:lnTo>
                        <a:pt x="665" y="353"/>
                      </a:lnTo>
                      <a:lnTo>
                        <a:pt x="660" y="372"/>
                      </a:lnTo>
                      <a:lnTo>
                        <a:pt x="653" y="391"/>
                      </a:lnTo>
                      <a:lnTo>
                        <a:pt x="646" y="409"/>
                      </a:lnTo>
                      <a:lnTo>
                        <a:pt x="636" y="427"/>
                      </a:lnTo>
                      <a:lnTo>
                        <a:pt x="625" y="443"/>
                      </a:lnTo>
                      <a:lnTo>
                        <a:pt x="612" y="459"/>
                      </a:lnTo>
                      <a:lnTo>
                        <a:pt x="599" y="476"/>
                      </a:lnTo>
                      <a:lnTo>
                        <a:pt x="584" y="490"/>
                      </a:lnTo>
                      <a:lnTo>
                        <a:pt x="567" y="503"/>
                      </a:lnTo>
                      <a:lnTo>
                        <a:pt x="550" y="516"/>
                      </a:lnTo>
                      <a:lnTo>
                        <a:pt x="532" y="528"/>
                      </a:lnTo>
                      <a:lnTo>
                        <a:pt x="512" y="539"/>
                      </a:lnTo>
                      <a:lnTo>
                        <a:pt x="491" y="548"/>
                      </a:lnTo>
                      <a:lnTo>
                        <a:pt x="544" y="627"/>
                      </a:lnTo>
                      <a:lnTo>
                        <a:pt x="591" y="697"/>
                      </a:lnTo>
                      <a:lnTo>
                        <a:pt x="634" y="761"/>
                      </a:lnTo>
                      <a:lnTo>
                        <a:pt x="673" y="818"/>
                      </a:lnTo>
                      <a:lnTo>
                        <a:pt x="705" y="867"/>
                      </a:lnTo>
                      <a:lnTo>
                        <a:pt x="735" y="909"/>
                      </a:lnTo>
                      <a:lnTo>
                        <a:pt x="758" y="944"/>
                      </a:lnTo>
                      <a:lnTo>
                        <a:pt x="777" y="971"/>
                      </a:lnTo>
                      <a:lnTo>
                        <a:pt x="548" y="971"/>
                      </a:lnTo>
                      <a:lnTo>
                        <a:pt x="316" y="598"/>
                      </a:lnTo>
                      <a:lnTo>
                        <a:pt x="207" y="5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19"/>
                <p:cNvSpPr>
                  <a:spLocks noEditPoints="1"/>
                </p:cNvSpPr>
                <p:nvPr/>
              </p:nvSpPr>
              <p:spPr bwMode="auto">
                <a:xfrm>
                  <a:off x="5080" y="2633"/>
                  <a:ext cx="85" cy="89"/>
                </a:xfrm>
                <a:custGeom>
                  <a:avLst/>
                  <a:gdLst>
                    <a:gd name="T0" fmla="*/ 718 w 941"/>
                    <a:gd name="T1" fmla="*/ 975 h 975"/>
                    <a:gd name="T2" fmla="*/ 648 w 941"/>
                    <a:gd name="T3" fmla="*/ 744 h 975"/>
                    <a:gd name="T4" fmla="*/ 293 w 941"/>
                    <a:gd name="T5" fmla="*/ 744 h 975"/>
                    <a:gd name="T6" fmla="*/ 223 w 941"/>
                    <a:gd name="T7" fmla="*/ 975 h 975"/>
                    <a:gd name="T8" fmla="*/ 0 w 941"/>
                    <a:gd name="T9" fmla="*/ 975 h 975"/>
                    <a:gd name="T10" fmla="*/ 343 w 941"/>
                    <a:gd name="T11" fmla="*/ 0 h 975"/>
                    <a:gd name="T12" fmla="*/ 595 w 941"/>
                    <a:gd name="T13" fmla="*/ 0 h 975"/>
                    <a:gd name="T14" fmla="*/ 941 w 941"/>
                    <a:gd name="T15" fmla="*/ 975 h 975"/>
                    <a:gd name="T16" fmla="*/ 718 w 941"/>
                    <a:gd name="T17" fmla="*/ 975 h 975"/>
                    <a:gd name="T18" fmla="*/ 599 w 941"/>
                    <a:gd name="T19" fmla="*/ 571 h 975"/>
                    <a:gd name="T20" fmla="*/ 575 w 941"/>
                    <a:gd name="T21" fmla="*/ 497 h 975"/>
                    <a:gd name="T22" fmla="*/ 555 w 941"/>
                    <a:gd name="T23" fmla="*/ 431 h 975"/>
                    <a:gd name="T24" fmla="*/ 537 w 941"/>
                    <a:gd name="T25" fmla="*/ 374 h 975"/>
                    <a:gd name="T26" fmla="*/ 522 w 941"/>
                    <a:gd name="T27" fmla="*/ 325 h 975"/>
                    <a:gd name="T28" fmla="*/ 510 w 941"/>
                    <a:gd name="T29" fmla="*/ 285 h 975"/>
                    <a:gd name="T30" fmla="*/ 500 w 941"/>
                    <a:gd name="T31" fmla="*/ 254 h 975"/>
                    <a:gd name="T32" fmla="*/ 492 w 941"/>
                    <a:gd name="T33" fmla="*/ 231 h 975"/>
                    <a:gd name="T34" fmla="*/ 488 w 941"/>
                    <a:gd name="T35" fmla="*/ 216 h 975"/>
                    <a:gd name="T36" fmla="*/ 482 w 941"/>
                    <a:gd name="T37" fmla="*/ 196 h 975"/>
                    <a:gd name="T38" fmla="*/ 478 w 941"/>
                    <a:gd name="T39" fmla="*/ 179 h 975"/>
                    <a:gd name="T40" fmla="*/ 474 w 941"/>
                    <a:gd name="T41" fmla="*/ 164 h 975"/>
                    <a:gd name="T42" fmla="*/ 470 w 941"/>
                    <a:gd name="T43" fmla="*/ 151 h 975"/>
                    <a:gd name="T44" fmla="*/ 464 w 941"/>
                    <a:gd name="T45" fmla="*/ 176 h 975"/>
                    <a:gd name="T46" fmla="*/ 454 w 941"/>
                    <a:gd name="T47" fmla="*/ 209 h 975"/>
                    <a:gd name="T48" fmla="*/ 442 w 941"/>
                    <a:gd name="T49" fmla="*/ 249 h 975"/>
                    <a:gd name="T50" fmla="*/ 428 w 941"/>
                    <a:gd name="T51" fmla="*/ 298 h 975"/>
                    <a:gd name="T52" fmla="*/ 411 w 941"/>
                    <a:gd name="T53" fmla="*/ 355 h 975"/>
                    <a:gd name="T54" fmla="*/ 391 w 941"/>
                    <a:gd name="T55" fmla="*/ 419 h 975"/>
                    <a:gd name="T56" fmla="*/ 369 w 941"/>
                    <a:gd name="T57" fmla="*/ 492 h 975"/>
                    <a:gd name="T58" fmla="*/ 344 w 941"/>
                    <a:gd name="T59" fmla="*/ 571 h 975"/>
                    <a:gd name="T60" fmla="*/ 599 w 941"/>
                    <a:gd name="T61" fmla="*/ 571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41" h="975">
                      <a:moveTo>
                        <a:pt x="718" y="975"/>
                      </a:moveTo>
                      <a:lnTo>
                        <a:pt x="648" y="744"/>
                      </a:lnTo>
                      <a:lnTo>
                        <a:pt x="293" y="744"/>
                      </a:lnTo>
                      <a:lnTo>
                        <a:pt x="223" y="975"/>
                      </a:lnTo>
                      <a:lnTo>
                        <a:pt x="0" y="975"/>
                      </a:lnTo>
                      <a:lnTo>
                        <a:pt x="343" y="0"/>
                      </a:lnTo>
                      <a:lnTo>
                        <a:pt x="595" y="0"/>
                      </a:lnTo>
                      <a:lnTo>
                        <a:pt x="941" y="975"/>
                      </a:lnTo>
                      <a:lnTo>
                        <a:pt x="718" y="975"/>
                      </a:lnTo>
                      <a:close/>
                      <a:moveTo>
                        <a:pt x="599" y="571"/>
                      </a:moveTo>
                      <a:lnTo>
                        <a:pt x="575" y="497"/>
                      </a:lnTo>
                      <a:lnTo>
                        <a:pt x="555" y="431"/>
                      </a:lnTo>
                      <a:lnTo>
                        <a:pt x="537" y="374"/>
                      </a:lnTo>
                      <a:lnTo>
                        <a:pt x="522" y="325"/>
                      </a:lnTo>
                      <a:lnTo>
                        <a:pt x="510" y="285"/>
                      </a:lnTo>
                      <a:lnTo>
                        <a:pt x="500" y="254"/>
                      </a:lnTo>
                      <a:lnTo>
                        <a:pt x="492" y="231"/>
                      </a:lnTo>
                      <a:lnTo>
                        <a:pt x="488" y="216"/>
                      </a:lnTo>
                      <a:lnTo>
                        <a:pt x="482" y="196"/>
                      </a:lnTo>
                      <a:lnTo>
                        <a:pt x="478" y="179"/>
                      </a:lnTo>
                      <a:lnTo>
                        <a:pt x="474" y="164"/>
                      </a:lnTo>
                      <a:lnTo>
                        <a:pt x="470" y="151"/>
                      </a:lnTo>
                      <a:lnTo>
                        <a:pt x="464" y="176"/>
                      </a:lnTo>
                      <a:lnTo>
                        <a:pt x="454" y="209"/>
                      </a:lnTo>
                      <a:lnTo>
                        <a:pt x="442" y="249"/>
                      </a:lnTo>
                      <a:lnTo>
                        <a:pt x="428" y="298"/>
                      </a:lnTo>
                      <a:lnTo>
                        <a:pt x="411" y="355"/>
                      </a:lnTo>
                      <a:lnTo>
                        <a:pt x="391" y="419"/>
                      </a:lnTo>
                      <a:lnTo>
                        <a:pt x="369" y="492"/>
                      </a:lnTo>
                      <a:lnTo>
                        <a:pt x="344" y="571"/>
                      </a:lnTo>
                      <a:lnTo>
                        <a:pt x="599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20"/>
                <p:cNvSpPr>
                  <a:spLocks/>
                </p:cNvSpPr>
                <p:nvPr/>
              </p:nvSpPr>
              <p:spPr bwMode="auto">
                <a:xfrm>
                  <a:off x="5177" y="2634"/>
                  <a:ext cx="55" cy="88"/>
                </a:xfrm>
                <a:custGeom>
                  <a:avLst/>
                  <a:gdLst>
                    <a:gd name="T0" fmla="*/ 0 w 601"/>
                    <a:gd name="T1" fmla="*/ 971 h 971"/>
                    <a:gd name="T2" fmla="*/ 0 w 601"/>
                    <a:gd name="T3" fmla="*/ 0 h 971"/>
                    <a:gd name="T4" fmla="*/ 206 w 601"/>
                    <a:gd name="T5" fmla="*/ 0 h 971"/>
                    <a:gd name="T6" fmla="*/ 206 w 601"/>
                    <a:gd name="T7" fmla="*/ 801 h 971"/>
                    <a:gd name="T8" fmla="*/ 601 w 601"/>
                    <a:gd name="T9" fmla="*/ 801 h 971"/>
                    <a:gd name="T10" fmla="*/ 601 w 601"/>
                    <a:gd name="T11" fmla="*/ 971 h 971"/>
                    <a:gd name="T12" fmla="*/ 0 w 601"/>
                    <a:gd name="T13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1" h="971">
                      <a:moveTo>
                        <a:pt x="0" y="971"/>
                      </a:moveTo>
                      <a:lnTo>
                        <a:pt x="0" y="0"/>
                      </a:lnTo>
                      <a:lnTo>
                        <a:pt x="206" y="0"/>
                      </a:lnTo>
                      <a:lnTo>
                        <a:pt x="206" y="801"/>
                      </a:lnTo>
                      <a:lnTo>
                        <a:pt x="601" y="801"/>
                      </a:lnTo>
                      <a:lnTo>
                        <a:pt x="601" y="971"/>
                      </a:lnTo>
                      <a:lnTo>
                        <a:pt x="0" y="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21"/>
                <p:cNvSpPr>
                  <a:spLocks noEditPoints="1"/>
                </p:cNvSpPr>
                <p:nvPr/>
              </p:nvSpPr>
              <p:spPr bwMode="auto">
                <a:xfrm>
                  <a:off x="4009" y="2764"/>
                  <a:ext cx="59" cy="67"/>
                </a:xfrm>
                <a:custGeom>
                  <a:avLst/>
                  <a:gdLst>
                    <a:gd name="T0" fmla="*/ 563 w 652"/>
                    <a:gd name="T1" fmla="*/ 737 h 737"/>
                    <a:gd name="T2" fmla="*/ 472 w 652"/>
                    <a:gd name="T3" fmla="*/ 504 h 737"/>
                    <a:gd name="T4" fmla="*/ 177 w 652"/>
                    <a:gd name="T5" fmla="*/ 504 h 737"/>
                    <a:gd name="T6" fmla="*/ 86 w 652"/>
                    <a:gd name="T7" fmla="*/ 737 h 737"/>
                    <a:gd name="T8" fmla="*/ 0 w 652"/>
                    <a:gd name="T9" fmla="*/ 737 h 737"/>
                    <a:gd name="T10" fmla="*/ 290 w 652"/>
                    <a:gd name="T11" fmla="*/ 0 h 737"/>
                    <a:gd name="T12" fmla="*/ 362 w 652"/>
                    <a:gd name="T13" fmla="*/ 0 h 737"/>
                    <a:gd name="T14" fmla="*/ 652 w 652"/>
                    <a:gd name="T15" fmla="*/ 737 h 737"/>
                    <a:gd name="T16" fmla="*/ 563 w 652"/>
                    <a:gd name="T17" fmla="*/ 737 h 737"/>
                    <a:gd name="T18" fmla="*/ 444 w 652"/>
                    <a:gd name="T19" fmla="*/ 427 h 737"/>
                    <a:gd name="T20" fmla="*/ 360 w 652"/>
                    <a:gd name="T21" fmla="*/ 200 h 737"/>
                    <a:gd name="T22" fmla="*/ 351 w 652"/>
                    <a:gd name="T23" fmla="*/ 177 h 737"/>
                    <a:gd name="T24" fmla="*/ 342 w 652"/>
                    <a:gd name="T25" fmla="*/ 151 h 737"/>
                    <a:gd name="T26" fmla="*/ 333 w 652"/>
                    <a:gd name="T27" fmla="*/ 124 h 737"/>
                    <a:gd name="T28" fmla="*/ 325 w 652"/>
                    <a:gd name="T29" fmla="*/ 93 h 737"/>
                    <a:gd name="T30" fmla="*/ 319 w 652"/>
                    <a:gd name="T31" fmla="*/ 118 h 737"/>
                    <a:gd name="T32" fmla="*/ 312 w 652"/>
                    <a:gd name="T33" fmla="*/ 144 h 737"/>
                    <a:gd name="T34" fmla="*/ 303 w 652"/>
                    <a:gd name="T35" fmla="*/ 171 h 737"/>
                    <a:gd name="T36" fmla="*/ 293 w 652"/>
                    <a:gd name="T37" fmla="*/ 200 h 737"/>
                    <a:gd name="T38" fmla="*/ 206 w 652"/>
                    <a:gd name="T39" fmla="*/ 427 h 737"/>
                    <a:gd name="T40" fmla="*/ 444 w 652"/>
                    <a:gd name="T41" fmla="*/ 42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2" h="737">
                      <a:moveTo>
                        <a:pt x="563" y="737"/>
                      </a:moveTo>
                      <a:lnTo>
                        <a:pt x="472" y="504"/>
                      </a:lnTo>
                      <a:lnTo>
                        <a:pt x="177" y="504"/>
                      </a:lnTo>
                      <a:lnTo>
                        <a:pt x="86" y="737"/>
                      </a:lnTo>
                      <a:lnTo>
                        <a:pt x="0" y="737"/>
                      </a:lnTo>
                      <a:lnTo>
                        <a:pt x="290" y="0"/>
                      </a:lnTo>
                      <a:lnTo>
                        <a:pt x="362" y="0"/>
                      </a:lnTo>
                      <a:lnTo>
                        <a:pt x="652" y="737"/>
                      </a:lnTo>
                      <a:lnTo>
                        <a:pt x="563" y="737"/>
                      </a:lnTo>
                      <a:close/>
                      <a:moveTo>
                        <a:pt x="444" y="427"/>
                      </a:moveTo>
                      <a:lnTo>
                        <a:pt x="360" y="200"/>
                      </a:lnTo>
                      <a:lnTo>
                        <a:pt x="351" y="177"/>
                      </a:lnTo>
                      <a:lnTo>
                        <a:pt x="342" y="151"/>
                      </a:lnTo>
                      <a:lnTo>
                        <a:pt x="333" y="124"/>
                      </a:lnTo>
                      <a:lnTo>
                        <a:pt x="325" y="93"/>
                      </a:lnTo>
                      <a:lnTo>
                        <a:pt x="319" y="118"/>
                      </a:lnTo>
                      <a:lnTo>
                        <a:pt x="312" y="144"/>
                      </a:lnTo>
                      <a:lnTo>
                        <a:pt x="303" y="171"/>
                      </a:lnTo>
                      <a:lnTo>
                        <a:pt x="293" y="200"/>
                      </a:lnTo>
                      <a:lnTo>
                        <a:pt x="206" y="427"/>
                      </a:lnTo>
                      <a:lnTo>
                        <a:pt x="444" y="4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4076" y="2781"/>
                  <a:ext cx="72" cy="50"/>
                </a:xfrm>
                <a:custGeom>
                  <a:avLst/>
                  <a:gdLst>
                    <a:gd name="T0" fmla="*/ 702 w 786"/>
                    <a:gd name="T1" fmla="*/ 187 h 560"/>
                    <a:gd name="T2" fmla="*/ 696 w 786"/>
                    <a:gd name="T3" fmla="*/ 144 h 560"/>
                    <a:gd name="T4" fmla="*/ 680 w 786"/>
                    <a:gd name="T5" fmla="*/ 113 h 560"/>
                    <a:gd name="T6" fmla="*/ 659 w 786"/>
                    <a:gd name="T7" fmla="*/ 89 h 560"/>
                    <a:gd name="T8" fmla="*/ 627 w 786"/>
                    <a:gd name="T9" fmla="*/ 75 h 560"/>
                    <a:gd name="T10" fmla="*/ 587 w 786"/>
                    <a:gd name="T11" fmla="*/ 70 h 560"/>
                    <a:gd name="T12" fmla="*/ 534 w 786"/>
                    <a:gd name="T13" fmla="*/ 77 h 560"/>
                    <a:gd name="T14" fmla="*/ 492 w 786"/>
                    <a:gd name="T15" fmla="*/ 95 h 560"/>
                    <a:gd name="T16" fmla="*/ 463 w 786"/>
                    <a:gd name="T17" fmla="*/ 127 h 560"/>
                    <a:gd name="T18" fmla="*/ 443 w 786"/>
                    <a:gd name="T19" fmla="*/ 172 h 560"/>
                    <a:gd name="T20" fmla="*/ 435 w 786"/>
                    <a:gd name="T21" fmla="*/ 230 h 560"/>
                    <a:gd name="T22" fmla="*/ 351 w 786"/>
                    <a:gd name="T23" fmla="*/ 560 h 560"/>
                    <a:gd name="T24" fmla="*/ 349 w 786"/>
                    <a:gd name="T25" fmla="*/ 171 h 560"/>
                    <a:gd name="T26" fmla="*/ 340 w 786"/>
                    <a:gd name="T27" fmla="*/ 132 h 560"/>
                    <a:gd name="T28" fmla="*/ 323 w 786"/>
                    <a:gd name="T29" fmla="*/ 104 h 560"/>
                    <a:gd name="T30" fmla="*/ 297 w 786"/>
                    <a:gd name="T31" fmla="*/ 83 h 560"/>
                    <a:gd name="T32" fmla="*/ 263 w 786"/>
                    <a:gd name="T33" fmla="*/ 72 h 560"/>
                    <a:gd name="T34" fmla="*/ 215 w 786"/>
                    <a:gd name="T35" fmla="*/ 71 h 560"/>
                    <a:gd name="T36" fmla="*/ 166 w 786"/>
                    <a:gd name="T37" fmla="*/ 82 h 560"/>
                    <a:gd name="T38" fmla="*/ 129 w 786"/>
                    <a:gd name="T39" fmla="*/ 106 h 560"/>
                    <a:gd name="T40" fmla="*/ 104 w 786"/>
                    <a:gd name="T41" fmla="*/ 144 h 560"/>
                    <a:gd name="T42" fmla="*/ 88 w 786"/>
                    <a:gd name="T43" fmla="*/ 200 h 560"/>
                    <a:gd name="T44" fmla="*/ 84 w 786"/>
                    <a:gd name="T45" fmla="*/ 271 h 560"/>
                    <a:gd name="T46" fmla="*/ 0 w 786"/>
                    <a:gd name="T47" fmla="*/ 10 h 560"/>
                    <a:gd name="T48" fmla="*/ 86 w 786"/>
                    <a:gd name="T49" fmla="*/ 84 h 560"/>
                    <a:gd name="T50" fmla="*/ 105 w 786"/>
                    <a:gd name="T51" fmla="*/ 57 h 560"/>
                    <a:gd name="T52" fmla="*/ 132 w 786"/>
                    <a:gd name="T53" fmla="*/ 34 h 560"/>
                    <a:gd name="T54" fmla="*/ 163 w 786"/>
                    <a:gd name="T55" fmla="*/ 17 h 560"/>
                    <a:gd name="T56" fmla="*/ 198 w 786"/>
                    <a:gd name="T57" fmla="*/ 5 h 560"/>
                    <a:gd name="T58" fmla="*/ 235 w 786"/>
                    <a:gd name="T59" fmla="*/ 0 h 560"/>
                    <a:gd name="T60" fmla="*/ 279 w 786"/>
                    <a:gd name="T61" fmla="*/ 1 h 560"/>
                    <a:gd name="T62" fmla="*/ 321 w 786"/>
                    <a:gd name="T63" fmla="*/ 8 h 560"/>
                    <a:gd name="T64" fmla="*/ 355 w 786"/>
                    <a:gd name="T65" fmla="*/ 23 h 560"/>
                    <a:gd name="T66" fmla="*/ 384 w 786"/>
                    <a:gd name="T67" fmla="*/ 44 h 560"/>
                    <a:gd name="T68" fmla="*/ 405 w 786"/>
                    <a:gd name="T69" fmla="*/ 71 h 560"/>
                    <a:gd name="T70" fmla="*/ 422 w 786"/>
                    <a:gd name="T71" fmla="*/ 93 h 560"/>
                    <a:gd name="T72" fmla="*/ 442 w 786"/>
                    <a:gd name="T73" fmla="*/ 63 h 560"/>
                    <a:gd name="T74" fmla="*/ 471 w 786"/>
                    <a:gd name="T75" fmla="*/ 39 h 560"/>
                    <a:gd name="T76" fmla="*/ 504 w 786"/>
                    <a:gd name="T77" fmla="*/ 19 h 560"/>
                    <a:gd name="T78" fmla="*/ 542 w 786"/>
                    <a:gd name="T79" fmla="*/ 6 h 560"/>
                    <a:gd name="T80" fmla="*/ 585 w 786"/>
                    <a:gd name="T81" fmla="*/ 0 h 560"/>
                    <a:gd name="T82" fmla="*/ 643 w 786"/>
                    <a:gd name="T83" fmla="*/ 3 h 560"/>
                    <a:gd name="T84" fmla="*/ 698 w 786"/>
                    <a:gd name="T85" fmla="*/ 18 h 560"/>
                    <a:gd name="T86" fmla="*/ 739 w 786"/>
                    <a:gd name="T87" fmla="*/ 48 h 560"/>
                    <a:gd name="T88" fmla="*/ 755 w 786"/>
                    <a:gd name="T89" fmla="*/ 67 h 560"/>
                    <a:gd name="T90" fmla="*/ 774 w 786"/>
                    <a:gd name="T91" fmla="*/ 109 h 560"/>
                    <a:gd name="T92" fmla="*/ 785 w 786"/>
                    <a:gd name="T93" fmla="*/ 176 h 560"/>
                    <a:gd name="T94" fmla="*/ 702 w 786"/>
                    <a:gd name="T95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86" h="560">
                      <a:moveTo>
                        <a:pt x="702" y="560"/>
                      </a:moveTo>
                      <a:lnTo>
                        <a:pt x="702" y="202"/>
                      </a:lnTo>
                      <a:lnTo>
                        <a:pt x="702" y="187"/>
                      </a:lnTo>
                      <a:lnTo>
                        <a:pt x="701" y="171"/>
                      </a:lnTo>
                      <a:lnTo>
                        <a:pt x="699" y="157"/>
                      </a:lnTo>
                      <a:lnTo>
                        <a:pt x="696" y="144"/>
                      </a:lnTo>
                      <a:lnTo>
                        <a:pt x="691" y="132"/>
                      </a:lnTo>
                      <a:lnTo>
                        <a:pt x="687" y="122"/>
                      </a:lnTo>
                      <a:lnTo>
                        <a:pt x="680" y="113"/>
                      </a:lnTo>
                      <a:lnTo>
                        <a:pt x="674" y="104"/>
                      </a:lnTo>
                      <a:lnTo>
                        <a:pt x="666" y="95"/>
                      </a:lnTo>
                      <a:lnTo>
                        <a:pt x="659" y="89"/>
                      </a:lnTo>
                      <a:lnTo>
                        <a:pt x="649" y="83"/>
                      </a:lnTo>
                      <a:lnTo>
                        <a:pt x="638" y="79"/>
                      </a:lnTo>
                      <a:lnTo>
                        <a:pt x="627" y="75"/>
                      </a:lnTo>
                      <a:lnTo>
                        <a:pt x="614" y="72"/>
                      </a:lnTo>
                      <a:lnTo>
                        <a:pt x="601" y="71"/>
                      </a:lnTo>
                      <a:lnTo>
                        <a:pt x="587" y="70"/>
                      </a:lnTo>
                      <a:lnTo>
                        <a:pt x="567" y="71"/>
                      </a:lnTo>
                      <a:lnTo>
                        <a:pt x="550" y="74"/>
                      </a:lnTo>
                      <a:lnTo>
                        <a:pt x="534" y="77"/>
                      </a:lnTo>
                      <a:lnTo>
                        <a:pt x="518" y="82"/>
                      </a:lnTo>
                      <a:lnTo>
                        <a:pt x="505" y="88"/>
                      </a:lnTo>
                      <a:lnTo>
                        <a:pt x="492" y="95"/>
                      </a:lnTo>
                      <a:lnTo>
                        <a:pt x="482" y="105"/>
                      </a:lnTo>
                      <a:lnTo>
                        <a:pt x="472" y="115"/>
                      </a:lnTo>
                      <a:lnTo>
                        <a:pt x="463" y="127"/>
                      </a:lnTo>
                      <a:lnTo>
                        <a:pt x="455" y="141"/>
                      </a:lnTo>
                      <a:lnTo>
                        <a:pt x="449" y="155"/>
                      </a:lnTo>
                      <a:lnTo>
                        <a:pt x="443" y="172"/>
                      </a:lnTo>
                      <a:lnTo>
                        <a:pt x="439" y="190"/>
                      </a:lnTo>
                      <a:lnTo>
                        <a:pt x="437" y="209"/>
                      </a:lnTo>
                      <a:lnTo>
                        <a:pt x="435" y="230"/>
                      </a:lnTo>
                      <a:lnTo>
                        <a:pt x="435" y="253"/>
                      </a:lnTo>
                      <a:lnTo>
                        <a:pt x="435" y="560"/>
                      </a:lnTo>
                      <a:lnTo>
                        <a:pt x="351" y="560"/>
                      </a:lnTo>
                      <a:lnTo>
                        <a:pt x="351" y="202"/>
                      </a:lnTo>
                      <a:lnTo>
                        <a:pt x="350" y="187"/>
                      </a:lnTo>
                      <a:lnTo>
                        <a:pt x="349" y="171"/>
                      </a:lnTo>
                      <a:lnTo>
                        <a:pt x="347" y="157"/>
                      </a:lnTo>
                      <a:lnTo>
                        <a:pt x="343" y="144"/>
                      </a:lnTo>
                      <a:lnTo>
                        <a:pt x="340" y="132"/>
                      </a:lnTo>
                      <a:lnTo>
                        <a:pt x="335" y="122"/>
                      </a:lnTo>
                      <a:lnTo>
                        <a:pt x="329" y="113"/>
                      </a:lnTo>
                      <a:lnTo>
                        <a:pt x="323" y="104"/>
                      </a:lnTo>
                      <a:lnTo>
                        <a:pt x="315" y="95"/>
                      </a:lnTo>
                      <a:lnTo>
                        <a:pt x="307" y="89"/>
                      </a:lnTo>
                      <a:lnTo>
                        <a:pt x="297" y="83"/>
                      </a:lnTo>
                      <a:lnTo>
                        <a:pt x="287" y="79"/>
                      </a:lnTo>
                      <a:lnTo>
                        <a:pt x="275" y="75"/>
                      </a:lnTo>
                      <a:lnTo>
                        <a:pt x="263" y="72"/>
                      </a:lnTo>
                      <a:lnTo>
                        <a:pt x="249" y="71"/>
                      </a:lnTo>
                      <a:lnTo>
                        <a:pt x="235" y="70"/>
                      </a:lnTo>
                      <a:lnTo>
                        <a:pt x="215" y="71"/>
                      </a:lnTo>
                      <a:lnTo>
                        <a:pt x="198" y="74"/>
                      </a:lnTo>
                      <a:lnTo>
                        <a:pt x="182" y="77"/>
                      </a:lnTo>
                      <a:lnTo>
                        <a:pt x="166" y="82"/>
                      </a:lnTo>
                      <a:lnTo>
                        <a:pt x="153" y="89"/>
                      </a:lnTo>
                      <a:lnTo>
                        <a:pt x="140" y="97"/>
                      </a:lnTo>
                      <a:lnTo>
                        <a:pt x="129" y="106"/>
                      </a:lnTo>
                      <a:lnTo>
                        <a:pt x="120" y="117"/>
                      </a:lnTo>
                      <a:lnTo>
                        <a:pt x="111" y="130"/>
                      </a:lnTo>
                      <a:lnTo>
                        <a:pt x="104" y="144"/>
                      </a:lnTo>
                      <a:lnTo>
                        <a:pt x="98" y="162"/>
                      </a:lnTo>
                      <a:lnTo>
                        <a:pt x="92" y="179"/>
                      </a:lnTo>
                      <a:lnTo>
                        <a:pt x="88" y="200"/>
                      </a:lnTo>
                      <a:lnTo>
                        <a:pt x="86" y="221"/>
                      </a:lnTo>
                      <a:lnTo>
                        <a:pt x="84" y="245"/>
                      </a:lnTo>
                      <a:lnTo>
                        <a:pt x="84" y="271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0"/>
                      </a:lnTo>
                      <a:lnTo>
                        <a:pt x="67" y="10"/>
                      </a:lnTo>
                      <a:lnTo>
                        <a:pt x="82" y="84"/>
                      </a:lnTo>
                      <a:lnTo>
                        <a:pt x="86" y="84"/>
                      </a:lnTo>
                      <a:lnTo>
                        <a:pt x="91" y="75"/>
                      </a:lnTo>
                      <a:lnTo>
                        <a:pt x="99" y="66"/>
                      </a:lnTo>
                      <a:lnTo>
                        <a:pt x="105" y="57"/>
                      </a:lnTo>
                      <a:lnTo>
                        <a:pt x="114" y="50"/>
                      </a:lnTo>
                      <a:lnTo>
                        <a:pt x="123" y="42"/>
                      </a:lnTo>
                      <a:lnTo>
                        <a:pt x="132" y="34"/>
                      </a:lnTo>
                      <a:lnTo>
                        <a:pt x="141" y="28"/>
                      </a:lnTo>
                      <a:lnTo>
                        <a:pt x="152" y="23"/>
                      </a:lnTo>
                      <a:lnTo>
                        <a:pt x="163" y="17"/>
                      </a:lnTo>
                      <a:lnTo>
                        <a:pt x="174" y="13"/>
                      </a:lnTo>
                      <a:lnTo>
                        <a:pt x="186" y="8"/>
                      </a:lnTo>
                      <a:lnTo>
                        <a:pt x="198" y="5"/>
                      </a:lnTo>
                      <a:lnTo>
                        <a:pt x="210" y="3"/>
                      </a:lnTo>
                      <a:lnTo>
                        <a:pt x="223" y="1"/>
                      </a:lnTo>
                      <a:lnTo>
                        <a:pt x="235" y="0"/>
                      </a:lnTo>
                      <a:lnTo>
                        <a:pt x="248" y="0"/>
                      </a:lnTo>
                      <a:lnTo>
                        <a:pt x="264" y="0"/>
                      </a:lnTo>
                      <a:lnTo>
                        <a:pt x="279" y="1"/>
                      </a:lnTo>
                      <a:lnTo>
                        <a:pt x="293" y="3"/>
                      </a:lnTo>
                      <a:lnTo>
                        <a:pt x="308" y="5"/>
                      </a:lnTo>
                      <a:lnTo>
                        <a:pt x="321" y="8"/>
                      </a:lnTo>
                      <a:lnTo>
                        <a:pt x="333" y="13"/>
                      </a:lnTo>
                      <a:lnTo>
                        <a:pt x="345" y="17"/>
                      </a:lnTo>
                      <a:lnTo>
                        <a:pt x="355" y="23"/>
                      </a:lnTo>
                      <a:lnTo>
                        <a:pt x="365" y="29"/>
                      </a:lnTo>
                      <a:lnTo>
                        <a:pt x="375" y="37"/>
                      </a:lnTo>
                      <a:lnTo>
                        <a:pt x="384" y="44"/>
                      </a:lnTo>
                      <a:lnTo>
                        <a:pt x="391" y="52"/>
                      </a:lnTo>
                      <a:lnTo>
                        <a:pt x="399" y="62"/>
                      </a:lnTo>
                      <a:lnTo>
                        <a:pt x="405" y="71"/>
                      </a:lnTo>
                      <a:lnTo>
                        <a:pt x="412" y="81"/>
                      </a:lnTo>
                      <a:lnTo>
                        <a:pt x="417" y="93"/>
                      </a:lnTo>
                      <a:lnTo>
                        <a:pt x="422" y="93"/>
                      </a:lnTo>
                      <a:lnTo>
                        <a:pt x="428" y="82"/>
                      </a:lnTo>
                      <a:lnTo>
                        <a:pt x="435" y="72"/>
                      </a:lnTo>
                      <a:lnTo>
                        <a:pt x="442" y="63"/>
                      </a:lnTo>
                      <a:lnTo>
                        <a:pt x="451" y="54"/>
                      </a:lnTo>
                      <a:lnTo>
                        <a:pt x="461" y="46"/>
                      </a:lnTo>
                      <a:lnTo>
                        <a:pt x="471" y="39"/>
                      </a:lnTo>
                      <a:lnTo>
                        <a:pt x="482" y="31"/>
                      </a:lnTo>
                      <a:lnTo>
                        <a:pt x="492" y="25"/>
                      </a:lnTo>
                      <a:lnTo>
                        <a:pt x="504" y="19"/>
                      </a:lnTo>
                      <a:lnTo>
                        <a:pt x="517" y="14"/>
                      </a:lnTo>
                      <a:lnTo>
                        <a:pt x="529" y="10"/>
                      </a:lnTo>
                      <a:lnTo>
                        <a:pt x="542" y="6"/>
                      </a:lnTo>
                      <a:lnTo>
                        <a:pt x="557" y="3"/>
                      </a:lnTo>
                      <a:lnTo>
                        <a:pt x="571" y="1"/>
                      </a:lnTo>
                      <a:lnTo>
                        <a:pt x="585" y="0"/>
                      </a:lnTo>
                      <a:lnTo>
                        <a:pt x="599" y="0"/>
                      </a:lnTo>
                      <a:lnTo>
                        <a:pt x="622" y="1"/>
                      </a:lnTo>
                      <a:lnTo>
                        <a:pt x="643" y="3"/>
                      </a:lnTo>
                      <a:lnTo>
                        <a:pt x="663" y="6"/>
                      </a:lnTo>
                      <a:lnTo>
                        <a:pt x="682" y="12"/>
                      </a:lnTo>
                      <a:lnTo>
                        <a:pt x="698" y="18"/>
                      </a:lnTo>
                      <a:lnTo>
                        <a:pt x="713" y="27"/>
                      </a:lnTo>
                      <a:lnTo>
                        <a:pt x="727" y="37"/>
                      </a:lnTo>
                      <a:lnTo>
                        <a:pt x="739" y="48"/>
                      </a:lnTo>
                      <a:lnTo>
                        <a:pt x="745" y="54"/>
                      </a:lnTo>
                      <a:lnTo>
                        <a:pt x="750" y="61"/>
                      </a:lnTo>
                      <a:lnTo>
                        <a:pt x="755" y="67"/>
                      </a:lnTo>
                      <a:lnTo>
                        <a:pt x="760" y="75"/>
                      </a:lnTo>
                      <a:lnTo>
                        <a:pt x="767" y="92"/>
                      </a:lnTo>
                      <a:lnTo>
                        <a:pt x="774" y="109"/>
                      </a:lnTo>
                      <a:lnTo>
                        <a:pt x="779" y="130"/>
                      </a:lnTo>
                      <a:lnTo>
                        <a:pt x="783" y="152"/>
                      </a:lnTo>
                      <a:lnTo>
                        <a:pt x="785" y="176"/>
                      </a:lnTo>
                      <a:lnTo>
                        <a:pt x="786" y="201"/>
                      </a:lnTo>
                      <a:lnTo>
                        <a:pt x="786" y="560"/>
                      </a:lnTo>
                      <a:lnTo>
                        <a:pt x="702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23"/>
                <p:cNvSpPr>
                  <a:spLocks noEditPoints="1"/>
                </p:cNvSpPr>
                <p:nvPr/>
              </p:nvSpPr>
              <p:spPr bwMode="auto">
                <a:xfrm>
                  <a:off x="4159" y="2781"/>
                  <a:ext cx="41" cy="51"/>
                </a:xfrm>
                <a:custGeom>
                  <a:avLst/>
                  <a:gdLst>
                    <a:gd name="T0" fmla="*/ 360 w 443"/>
                    <a:gd name="T1" fmla="*/ 481 h 569"/>
                    <a:gd name="T2" fmla="*/ 330 w 443"/>
                    <a:gd name="T3" fmla="*/ 515 h 569"/>
                    <a:gd name="T4" fmla="*/ 299 w 443"/>
                    <a:gd name="T5" fmla="*/ 540 h 569"/>
                    <a:gd name="T6" fmla="*/ 268 w 443"/>
                    <a:gd name="T7" fmla="*/ 555 h 569"/>
                    <a:gd name="T8" fmla="*/ 232 w 443"/>
                    <a:gd name="T9" fmla="*/ 565 h 569"/>
                    <a:gd name="T10" fmla="*/ 191 w 443"/>
                    <a:gd name="T11" fmla="*/ 569 h 569"/>
                    <a:gd name="T12" fmla="*/ 137 w 443"/>
                    <a:gd name="T13" fmla="*/ 567 h 569"/>
                    <a:gd name="T14" fmla="*/ 87 w 443"/>
                    <a:gd name="T15" fmla="*/ 553 h 569"/>
                    <a:gd name="T16" fmla="*/ 47 w 443"/>
                    <a:gd name="T17" fmla="*/ 527 h 569"/>
                    <a:gd name="T18" fmla="*/ 19 w 443"/>
                    <a:gd name="T19" fmla="*/ 490 h 569"/>
                    <a:gd name="T20" fmla="*/ 4 w 443"/>
                    <a:gd name="T21" fmla="*/ 443 h 569"/>
                    <a:gd name="T22" fmla="*/ 1 w 443"/>
                    <a:gd name="T23" fmla="*/ 396 h 569"/>
                    <a:gd name="T24" fmla="*/ 5 w 443"/>
                    <a:gd name="T25" fmla="*/ 367 h 569"/>
                    <a:gd name="T26" fmla="*/ 13 w 443"/>
                    <a:gd name="T27" fmla="*/ 341 h 569"/>
                    <a:gd name="T28" fmla="*/ 26 w 443"/>
                    <a:gd name="T29" fmla="*/ 318 h 569"/>
                    <a:gd name="T30" fmla="*/ 45 w 443"/>
                    <a:gd name="T31" fmla="*/ 297 h 569"/>
                    <a:gd name="T32" fmla="*/ 68 w 443"/>
                    <a:gd name="T33" fmla="*/ 280 h 569"/>
                    <a:gd name="T34" fmla="*/ 127 w 443"/>
                    <a:gd name="T35" fmla="*/ 253 h 569"/>
                    <a:gd name="T36" fmla="*/ 205 w 443"/>
                    <a:gd name="T37" fmla="*/ 237 h 569"/>
                    <a:gd name="T38" fmla="*/ 361 w 443"/>
                    <a:gd name="T39" fmla="*/ 229 h 569"/>
                    <a:gd name="T40" fmla="*/ 360 w 443"/>
                    <a:gd name="T41" fmla="*/ 165 h 569"/>
                    <a:gd name="T42" fmla="*/ 350 w 443"/>
                    <a:gd name="T43" fmla="*/ 127 h 569"/>
                    <a:gd name="T44" fmla="*/ 334 w 443"/>
                    <a:gd name="T45" fmla="*/ 100 h 569"/>
                    <a:gd name="T46" fmla="*/ 308 w 443"/>
                    <a:gd name="T47" fmla="*/ 80 h 569"/>
                    <a:gd name="T48" fmla="*/ 273 w 443"/>
                    <a:gd name="T49" fmla="*/ 70 h 569"/>
                    <a:gd name="T50" fmla="*/ 226 w 443"/>
                    <a:gd name="T51" fmla="*/ 69 h 569"/>
                    <a:gd name="T52" fmla="*/ 171 w 443"/>
                    <a:gd name="T53" fmla="*/ 79 h 569"/>
                    <a:gd name="T54" fmla="*/ 110 w 443"/>
                    <a:gd name="T55" fmla="*/ 101 h 569"/>
                    <a:gd name="T56" fmla="*/ 84 w 443"/>
                    <a:gd name="T57" fmla="*/ 37 h 569"/>
                    <a:gd name="T58" fmla="*/ 151 w 443"/>
                    <a:gd name="T59" fmla="*/ 12 h 569"/>
                    <a:gd name="T60" fmla="*/ 225 w 443"/>
                    <a:gd name="T61" fmla="*/ 1 h 569"/>
                    <a:gd name="T62" fmla="*/ 295 w 443"/>
                    <a:gd name="T63" fmla="*/ 2 h 569"/>
                    <a:gd name="T64" fmla="*/ 352 w 443"/>
                    <a:gd name="T65" fmla="*/ 17 h 569"/>
                    <a:gd name="T66" fmla="*/ 395 w 443"/>
                    <a:gd name="T67" fmla="*/ 43 h 569"/>
                    <a:gd name="T68" fmla="*/ 411 w 443"/>
                    <a:gd name="T69" fmla="*/ 62 h 569"/>
                    <a:gd name="T70" fmla="*/ 431 w 443"/>
                    <a:gd name="T71" fmla="*/ 100 h 569"/>
                    <a:gd name="T72" fmla="*/ 442 w 443"/>
                    <a:gd name="T73" fmla="*/ 161 h 569"/>
                    <a:gd name="T74" fmla="*/ 381 w 443"/>
                    <a:gd name="T75" fmla="*/ 559 h 569"/>
                    <a:gd name="T76" fmla="*/ 230 w 443"/>
                    <a:gd name="T77" fmla="*/ 497 h 569"/>
                    <a:gd name="T78" fmla="*/ 276 w 443"/>
                    <a:gd name="T79" fmla="*/ 483 h 569"/>
                    <a:gd name="T80" fmla="*/ 314 w 443"/>
                    <a:gd name="T81" fmla="*/ 457 h 569"/>
                    <a:gd name="T82" fmla="*/ 342 w 443"/>
                    <a:gd name="T83" fmla="*/ 421 h 569"/>
                    <a:gd name="T84" fmla="*/ 357 w 443"/>
                    <a:gd name="T85" fmla="*/ 374 h 569"/>
                    <a:gd name="T86" fmla="*/ 359 w 443"/>
                    <a:gd name="T87" fmla="*/ 289 h 569"/>
                    <a:gd name="T88" fmla="*/ 230 w 443"/>
                    <a:gd name="T89" fmla="*/ 295 h 569"/>
                    <a:gd name="T90" fmla="*/ 173 w 443"/>
                    <a:gd name="T91" fmla="*/ 306 h 569"/>
                    <a:gd name="T92" fmla="*/ 132 w 443"/>
                    <a:gd name="T93" fmla="*/ 322 h 569"/>
                    <a:gd name="T94" fmla="*/ 106 w 443"/>
                    <a:gd name="T95" fmla="*/ 347 h 569"/>
                    <a:gd name="T96" fmla="*/ 91 w 443"/>
                    <a:gd name="T97" fmla="*/ 381 h 569"/>
                    <a:gd name="T98" fmla="*/ 88 w 443"/>
                    <a:gd name="T99" fmla="*/ 419 h 569"/>
                    <a:gd name="T100" fmla="*/ 95 w 443"/>
                    <a:gd name="T101" fmla="*/ 447 h 569"/>
                    <a:gd name="T102" fmla="*/ 109 w 443"/>
                    <a:gd name="T103" fmla="*/ 470 h 569"/>
                    <a:gd name="T104" fmla="*/ 131 w 443"/>
                    <a:gd name="T105" fmla="*/ 486 h 569"/>
                    <a:gd name="T106" fmla="*/ 159 w 443"/>
                    <a:gd name="T107" fmla="*/ 497 h 569"/>
                    <a:gd name="T108" fmla="*/ 193 w 443"/>
                    <a:gd name="T109" fmla="*/ 500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3" h="569">
                      <a:moveTo>
                        <a:pt x="381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50" y="493"/>
                      </a:lnTo>
                      <a:lnTo>
                        <a:pt x="339" y="504"/>
                      </a:lnTo>
                      <a:lnTo>
                        <a:pt x="330" y="515"/>
                      </a:lnTo>
                      <a:lnTo>
                        <a:pt x="319" y="523"/>
                      </a:lnTo>
                      <a:lnTo>
                        <a:pt x="309" y="532"/>
                      </a:lnTo>
                      <a:lnTo>
                        <a:pt x="299" y="540"/>
                      </a:lnTo>
                      <a:lnTo>
                        <a:pt x="288" y="545"/>
                      </a:lnTo>
                      <a:lnTo>
                        <a:pt x="279" y="550"/>
                      </a:lnTo>
                      <a:lnTo>
                        <a:pt x="268" y="555"/>
                      </a:lnTo>
                      <a:lnTo>
                        <a:pt x="257" y="559"/>
                      </a:lnTo>
                      <a:lnTo>
                        <a:pt x="245" y="561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6" y="568"/>
                      </a:lnTo>
                      <a:lnTo>
                        <a:pt x="191" y="569"/>
                      </a:lnTo>
                      <a:lnTo>
                        <a:pt x="176" y="569"/>
                      </a:lnTo>
                      <a:lnTo>
                        <a:pt x="156" y="568"/>
                      </a:lnTo>
                      <a:lnTo>
                        <a:pt x="137" y="567"/>
                      </a:lnTo>
                      <a:lnTo>
                        <a:pt x="119" y="563"/>
                      </a:lnTo>
                      <a:lnTo>
                        <a:pt x="102" y="558"/>
                      </a:lnTo>
                      <a:lnTo>
                        <a:pt x="87" y="553"/>
                      </a:lnTo>
                      <a:lnTo>
                        <a:pt x="73" y="545"/>
                      </a:lnTo>
                      <a:lnTo>
                        <a:pt x="59" y="536"/>
                      </a:lnTo>
                      <a:lnTo>
                        <a:pt x="47" y="527"/>
                      </a:lnTo>
                      <a:lnTo>
                        <a:pt x="36" y="516"/>
                      </a:lnTo>
                      <a:lnTo>
                        <a:pt x="27" y="504"/>
                      </a:lnTo>
                      <a:lnTo>
                        <a:pt x="19" y="490"/>
                      </a:lnTo>
                      <a:lnTo>
                        <a:pt x="12" y="475"/>
                      </a:lnTo>
                      <a:lnTo>
                        <a:pt x="7" y="460"/>
                      </a:lnTo>
                      <a:lnTo>
                        <a:pt x="4" y="443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1" y="396"/>
                      </a:lnTo>
                      <a:lnTo>
                        <a:pt x="1" y="386"/>
                      </a:lnTo>
                      <a:lnTo>
                        <a:pt x="4" y="377"/>
                      </a:lnTo>
                      <a:lnTo>
                        <a:pt x="5" y="367"/>
                      </a:lnTo>
                      <a:lnTo>
                        <a:pt x="7" y="358"/>
                      </a:lnTo>
                      <a:lnTo>
                        <a:pt x="10" y="349"/>
                      </a:lnTo>
                      <a:lnTo>
                        <a:pt x="13" y="341"/>
                      </a:lnTo>
                      <a:lnTo>
                        <a:pt x="18" y="333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0"/>
                      </a:lnTo>
                      <a:lnTo>
                        <a:pt x="38" y="304"/>
                      </a:lnTo>
                      <a:lnTo>
                        <a:pt x="45" y="297"/>
                      </a:lnTo>
                      <a:lnTo>
                        <a:pt x="51" y="291"/>
                      </a:lnTo>
                      <a:lnTo>
                        <a:pt x="59" y="285"/>
                      </a:lnTo>
                      <a:lnTo>
                        <a:pt x="68" y="280"/>
                      </a:lnTo>
                      <a:lnTo>
                        <a:pt x="85" y="269"/>
                      </a:lnTo>
                      <a:lnTo>
                        <a:pt x="105" y="260"/>
                      </a:lnTo>
                      <a:lnTo>
                        <a:pt x="127" y="253"/>
                      </a:lnTo>
                      <a:lnTo>
                        <a:pt x="151" y="246"/>
                      </a:lnTo>
                      <a:lnTo>
                        <a:pt x="177" y="241"/>
                      </a:lnTo>
                      <a:lnTo>
                        <a:pt x="205" y="237"/>
                      </a:lnTo>
                      <a:lnTo>
                        <a:pt x="235" y="233"/>
                      </a:lnTo>
                      <a:lnTo>
                        <a:pt x="268" y="232"/>
                      </a:lnTo>
                      <a:lnTo>
                        <a:pt x="361" y="229"/>
                      </a:lnTo>
                      <a:lnTo>
                        <a:pt x="361" y="194"/>
                      </a:lnTo>
                      <a:lnTo>
                        <a:pt x="361" y="179"/>
                      </a:lnTo>
                      <a:lnTo>
                        <a:pt x="360" y="165"/>
                      </a:lnTo>
                      <a:lnTo>
                        <a:pt x="358" y="151"/>
                      </a:lnTo>
                      <a:lnTo>
                        <a:pt x="355" y="139"/>
                      </a:lnTo>
                      <a:lnTo>
                        <a:pt x="350" y="127"/>
                      </a:lnTo>
                      <a:lnTo>
                        <a:pt x="346" y="117"/>
                      </a:lnTo>
                      <a:lnTo>
                        <a:pt x="341" y="107"/>
                      </a:lnTo>
                      <a:lnTo>
                        <a:pt x="334" y="100"/>
                      </a:lnTo>
                      <a:lnTo>
                        <a:pt x="326" y="92"/>
                      </a:lnTo>
                      <a:lnTo>
                        <a:pt x="318" y="86"/>
                      </a:lnTo>
                      <a:lnTo>
                        <a:pt x="308" y="80"/>
                      </a:lnTo>
                      <a:lnTo>
                        <a:pt x="297" y="76"/>
                      </a:lnTo>
                      <a:lnTo>
                        <a:pt x="285" y="73"/>
                      </a:lnTo>
                      <a:lnTo>
                        <a:pt x="273" y="70"/>
                      </a:lnTo>
                      <a:lnTo>
                        <a:pt x="259" y="69"/>
                      </a:lnTo>
                      <a:lnTo>
                        <a:pt x="244" y="68"/>
                      </a:lnTo>
                      <a:lnTo>
                        <a:pt x="226" y="69"/>
                      </a:lnTo>
                      <a:lnTo>
                        <a:pt x="209" y="71"/>
                      </a:lnTo>
                      <a:lnTo>
                        <a:pt x="189" y="75"/>
                      </a:lnTo>
                      <a:lnTo>
                        <a:pt x="171" y="79"/>
                      </a:lnTo>
                      <a:lnTo>
                        <a:pt x="151" y="85"/>
                      </a:lnTo>
                      <a:lnTo>
                        <a:pt x="131" y="92"/>
                      </a:lnTo>
                      <a:lnTo>
                        <a:pt x="110" y="101"/>
                      </a:lnTo>
                      <a:lnTo>
                        <a:pt x="88" y="111"/>
                      </a:lnTo>
                      <a:lnTo>
                        <a:pt x="62" y="47"/>
                      </a:lnTo>
                      <a:lnTo>
                        <a:pt x="84" y="37"/>
                      </a:lnTo>
                      <a:lnTo>
                        <a:pt x="106" y="27"/>
                      </a:lnTo>
                      <a:lnTo>
                        <a:pt x="129" y="19"/>
                      </a:lnTo>
                      <a:lnTo>
                        <a:pt x="151" y="12"/>
                      </a:lnTo>
                      <a:lnTo>
                        <a:pt x="176" y="6"/>
                      </a:lnTo>
                      <a:lnTo>
                        <a:pt x="200" y="3"/>
                      </a:lnTo>
                      <a:lnTo>
                        <a:pt x="225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2"/>
                      </a:lnTo>
                      <a:lnTo>
                        <a:pt x="316" y="6"/>
                      </a:lnTo>
                      <a:lnTo>
                        <a:pt x="335" y="11"/>
                      </a:lnTo>
                      <a:lnTo>
                        <a:pt x="352" y="17"/>
                      </a:lnTo>
                      <a:lnTo>
                        <a:pt x="369" y="25"/>
                      </a:lnTo>
                      <a:lnTo>
                        <a:pt x="383" y="33"/>
                      </a:lnTo>
                      <a:lnTo>
                        <a:pt x="395" y="43"/>
                      </a:lnTo>
                      <a:lnTo>
                        <a:pt x="401" y="49"/>
                      </a:lnTo>
                      <a:lnTo>
                        <a:pt x="407" y="55"/>
                      </a:lnTo>
                      <a:lnTo>
                        <a:pt x="411" y="62"/>
                      </a:lnTo>
                      <a:lnTo>
                        <a:pt x="417" y="68"/>
                      </a:lnTo>
                      <a:lnTo>
                        <a:pt x="424" y="83"/>
                      </a:lnTo>
                      <a:lnTo>
                        <a:pt x="431" y="100"/>
                      </a:lnTo>
                      <a:lnTo>
                        <a:pt x="436" y="118"/>
                      </a:lnTo>
                      <a:lnTo>
                        <a:pt x="439" y="139"/>
                      </a:lnTo>
                      <a:lnTo>
                        <a:pt x="442" y="161"/>
                      </a:lnTo>
                      <a:lnTo>
                        <a:pt x="443" y="183"/>
                      </a:lnTo>
                      <a:lnTo>
                        <a:pt x="443" y="559"/>
                      </a:lnTo>
                      <a:lnTo>
                        <a:pt x="381" y="559"/>
                      </a:lnTo>
                      <a:close/>
                      <a:moveTo>
                        <a:pt x="193" y="500"/>
                      </a:moveTo>
                      <a:lnTo>
                        <a:pt x="211" y="499"/>
                      </a:lnTo>
                      <a:lnTo>
                        <a:pt x="230" y="497"/>
                      </a:lnTo>
                      <a:lnTo>
                        <a:pt x="246" y="494"/>
                      </a:lnTo>
                      <a:lnTo>
                        <a:pt x="262" y="490"/>
                      </a:lnTo>
                      <a:lnTo>
                        <a:pt x="276" y="483"/>
                      </a:lnTo>
                      <a:lnTo>
                        <a:pt x="291" y="477"/>
                      </a:lnTo>
                      <a:lnTo>
                        <a:pt x="304" y="468"/>
                      </a:lnTo>
                      <a:lnTo>
                        <a:pt x="314" y="457"/>
                      </a:lnTo>
                      <a:lnTo>
                        <a:pt x="325" y="446"/>
                      </a:lnTo>
                      <a:lnTo>
                        <a:pt x="334" y="434"/>
                      </a:lnTo>
                      <a:lnTo>
                        <a:pt x="342" y="421"/>
                      </a:lnTo>
                      <a:lnTo>
                        <a:pt x="348" y="406"/>
                      </a:lnTo>
                      <a:lnTo>
                        <a:pt x="354" y="391"/>
                      </a:lnTo>
                      <a:lnTo>
                        <a:pt x="357" y="374"/>
                      </a:lnTo>
                      <a:lnTo>
                        <a:pt x="359" y="357"/>
                      </a:lnTo>
                      <a:lnTo>
                        <a:pt x="359" y="338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3"/>
                      </a:lnTo>
                      <a:lnTo>
                        <a:pt x="230" y="295"/>
                      </a:lnTo>
                      <a:lnTo>
                        <a:pt x="209" y="298"/>
                      </a:lnTo>
                      <a:lnTo>
                        <a:pt x="191" y="302"/>
                      </a:lnTo>
                      <a:lnTo>
                        <a:pt x="173" y="306"/>
                      </a:lnTo>
                      <a:lnTo>
                        <a:pt x="158" y="310"/>
                      </a:lnTo>
                      <a:lnTo>
                        <a:pt x="144" y="316"/>
                      </a:lnTo>
                      <a:lnTo>
                        <a:pt x="132" y="322"/>
                      </a:lnTo>
                      <a:lnTo>
                        <a:pt x="122" y="330"/>
                      </a:lnTo>
                      <a:lnTo>
                        <a:pt x="113" y="339"/>
                      </a:lnTo>
                      <a:lnTo>
                        <a:pt x="106" y="347"/>
                      </a:lnTo>
                      <a:lnTo>
                        <a:pt x="99" y="358"/>
                      </a:lnTo>
                      <a:lnTo>
                        <a:pt x="95" y="369"/>
                      </a:lnTo>
                      <a:lnTo>
                        <a:pt x="91" y="381"/>
                      </a:lnTo>
                      <a:lnTo>
                        <a:pt x="89" y="394"/>
                      </a:lnTo>
                      <a:lnTo>
                        <a:pt x="88" y="408"/>
                      </a:lnTo>
                      <a:lnTo>
                        <a:pt x="88" y="419"/>
                      </a:lnTo>
                      <a:lnTo>
                        <a:pt x="91" y="429"/>
                      </a:lnTo>
                      <a:lnTo>
                        <a:pt x="93" y="439"/>
                      </a:lnTo>
                      <a:lnTo>
                        <a:pt x="95" y="447"/>
                      </a:lnTo>
                      <a:lnTo>
                        <a:pt x="99" y="456"/>
                      </a:lnTo>
                      <a:lnTo>
                        <a:pt x="104" y="464"/>
                      </a:lnTo>
                      <a:lnTo>
                        <a:pt x="109" y="470"/>
                      </a:lnTo>
                      <a:lnTo>
                        <a:pt x="116" y="477"/>
                      </a:lnTo>
                      <a:lnTo>
                        <a:pt x="123" y="482"/>
                      </a:lnTo>
                      <a:lnTo>
                        <a:pt x="131" y="486"/>
                      </a:lnTo>
                      <a:lnTo>
                        <a:pt x="139" y="491"/>
                      </a:lnTo>
                      <a:lnTo>
                        <a:pt x="148" y="494"/>
                      </a:lnTo>
                      <a:lnTo>
                        <a:pt x="159" y="497"/>
                      </a:lnTo>
                      <a:lnTo>
                        <a:pt x="169" y="498"/>
                      </a:lnTo>
                      <a:lnTo>
                        <a:pt x="181" y="499"/>
                      </a:lnTo>
                      <a:lnTo>
                        <a:pt x="193" y="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24"/>
                <p:cNvSpPr>
                  <a:spLocks/>
                </p:cNvSpPr>
                <p:nvPr/>
              </p:nvSpPr>
              <p:spPr bwMode="auto">
                <a:xfrm>
                  <a:off x="4211" y="2781"/>
                  <a:ext cx="36" cy="50"/>
                </a:xfrm>
                <a:custGeom>
                  <a:avLst/>
                  <a:gdLst>
                    <a:gd name="T0" fmla="*/ 400 w 400"/>
                    <a:gd name="T1" fmla="*/ 550 h 550"/>
                    <a:gd name="T2" fmla="*/ 0 w 400"/>
                    <a:gd name="T3" fmla="*/ 550 h 550"/>
                    <a:gd name="T4" fmla="*/ 0 w 400"/>
                    <a:gd name="T5" fmla="*/ 493 h 550"/>
                    <a:gd name="T6" fmla="*/ 301 w 400"/>
                    <a:gd name="T7" fmla="*/ 65 h 550"/>
                    <a:gd name="T8" fmla="*/ 18 w 400"/>
                    <a:gd name="T9" fmla="*/ 65 h 550"/>
                    <a:gd name="T10" fmla="*/ 18 w 400"/>
                    <a:gd name="T11" fmla="*/ 0 h 550"/>
                    <a:gd name="T12" fmla="*/ 392 w 400"/>
                    <a:gd name="T13" fmla="*/ 0 h 550"/>
                    <a:gd name="T14" fmla="*/ 392 w 400"/>
                    <a:gd name="T15" fmla="*/ 65 h 550"/>
                    <a:gd name="T16" fmla="*/ 95 w 400"/>
                    <a:gd name="T17" fmla="*/ 485 h 550"/>
                    <a:gd name="T18" fmla="*/ 400 w 400"/>
                    <a:gd name="T19" fmla="*/ 485 h 550"/>
                    <a:gd name="T20" fmla="*/ 400 w 400"/>
                    <a:gd name="T21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0" h="550">
                      <a:moveTo>
                        <a:pt x="400" y="550"/>
                      </a:moveTo>
                      <a:lnTo>
                        <a:pt x="0" y="550"/>
                      </a:lnTo>
                      <a:lnTo>
                        <a:pt x="0" y="493"/>
                      </a:lnTo>
                      <a:lnTo>
                        <a:pt x="301" y="65"/>
                      </a:lnTo>
                      <a:lnTo>
                        <a:pt x="18" y="65"/>
                      </a:lnTo>
                      <a:lnTo>
                        <a:pt x="18" y="0"/>
                      </a:lnTo>
                      <a:lnTo>
                        <a:pt x="392" y="0"/>
                      </a:lnTo>
                      <a:lnTo>
                        <a:pt x="392" y="65"/>
                      </a:lnTo>
                      <a:lnTo>
                        <a:pt x="95" y="485"/>
                      </a:lnTo>
                      <a:lnTo>
                        <a:pt x="400" y="485"/>
                      </a:lnTo>
                      <a:lnTo>
                        <a:pt x="400" y="5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25"/>
                <p:cNvSpPr>
                  <a:spLocks noEditPoints="1"/>
                </p:cNvSpPr>
                <p:nvPr/>
              </p:nvSpPr>
              <p:spPr bwMode="auto">
                <a:xfrm>
                  <a:off x="4256" y="2781"/>
                  <a:ext cx="46" cy="51"/>
                </a:xfrm>
                <a:custGeom>
                  <a:avLst/>
                  <a:gdLst>
                    <a:gd name="T0" fmla="*/ 505 w 506"/>
                    <a:gd name="T1" fmla="*/ 317 h 570"/>
                    <a:gd name="T2" fmla="*/ 500 w 506"/>
                    <a:gd name="T3" fmla="*/ 362 h 570"/>
                    <a:gd name="T4" fmla="*/ 489 w 506"/>
                    <a:gd name="T5" fmla="*/ 404 h 570"/>
                    <a:gd name="T6" fmla="*/ 473 w 506"/>
                    <a:gd name="T7" fmla="*/ 442 h 570"/>
                    <a:gd name="T8" fmla="*/ 454 w 506"/>
                    <a:gd name="T9" fmla="*/ 474 h 570"/>
                    <a:gd name="T10" fmla="*/ 429 w 506"/>
                    <a:gd name="T11" fmla="*/ 504 h 570"/>
                    <a:gd name="T12" fmla="*/ 401 w 506"/>
                    <a:gd name="T13" fmla="*/ 528 h 570"/>
                    <a:gd name="T14" fmla="*/ 368 w 506"/>
                    <a:gd name="T15" fmla="*/ 546 h 570"/>
                    <a:gd name="T16" fmla="*/ 333 w 506"/>
                    <a:gd name="T17" fmla="*/ 559 h 570"/>
                    <a:gd name="T18" fmla="*/ 293 w 506"/>
                    <a:gd name="T19" fmla="*/ 568 h 570"/>
                    <a:gd name="T20" fmla="*/ 251 w 506"/>
                    <a:gd name="T21" fmla="*/ 570 h 570"/>
                    <a:gd name="T22" fmla="*/ 197 w 506"/>
                    <a:gd name="T23" fmla="*/ 566 h 570"/>
                    <a:gd name="T24" fmla="*/ 148 w 506"/>
                    <a:gd name="T25" fmla="*/ 550 h 570"/>
                    <a:gd name="T26" fmla="*/ 105 w 506"/>
                    <a:gd name="T27" fmla="*/ 526 h 570"/>
                    <a:gd name="T28" fmla="*/ 68 w 506"/>
                    <a:gd name="T29" fmla="*/ 493 h 570"/>
                    <a:gd name="T30" fmla="*/ 39 w 506"/>
                    <a:gd name="T31" fmla="*/ 451 h 570"/>
                    <a:gd name="T32" fmla="*/ 17 w 506"/>
                    <a:gd name="T33" fmla="*/ 403 h 570"/>
                    <a:gd name="T34" fmla="*/ 4 w 506"/>
                    <a:gd name="T35" fmla="*/ 346 h 570"/>
                    <a:gd name="T36" fmla="*/ 0 w 506"/>
                    <a:gd name="T37" fmla="*/ 284 h 570"/>
                    <a:gd name="T38" fmla="*/ 2 w 506"/>
                    <a:gd name="T39" fmla="*/ 235 h 570"/>
                    <a:gd name="T40" fmla="*/ 8 w 506"/>
                    <a:gd name="T41" fmla="*/ 192 h 570"/>
                    <a:gd name="T42" fmla="*/ 20 w 506"/>
                    <a:gd name="T43" fmla="*/ 152 h 570"/>
                    <a:gd name="T44" fmla="*/ 38 w 506"/>
                    <a:gd name="T45" fmla="*/ 116 h 570"/>
                    <a:gd name="T46" fmla="*/ 58 w 506"/>
                    <a:gd name="T47" fmla="*/ 84 h 570"/>
                    <a:gd name="T48" fmla="*/ 84 w 506"/>
                    <a:gd name="T49" fmla="*/ 57 h 570"/>
                    <a:gd name="T50" fmla="*/ 114 w 506"/>
                    <a:gd name="T51" fmla="*/ 36 h 570"/>
                    <a:gd name="T52" fmla="*/ 147 w 506"/>
                    <a:gd name="T53" fmla="*/ 18 h 570"/>
                    <a:gd name="T54" fmla="*/ 184 w 506"/>
                    <a:gd name="T55" fmla="*/ 7 h 570"/>
                    <a:gd name="T56" fmla="*/ 225 w 506"/>
                    <a:gd name="T57" fmla="*/ 1 h 570"/>
                    <a:gd name="T58" fmla="*/ 268 w 506"/>
                    <a:gd name="T59" fmla="*/ 0 h 570"/>
                    <a:gd name="T60" fmla="*/ 308 w 506"/>
                    <a:gd name="T61" fmla="*/ 4 h 570"/>
                    <a:gd name="T62" fmla="*/ 346 w 506"/>
                    <a:gd name="T63" fmla="*/ 14 h 570"/>
                    <a:gd name="T64" fmla="*/ 380 w 506"/>
                    <a:gd name="T65" fmla="*/ 30 h 570"/>
                    <a:gd name="T66" fmla="*/ 410 w 506"/>
                    <a:gd name="T67" fmla="*/ 51 h 570"/>
                    <a:gd name="T68" fmla="*/ 438 w 506"/>
                    <a:gd name="T69" fmla="*/ 77 h 570"/>
                    <a:gd name="T70" fmla="*/ 460 w 506"/>
                    <a:gd name="T71" fmla="*/ 107 h 570"/>
                    <a:gd name="T72" fmla="*/ 479 w 506"/>
                    <a:gd name="T73" fmla="*/ 142 h 570"/>
                    <a:gd name="T74" fmla="*/ 493 w 506"/>
                    <a:gd name="T75" fmla="*/ 180 h 570"/>
                    <a:gd name="T76" fmla="*/ 502 w 506"/>
                    <a:gd name="T77" fmla="*/ 222 h 570"/>
                    <a:gd name="T78" fmla="*/ 505 w 506"/>
                    <a:gd name="T79" fmla="*/ 268 h 570"/>
                    <a:gd name="T80" fmla="*/ 87 w 506"/>
                    <a:gd name="T81" fmla="*/ 310 h 570"/>
                    <a:gd name="T82" fmla="*/ 96 w 506"/>
                    <a:gd name="T83" fmla="*/ 378 h 570"/>
                    <a:gd name="T84" fmla="*/ 118 w 506"/>
                    <a:gd name="T85" fmla="*/ 431 h 570"/>
                    <a:gd name="T86" fmla="*/ 152 w 506"/>
                    <a:gd name="T87" fmla="*/ 469 h 570"/>
                    <a:gd name="T88" fmla="*/ 196 w 506"/>
                    <a:gd name="T89" fmla="*/ 493 h 570"/>
                    <a:gd name="T90" fmla="*/ 253 w 506"/>
                    <a:gd name="T91" fmla="*/ 500 h 570"/>
                    <a:gd name="T92" fmla="*/ 308 w 506"/>
                    <a:gd name="T93" fmla="*/ 493 h 570"/>
                    <a:gd name="T94" fmla="*/ 353 w 506"/>
                    <a:gd name="T95" fmla="*/ 469 h 570"/>
                    <a:gd name="T96" fmla="*/ 387 w 506"/>
                    <a:gd name="T97" fmla="*/ 431 h 570"/>
                    <a:gd name="T98" fmla="*/ 408 w 506"/>
                    <a:gd name="T99" fmla="*/ 378 h 570"/>
                    <a:gd name="T100" fmla="*/ 418 w 506"/>
                    <a:gd name="T101" fmla="*/ 310 h 570"/>
                    <a:gd name="T102" fmla="*/ 417 w 506"/>
                    <a:gd name="T103" fmla="*/ 235 h 570"/>
                    <a:gd name="T104" fmla="*/ 403 w 506"/>
                    <a:gd name="T105" fmla="*/ 173 h 570"/>
                    <a:gd name="T106" fmla="*/ 377 w 506"/>
                    <a:gd name="T107" fmla="*/ 125 h 570"/>
                    <a:gd name="T108" fmla="*/ 339 w 506"/>
                    <a:gd name="T109" fmla="*/ 92 h 570"/>
                    <a:gd name="T110" fmla="*/ 290 w 506"/>
                    <a:gd name="T111" fmla="*/ 74 h 570"/>
                    <a:gd name="T112" fmla="*/ 231 w 506"/>
                    <a:gd name="T113" fmla="*/ 71 h 570"/>
                    <a:gd name="T114" fmla="*/ 179 w 506"/>
                    <a:gd name="T115" fmla="*/ 84 h 570"/>
                    <a:gd name="T116" fmla="*/ 139 w 506"/>
                    <a:gd name="T117" fmla="*/ 112 h 570"/>
                    <a:gd name="T118" fmla="*/ 109 w 506"/>
                    <a:gd name="T119" fmla="*/ 154 h 570"/>
                    <a:gd name="T120" fmla="*/ 92 w 506"/>
                    <a:gd name="T121" fmla="*/ 211 h 570"/>
                    <a:gd name="T122" fmla="*/ 85 w 506"/>
                    <a:gd name="T123" fmla="*/ 284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6" h="570">
                      <a:moveTo>
                        <a:pt x="506" y="284"/>
                      </a:moveTo>
                      <a:lnTo>
                        <a:pt x="505" y="301"/>
                      </a:lnTo>
                      <a:lnTo>
                        <a:pt x="505" y="317"/>
                      </a:lnTo>
                      <a:lnTo>
                        <a:pt x="503" y="333"/>
                      </a:lnTo>
                      <a:lnTo>
                        <a:pt x="502" y="348"/>
                      </a:lnTo>
                      <a:lnTo>
                        <a:pt x="500" y="362"/>
                      </a:lnTo>
                      <a:lnTo>
                        <a:pt x="496" y="377"/>
                      </a:lnTo>
                      <a:lnTo>
                        <a:pt x="493" y="391"/>
                      </a:lnTo>
                      <a:lnTo>
                        <a:pt x="489" y="404"/>
                      </a:lnTo>
                      <a:lnTo>
                        <a:pt x="484" y="417"/>
                      </a:lnTo>
                      <a:lnTo>
                        <a:pt x="479" y="430"/>
                      </a:lnTo>
                      <a:lnTo>
                        <a:pt x="473" y="442"/>
                      </a:lnTo>
                      <a:lnTo>
                        <a:pt x="468" y="453"/>
                      </a:lnTo>
                      <a:lnTo>
                        <a:pt x="460" y="465"/>
                      </a:lnTo>
                      <a:lnTo>
                        <a:pt x="454" y="474"/>
                      </a:lnTo>
                      <a:lnTo>
                        <a:pt x="446" y="485"/>
                      </a:lnTo>
                      <a:lnTo>
                        <a:pt x="438" y="495"/>
                      </a:lnTo>
                      <a:lnTo>
                        <a:pt x="429" y="504"/>
                      </a:lnTo>
                      <a:lnTo>
                        <a:pt x="420" y="512"/>
                      </a:lnTo>
                      <a:lnTo>
                        <a:pt x="410" y="520"/>
                      </a:lnTo>
                      <a:lnTo>
                        <a:pt x="401" y="528"/>
                      </a:lnTo>
                      <a:lnTo>
                        <a:pt x="391" y="534"/>
                      </a:lnTo>
                      <a:lnTo>
                        <a:pt x="380" y="541"/>
                      </a:lnTo>
                      <a:lnTo>
                        <a:pt x="368" y="546"/>
                      </a:lnTo>
                      <a:lnTo>
                        <a:pt x="357" y="551"/>
                      </a:lnTo>
                      <a:lnTo>
                        <a:pt x="345" y="556"/>
                      </a:lnTo>
                      <a:lnTo>
                        <a:pt x="333" y="559"/>
                      </a:lnTo>
                      <a:lnTo>
                        <a:pt x="320" y="562"/>
                      </a:lnTo>
                      <a:lnTo>
                        <a:pt x="307" y="566"/>
                      </a:lnTo>
                      <a:lnTo>
                        <a:pt x="293" y="568"/>
                      </a:lnTo>
                      <a:lnTo>
                        <a:pt x="279" y="569"/>
                      </a:lnTo>
                      <a:lnTo>
                        <a:pt x="265" y="570"/>
                      </a:lnTo>
                      <a:lnTo>
                        <a:pt x="251" y="570"/>
                      </a:lnTo>
                      <a:lnTo>
                        <a:pt x="232" y="570"/>
                      </a:lnTo>
                      <a:lnTo>
                        <a:pt x="215" y="568"/>
                      </a:lnTo>
                      <a:lnTo>
                        <a:pt x="197" y="566"/>
                      </a:lnTo>
                      <a:lnTo>
                        <a:pt x="180" y="561"/>
                      </a:lnTo>
                      <a:lnTo>
                        <a:pt x="165" y="557"/>
                      </a:lnTo>
                      <a:lnTo>
                        <a:pt x="148" y="550"/>
                      </a:lnTo>
                      <a:lnTo>
                        <a:pt x="133" y="544"/>
                      </a:lnTo>
                      <a:lnTo>
                        <a:pt x="119" y="535"/>
                      </a:lnTo>
                      <a:lnTo>
                        <a:pt x="105" y="526"/>
                      </a:lnTo>
                      <a:lnTo>
                        <a:pt x="92" y="516"/>
                      </a:lnTo>
                      <a:lnTo>
                        <a:pt x="80" y="505"/>
                      </a:lnTo>
                      <a:lnTo>
                        <a:pt x="68" y="493"/>
                      </a:lnTo>
                      <a:lnTo>
                        <a:pt x="57" y="480"/>
                      </a:lnTo>
                      <a:lnTo>
                        <a:pt x="47" y="467"/>
                      </a:lnTo>
                      <a:lnTo>
                        <a:pt x="39" y="451"/>
                      </a:lnTo>
                      <a:lnTo>
                        <a:pt x="30" y="436"/>
                      </a:lnTo>
                      <a:lnTo>
                        <a:pt x="23" y="419"/>
                      </a:lnTo>
                      <a:lnTo>
                        <a:pt x="17" y="403"/>
                      </a:lnTo>
                      <a:lnTo>
                        <a:pt x="12" y="384"/>
                      </a:lnTo>
                      <a:lnTo>
                        <a:pt x="7" y="366"/>
                      </a:lnTo>
                      <a:lnTo>
                        <a:pt x="4" y="346"/>
                      </a:lnTo>
                      <a:lnTo>
                        <a:pt x="1" y="327"/>
                      </a:lnTo>
                      <a:lnTo>
                        <a:pt x="0" y="306"/>
                      </a:lnTo>
                      <a:lnTo>
                        <a:pt x="0" y="284"/>
                      </a:lnTo>
                      <a:lnTo>
                        <a:pt x="0" y="268"/>
                      </a:lnTo>
                      <a:lnTo>
                        <a:pt x="1" y="252"/>
                      </a:lnTo>
                      <a:lnTo>
                        <a:pt x="2" y="235"/>
                      </a:lnTo>
                      <a:lnTo>
                        <a:pt x="4" y="220"/>
                      </a:lnTo>
                      <a:lnTo>
                        <a:pt x="6" y="206"/>
                      </a:lnTo>
                      <a:lnTo>
                        <a:pt x="8" y="192"/>
                      </a:lnTo>
                      <a:lnTo>
                        <a:pt x="13" y="178"/>
                      </a:lnTo>
                      <a:lnTo>
                        <a:pt x="16" y="165"/>
                      </a:lnTo>
                      <a:lnTo>
                        <a:pt x="20" y="152"/>
                      </a:lnTo>
                      <a:lnTo>
                        <a:pt x="26" y="140"/>
                      </a:lnTo>
                      <a:lnTo>
                        <a:pt x="31" y="128"/>
                      </a:lnTo>
                      <a:lnTo>
                        <a:pt x="38" y="116"/>
                      </a:lnTo>
                      <a:lnTo>
                        <a:pt x="44" y="105"/>
                      </a:lnTo>
                      <a:lnTo>
                        <a:pt x="51" y="94"/>
                      </a:lnTo>
                      <a:lnTo>
                        <a:pt x="58" y="84"/>
                      </a:lnTo>
                      <a:lnTo>
                        <a:pt x="67" y="75"/>
                      </a:lnTo>
                      <a:lnTo>
                        <a:pt x="76" y="66"/>
                      </a:lnTo>
                      <a:lnTo>
                        <a:pt x="84" y="57"/>
                      </a:lnTo>
                      <a:lnTo>
                        <a:pt x="94" y="50"/>
                      </a:lnTo>
                      <a:lnTo>
                        <a:pt x="104" y="42"/>
                      </a:lnTo>
                      <a:lnTo>
                        <a:pt x="114" y="36"/>
                      </a:lnTo>
                      <a:lnTo>
                        <a:pt x="125" y="29"/>
                      </a:lnTo>
                      <a:lnTo>
                        <a:pt x="135" y="24"/>
                      </a:lnTo>
                      <a:lnTo>
                        <a:pt x="147" y="18"/>
                      </a:lnTo>
                      <a:lnTo>
                        <a:pt x="159" y="14"/>
                      </a:lnTo>
                      <a:lnTo>
                        <a:pt x="171" y="11"/>
                      </a:lnTo>
                      <a:lnTo>
                        <a:pt x="184" y="7"/>
                      </a:lnTo>
                      <a:lnTo>
                        <a:pt x="197" y="4"/>
                      </a:lnTo>
                      <a:lnTo>
                        <a:pt x="210" y="2"/>
                      </a:lnTo>
                      <a:lnTo>
                        <a:pt x="225" y="1"/>
                      </a:lnTo>
                      <a:lnTo>
                        <a:pt x="239" y="0"/>
                      </a:lnTo>
                      <a:lnTo>
                        <a:pt x="254" y="0"/>
                      </a:lnTo>
                      <a:lnTo>
                        <a:pt x="268" y="0"/>
                      </a:lnTo>
                      <a:lnTo>
                        <a:pt x="282" y="1"/>
                      </a:lnTo>
                      <a:lnTo>
                        <a:pt x="295" y="2"/>
                      </a:lnTo>
                      <a:lnTo>
                        <a:pt x="308" y="4"/>
                      </a:lnTo>
                      <a:lnTo>
                        <a:pt x="321" y="7"/>
                      </a:lnTo>
                      <a:lnTo>
                        <a:pt x="334" y="11"/>
                      </a:lnTo>
                      <a:lnTo>
                        <a:pt x="346" y="14"/>
                      </a:lnTo>
                      <a:lnTo>
                        <a:pt x="357" y="19"/>
                      </a:lnTo>
                      <a:lnTo>
                        <a:pt x="369" y="24"/>
                      </a:lnTo>
                      <a:lnTo>
                        <a:pt x="380" y="30"/>
                      </a:lnTo>
                      <a:lnTo>
                        <a:pt x="390" y="36"/>
                      </a:lnTo>
                      <a:lnTo>
                        <a:pt x="401" y="43"/>
                      </a:lnTo>
                      <a:lnTo>
                        <a:pt x="410" y="51"/>
                      </a:lnTo>
                      <a:lnTo>
                        <a:pt x="420" y="58"/>
                      </a:lnTo>
                      <a:lnTo>
                        <a:pt x="429" y="67"/>
                      </a:lnTo>
                      <a:lnTo>
                        <a:pt x="438" y="77"/>
                      </a:lnTo>
                      <a:lnTo>
                        <a:pt x="446" y="87"/>
                      </a:lnTo>
                      <a:lnTo>
                        <a:pt x="454" y="96"/>
                      </a:lnTo>
                      <a:lnTo>
                        <a:pt x="460" y="107"/>
                      </a:lnTo>
                      <a:lnTo>
                        <a:pt x="467" y="118"/>
                      </a:lnTo>
                      <a:lnTo>
                        <a:pt x="473" y="130"/>
                      </a:lnTo>
                      <a:lnTo>
                        <a:pt x="479" y="142"/>
                      </a:lnTo>
                      <a:lnTo>
                        <a:pt x="484" y="154"/>
                      </a:lnTo>
                      <a:lnTo>
                        <a:pt x="489" y="167"/>
                      </a:lnTo>
                      <a:lnTo>
                        <a:pt x="493" y="180"/>
                      </a:lnTo>
                      <a:lnTo>
                        <a:pt x="496" y="194"/>
                      </a:lnTo>
                      <a:lnTo>
                        <a:pt x="500" y="207"/>
                      </a:lnTo>
                      <a:lnTo>
                        <a:pt x="502" y="222"/>
                      </a:lnTo>
                      <a:lnTo>
                        <a:pt x="503" y="238"/>
                      </a:lnTo>
                      <a:lnTo>
                        <a:pt x="505" y="253"/>
                      </a:lnTo>
                      <a:lnTo>
                        <a:pt x="505" y="268"/>
                      </a:lnTo>
                      <a:lnTo>
                        <a:pt x="506" y="284"/>
                      </a:lnTo>
                      <a:close/>
                      <a:moveTo>
                        <a:pt x="85" y="284"/>
                      </a:moveTo>
                      <a:lnTo>
                        <a:pt x="87" y="310"/>
                      </a:lnTo>
                      <a:lnTo>
                        <a:pt x="89" y="334"/>
                      </a:lnTo>
                      <a:lnTo>
                        <a:pt x="92" y="356"/>
                      </a:lnTo>
                      <a:lnTo>
                        <a:pt x="96" y="378"/>
                      </a:lnTo>
                      <a:lnTo>
                        <a:pt x="102" y="396"/>
                      </a:lnTo>
                      <a:lnTo>
                        <a:pt x="109" y="415"/>
                      </a:lnTo>
                      <a:lnTo>
                        <a:pt x="118" y="431"/>
                      </a:lnTo>
                      <a:lnTo>
                        <a:pt x="128" y="445"/>
                      </a:lnTo>
                      <a:lnTo>
                        <a:pt x="139" y="458"/>
                      </a:lnTo>
                      <a:lnTo>
                        <a:pt x="152" y="469"/>
                      </a:lnTo>
                      <a:lnTo>
                        <a:pt x="165" y="479"/>
                      </a:lnTo>
                      <a:lnTo>
                        <a:pt x="180" y="486"/>
                      </a:lnTo>
                      <a:lnTo>
                        <a:pt x="196" y="493"/>
                      </a:lnTo>
                      <a:lnTo>
                        <a:pt x="214" y="497"/>
                      </a:lnTo>
                      <a:lnTo>
                        <a:pt x="232" y="499"/>
                      </a:lnTo>
                      <a:lnTo>
                        <a:pt x="253" y="500"/>
                      </a:lnTo>
                      <a:lnTo>
                        <a:pt x="272" y="499"/>
                      </a:lnTo>
                      <a:lnTo>
                        <a:pt x="291" y="497"/>
                      </a:lnTo>
                      <a:lnTo>
                        <a:pt x="308" y="493"/>
                      </a:lnTo>
                      <a:lnTo>
                        <a:pt x="325" y="486"/>
                      </a:lnTo>
                      <a:lnTo>
                        <a:pt x="340" y="479"/>
                      </a:lnTo>
                      <a:lnTo>
                        <a:pt x="353" y="469"/>
                      </a:lnTo>
                      <a:lnTo>
                        <a:pt x="366" y="458"/>
                      </a:lnTo>
                      <a:lnTo>
                        <a:pt x="377" y="445"/>
                      </a:lnTo>
                      <a:lnTo>
                        <a:pt x="387" y="431"/>
                      </a:lnTo>
                      <a:lnTo>
                        <a:pt x="395" y="415"/>
                      </a:lnTo>
                      <a:lnTo>
                        <a:pt x="403" y="397"/>
                      </a:lnTo>
                      <a:lnTo>
                        <a:pt x="408" y="378"/>
                      </a:lnTo>
                      <a:lnTo>
                        <a:pt x="414" y="357"/>
                      </a:lnTo>
                      <a:lnTo>
                        <a:pt x="417" y="334"/>
                      </a:lnTo>
                      <a:lnTo>
                        <a:pt x="418" y="310"/>
                      </a:lnTo>
                      <a:lnTo>
                        <a:pt x="419" y="284"/>
                      </a:lnTo>
                      <a:lnTo>
                        <a:pt x="418" y="259"/>
                      </a:lnTo>
                      <a:lnTo>
                        <a:pt x="417" y="235"/>
                      </a:lnTo>
                      <a:lnTo>
                        <a:pt x="414" y="213"/>
                      </a:lnTo>
                      <a:lnTo>
                        <a:pt x="408" y="192"/>
                      </a:lnTo>
                      <a:lnTo>
                        <a:pt x="403" y="173"/>
                      </a:lnTo>
                      <a:lnTo>
                        <a:pt x="395" y="155"/>
                      </a:lnTo>
                      <a:lnTo>
                        <a:pt x="387" y="140"/>
                      </a:lnTo>
                      <a:lnTo>
                        <a:pt x="377" y="125"/>
                      </a:lnTo>
                      <a:lnTo>
                        <a:pt x="366" y="113"/>
                      </a:lnTo>
                      <a:lnTo>
                        <a:pt x="353" y="101"/>
                      </a:lnTo>
                      <a:lnTo>
                        <a:pt x="339" y="92"/>
                      </a:lnTo>
                      <a:lnTo>
                        <a:pt x="325" y="84"/>
                      </a:lnTo>
                      <a:lnTo>
                        <a:pt x="308" y="78"/>
                      </a:lnTo>
                      <a:lnTo>
                        <a:pt x="290" y="74"/>
                      </a:lnTo>
                      <a:lnTo>
                        <a:pt x="271" y="71"/>
                      </a:lnTo>
                      <a:lnTo>
                        <a:pt x="252" y="70"/>
                      </a:lnTo>
                      <a:lnTo>
                        <a:pt x="231" y="71"/>
                      </a:lnTo>
                      <a:lnTo>
                        <a:pt x="213" y="74"/>
                      </a:lnTo>
                      <a:lnTo>
                        <a:pt x="195" y="78"/>
                      </a:lnTo>
                      <a:lnTo>
                        <a:pt x="179" y="84"/>
                      </a:lnTo>
                      <a:lnTo>
                        <a:pt x="165" y="91"/>
                      </a:lnTo>
                      <a:lnTo>
                        <a:pt x="151" y="101"/>
                      </a:lnTo>
                      <a:lnTo>
                        <a:pt x="139" y="112"/>
                      </a:lnTo>
                      <a:lnTo>
                        <a:pt x="128" y="125"/>
                      </a:lnTo>
                      <a:lnTo>
                        <a:pt x="118" y="139"/>
                      </a:lnTo>
                      <a:lnTo>
                        <a:pt x="109" y="154"/>
                      </a:lnTo>
                      <a:lnTo>
                        <a:pt x="102" y="172"/>
                      </a:lnTo>
                      <a:lnTo>
                        <a:pt x="96" y="191"/>
                      </a:lnTo>
                      <a:lnTo>
                        <a:pt x="92" y="211"/>
                      </a:lnTo>
                      <a:lnTo>
                        <a:pt x="89" y="234"/>
                      </a:lnTo>
                      <a:lnTo>
                        <a:pt x="87" y="258"/>
                      </a:lnTo>
                      <a:lnTo>
                        <a:pt x="85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>
                  <a:off x="4316" y="2781"/>
                  <a:ext cx="42" cy="50"/>
                </a:xfrm>
                <a:custGeom>
                  <a:avLst/>
                  <a:gdLst>
                    <a:gd name="T0" fmla="*/ 378 w 461"/>
                    <a:gd name="T1" fmla="*/ 204 h 560"/>
                    <a:gd name="T2" fmla="*/ 376 w 461"/>
                    <a:gd name="T3" fmla="*/ 172 h 560"/>
                    <a:gd name="T4" fmla="*/ 370 w 461"/>
                    <a:gd name="T5" fmla="*/ 145 h 560"/>
                    <a:gd name="T6" fmla="*/ 361 w 461"/>
                    <a:gd name="T7" fmla="*/ 122 h 560"/>
                    <a:gd name="T8" fmla="*/ 346 w 461"/>
                    <a:gd name="T9" fmla="*/ 104 h 560"/>
                    <a:gd name="T10" fmla="*/ 329 w 461"/>
                    <a:gd name="T11" fmla="*/ 89 h 560"/>
                    <a:gd name="T12" fmla="*/ 307 w 461"/>
                    <a:gd name="T13" fmla="*/ 79 h 560"/>
                    <a:gd name="T14" fmla="*/ 281 w 461"/>
                    <a:gd name="T15" fmla="*/ 72 h 560"/>
                    <a:gd name="T16" fmla="*/ 251 w 461"/>
                    <a:gd name="T17" fmla="*/ 70 h 560"/>
                    <a:gd name="T18" fmla="*/ 211 w 461"/>
                    <a:gd name="T19" fmla="*/ 74 h 560"/>
                    <a:gd name="T20" fmla="*/ 176 w 461"/>
                    <a:gd name="T21" fmla="*/ 82 h 560"/>
                    <a:gd name="T22" fmla="*/ 146 w 461"/>
                    <a:gd name="T23" fmla="*/ 96 h 560"/>
                    <a:gd name="T24" fmla="*/ 124 w 461"/>
                    <a:gd name="T25" fmla="*/ 117 h 560"/>
                    <a:gd name="T26" fmla="*/ 106 w 461"/>
                    <a:gd name="T27" fmla="*/ 144 h 560"/>
                    <a:gd name="T28" fmla="*/ 93 w 461"/>
                    <a:gd name="T29" fmla="*/ 179 h 560"/>
                    <a:gd name="T30" fmla="*/ 86 w 461"/>
                    <a:gd name="T31" fmla="*/ 221 h 560"/>
                    <a:gd name="T32" fmla="*/ 83 w 461"/>
                    <a:gd name="T33" fmla="*/ 271 h 560"/>
                    <a:gd name="T34" fmla="*/ 0 w 461"/>
                    <a:gd name="T35" fmla="*/ 560 h 560"/>
                    <a:gd name="T36" fmla="*/ 68 w 461"/>
                    <a:gd name="T37" fmla="*/ 10 h 560"/>
                    <a:gd name="T38" fmla="*/ 86 w 461"/>
                    <a:gd name="T39" fmla="*/ 84 h 560"/>
                    <a:gd name="T40" fmla="*/ 100 w 461"/>
                    <a:gd name="T41" fmla="*/ 66 h 560"/>
                    <a:gd name="T42" fmla="*/ 116 w 461"/>
                    <a:gd name="T43" fmla="*/ 49 h 560"/>
                    <a:gd name="T44" fmla="*/ 136 w 461"/>
                    <a:gd name="T45" fmla="*/ 34 h 560"/>
                    <a:gd name="T46" fmla="*/ 157 w 461"/>
                    <a:gd name="T47" fmla="*/ 21 h 560"/>
                    <a:gd name="T48" fmla="*/ 181 w 461"/>
                    <a:gd name="T49" fmla="*/ 12 h 560"/>
                    <a:gd name="T50" fmla="*/ 206 w 461"/>
                    <a:gd name="T51" fmla="*/ 5 h 560"/>
                    <a:gd name="T52" fmla="*/ 233 w 461"/>
                    <a:gd name="T53" fmla="*/ 1 h 560"/>
                    <a:gd name="T54" fmla="*/ 261 w 461"/>
                    <a:gd name="T55" fmla="*/ 0 h 560"/>
                    <a:gd name="T56" fmla="*/ 307 w 461"/>
                    <a:gd name="T57" fmla="*/ 3 h 560"/>
                    <a:gd name="T58" fmla="*/ 348 w 461"/>
                    <a:gd name="T59" fmla="*/ 12 h 560"/>
                    <a:gd name="T60" fmla="*/ 382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2 w 461"/>
                    <a:gd name="T67" fmla="*/ 75 h 560"/>
                    <a:gd name="T68" fmla="*/ 441 w 461"/>
                    <a:gd name="T69" fmla="*/ 92 h 560"/>
                    <a:gd name="T70" fmla="*/ 449 w 461"/>
                    <a:gd name="T71" fmla="*/ 109 h 560"/>
                    <a:gd name="T72" fmla="*/ 457 w 461"/>
                    <a:gd name="T73" fmla="*/ 152 h 560"/>
                    <a:gd name="T74" fmla="*/ 461 w 461"/>
                    <a:gd name="T75" fmla="*/ 201 h 560"/>
                    <a:gd name="T76" fmla="*/ 378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8" y="560"/>
                      </a:moveTo>
                      <a:lnTo>
                        <a:pt x="378" y="204"/>
                      </a:lnTo>
                      <a:lnTo>
                        <a:pt x="377" y="188"/>
                      </a:lnTo>
                      <a:lnTo>
                        <a:pt x="376" y="172"/>
                      </a:lnTo>
                      <a:lnTo>
                        <a:pt x="374" y="158"/>
                      </a:lnTo>
                      <a:lnTo>
                        <a:pt x="370" y="145"/>
                      </a:lnTo>
                      <a:lnTo>
                        <a:pt x="366" y="133"/>
                      </a:lnTo>
                      <a:lnTo>
                        <a:pt x="361" y="122"/>
                      </a:lnTo>
                      <a:lnTo>
                        <a:pt x="354" y="113"/>
                      </a:lnTo>
                      <a:lnTo>
                        <a:pt x="346" y="104"/>
                      </a:lnTo>
                      <a:lnTo>
                        <a:pt x="339" y="96"/>
                      </a:lnTo>
                      <a:lnTo>
                        <a:pt x="329" y="89"/>
                      </a:lnTo>
                      <a:lnTo>
                        <a:pt x="319" y="83"/>
                      </a:lnTo>
                      <a:lnTo>
                        <a:pt x="307" y="79"/>
                      </a:lnTo>
                      <a:lnTo>
                        <a:pt x="295" y="75"/>
                      </a:lnTo>
                      <a:lnTo>
                        <a:pt x="281" y="72"/>
                      </a:lnTo>
                      <a:lnTo>
                        <a:pt x="266" y="71"/>
                      </a:lnTo>
                      <a:lnTo>
                        <a:pt x="251" y="70"/>
                      </a:lnTo>
                      <a:lnTo>
                        <a:pt x="230" y="71"/>
                      </a:lnTo>
                      <a:lnTo>
                        <a:pt x="211" y="74"/>
                      </a:lnTo>
                      <a:lnTo>
                        <a:pt x="192" y="77"/>
                      </a:lnTo>
                      <a:lnTo>
                        <a:pt x="176" y="82"/>
                      </a:lnTo>
                      <a:lnTo>
                        <a:pt x="161" y="89"/>
                      </a:lnTo>
                      <a:lnTo>
                        <a:pt x="146" y="96"/>
                      </a:lnTo>
                      <a:lnTo>
                        <a:pt x="135" y="106"/>
                      </a:lnTo>
                      <a:lnTo>
                        <a:pt x="124" y="117"/>
                      </a:lnTo>
                      <a:lnTo>
                        <a:pt x="115" y="130"/>
                      </a:lnTo>
                      <a:lnTo>
                        <a:pt x="106" y="144"/>
                      </a:lnTo>
                      <a:lnTo>
                        <a:pt x="100" y="160"/>
                      </a:lnTo>
                      <a:lnTo>
                        <a:pt x="93" y="179"/>
                      </a:lnTo>
                      <a:lnTo>
                        <a:pt x="89" y="200"/>
                      </a:lnTo>
                      <a:lnTo>
                        <a:pt x="86" y="221"/>
                      </a:lnTo>
                      <a:lnTo>
                        <a:pt x="85" y="245"/>
                      </a:lnTo>
                      <a:lnTo>
                        <a:pt x="83" y="271"/>
                      </a:lnTo>
                      <a:lnTo>
                        <a:pt x="83" y="560"/>
                      </a:lnTo>
                      <a:lnTo>
                        <a:pt x="0" y="560"/>
                      </a:lnTo>
                      <a:lnTo>
                        <a:pt x="0" y="10"/>
                      </a:lnTo>
                      <a:lnTo>
                        <a:pt x="68" y="10"/>
                      </a:lnTo>
                      <a:lnTo>
                        <a:pt x="81" y="84"/>
                      </a:lnTo>
                      <a:lnTo>
                        <a:pt x="86" y="84"/>
                      </a:lnTo>
                      <a:lnTo>
                        <a:pt x="92" y="75"/>
                      </a:lnTo>
                      <a:lnTo>
                        <a:pt x="100" y="66"/>
                      </a:lnTo>
                      <a:lnTo>
                        <a:pt x="107" y="57"/>
                      </a:lnTo>
                      <a:lnTo>
                        <a:pt x="116" y="49"/>
                      </a:lnTo>
                      <a:lnTo>
                        <a:pt x="126" y="41"/>
                      </a:lnTo>
                      <a:lnTo>
                        <a:pt x="136" y="34"/>
                      </a:lnTo>
                      <a:lnTo>
                        <a:pt x="146" y="28"/>
                      </a:lnTo>
                      <a:lnTo>
                        <a:pt x="157" y="21"/>
                      </a:lnTo>
                      <a:lnTo>
                        <a:pt x="169" y="17"/>
                      </a:lnTo>
                      <a:lnTo>
                        <a:pt x="181" y="12"/>
                      </a:lnTo>
                      <a:lnTo>
                        <a:pt x="194" y="8"/>
                      </a:lnTo>
                      <a:lnTo>
                        <a:pt x="206" y="5"/>
                      </a:lnTo>
                      <a:lnTo>
                        <a:pt x="219" y="3"/>
                      </a:lnTo>
                      <a:lnTo>
                        <a:pt x="233" y="1"/>
                      </a:lnTo>
                      <a:lnTo>
                        <a:pt x="246" y="0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7" y="3"/>
                      </a:lnTo>
                      <a:lnTo>
                        <a:pt x="329" y="6"/>
                      </a:lnTo>
                      <a:lnTo>
                        <a:pt x="348" y="12"/>
                      </a:lnTo>
                      <a:lnTo>
                        <a:pt x="366" y="18"/>
                      </a:lnTo>
                      <a:lnTo>
                        <a:pt x="382" y="27"/>
                      </a:lnTo>
                      <a:lnTo>
                        <a:pt x="398" y="37"/>
                      </a:lnTo>
                      <a:lnTo>
                        <a:pt x="411" y="48"/>
                      </a:lnTo>
                      <a:lnTo>
                        <a:pt x="417" y="54"/>
                      </a:lnTo>
                      <a:lnTo>
                        <a:pt x="423" y="61"/>
                      </a:lnTo>
                      <a:lnTo>
                        <a:pt x="428" y="67"/>
                      </a:lnTo>
                      <a:lnTo>
                        <a:pt x="432" y="75"/>
                      </a:lnTo>
                      <a:lnTo>
                        <a:pt x="438" y="83"/>
                      </a:lnTo>
                      <a:lnTo>
                        <a:pt x="441" y="92"/>
                      </a:lnTo>
                      <a:lnTo>
                        <a:pt x="445" y="101"/>
                      </a:lnTo>
                      <a:lnTo>
                        <a:pt x="449" y="109"/>
                      </a:lnTo>
                      <a:lnTo>
                        <a:pt x="454" y="130"/>
                      </a:lnTo>
                      <a:lnTo>
                        <a:pt x="457" y="152"/>
                      </a:lnTo>
                      <a:lnTo>
                        <a:pt x="461" y="176"/>
                      </a:lnTo>
                      <a:lnTo>
                        <a:pt x="461" y="201"/>
                      </a:lnTo>
                      <a:lnTo>
                        <a:pt x="461" y="560"/>
                      </a:lnTo>
                      <a:lnTo>
                        <a:pt x="37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27"/>
                <p:cNvSpPr>
                  <a:spLocks noEditPoints="1"/>
                </p:cNvSpPr>
                <p:nvPr/>
              </p:nvSpPr>
              <p:spPr bwMode="auto">
                <a:xfrm>
                  <a:off x="4369" y="2781"/>
                  <a:ext cx="41" cy="51"/>
                </a:xfrm>
                <a:custGeom>
                  <a:avLst/>
                  <a:gdLst>
                    <a:gd name="T0" fmla="*/ 360 w 442"/>
                    <a:gd name="T1" fmla="*/ 481 h 569"/>
                    <a:gd name="T2" fmla="*/ 328 w 442"/>
                    <a:gd name="T3" fmla="*/ 515 h 569"/>
                    <a:gd name="T4" fmla="*/ 298 w 442"/>
                    <a:gd name="T5" fmla="*/ 540 h 569"/>
                    <a:gd name="T6" fmla="*/ 267 w 442"/>
                    <a:gd name="T7" fmla="*/ 555 h 569"/>
                    <a:gd name="T8" fmla="*/ 232 w 442"/>
                    <a:gd name="T9" fmla="*/ 565 h 569"/>
                    <a:gd name="T10" fmla="*/ 190 w 442"/>
                    <a:gd name="T11" fmla="*/ 569 h 569"/>
                    <a:gd name="T12" fmla="*/ 136 w 442"/>
                    <a:gd name="T13" fmla="*/ 567 h 569"/>
                    <a:gd name="T14" fmla="*/ 87 w 442"/>
                    <a:gd name="T15" fmla="*/ 553 h 569"/>
                    <a:gd name="T16" fmla="*/ 47 w 442"/>
                    <a:gd name="T17" fmla="*/ 527 h 569"/>
                    <a:gd name="T18" fmla="*/ 19 w 442"/>
                    <a:gd name="T19" fmla="*/ 490 h 569"/>
                    <a:gd name="T20" fmla="*/ 3 w 442"/>
                    <a:gd name="T21" fmla="*/ 443 h 569"/>
                    <a:gd name="T22" fmla="*/ 0 w 442"/>
                    <a:gd name="T23" fmla="*/ 396 h 569"/>
                    <a:gd name="T24" fmla="*/ 4 w 442"/>
                    <a:gd name="T25" fmla="*/ 367 h 569"/>
                    <a:gd name="T26" fmla="*/ 13 w 442"/>
                    <a:gd name="T27" fmla="*/ 341 h 569"/>
                    <a:gd name="T28" fmla="*/ 26 w 442"/>
                    <a:gd name="T29" fmla="*/ 318 h 569"/>
                    <a:gd name="T30" fmla="*/ 45 w 442"/>
                    <a:gd name="T31" fmla="*/ 297 h 569"/>
                    <a:gd name="T32" fmla="*/ 67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1 w 442"/>
                    <a:gd name="T39" fmla="*/ 229 h 569"/>
                    <a:gd name="T40" fmla="*/ 359 w 442"/>
                    <a:gd name="T41" fmla="*/ 165 h 569"/>
                    <a:gd name="T42" fmla="*/ 350 w 442"/>
                    <a:gd name="T43" fmla="*/ 127 h 569"/>
                    <a:gd name="T44" fmla="*/ 333 w 442"/>
                    <a:gd name="T45" fmla="*/ 100 h 569"/>
                    <a:gd name="T46" fmla="*/ 308 w 442"/>
                    <a:gd name="T47" fmla="*/ 80 h 569"/>
                    <a:gd name="T48" fmla="*/ 272 w 442"/>
                    <a:gd name="T49" fmla="*/ 70 h 569"/>
                    <a:gd name="T50" fmla="*/ 226 w 442"/>
                    <a:gd name="T51" fmla="*/ 69 h 569"/>
                    <a:gd name="T52" fmla="*/ 170 w 442"/>
                    <a:gd name="T53" fmla="*/ 79 h 569"/>
                    <a:gd name="T54" fmla="*/ 109 w 442"/>
                    <a:gd name="T55" fmla="*/ 101 h 569"/>
                    <a:gd name="T56" fmla="*/ 83 w 442"/>
                    <a:gd name="T57" fmla="*/ 37 h 569"/>
                    <a:gd name="T58" fmla="*/ 151 w 442"/>
                    <a:gd name="T59" fmla="*/ 12 h 569"/>
                    <a:gd name="T60" fmla="*/ 224 w 442"/>
                    <a:gd name="T61" fmla="*/ 1 h 569"/>
                    <a:gd name="T62" fmla="*/ 295 w 442"/>
                    <a:gd name="T63" fmla="*/ 2 h 569"/>
                    <a:gd name="T64" fmla="*/ 352 w 442"/>
                    <a:gd name="T65" fmla="*/ 17 h 569"/>
                    <a:gd name="T66" fmla="*/ 395 w 442"/>
                    <a:gd name="T67" fmla="*/ 43 h 569"/>
                    <a:gd name="T68" fmla="*/ 411 w 442"/>
                    <a:gd name="T69" fmla="*/ 62 h 569"/>
                    <a:gd name="T70" fmla="*/ 430 w 442"/>
                    <a:gd name="T71" fmla="*/ 100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7 h 569"/>
                    <a:gd name="T78" fmla="*/ 276 w 442"/>
                    <a:gd name="T79" fmla="*/ 483 h 569"/>
                    <a:gd name="T80" fmla="*/ 314 w 442"/>
                    <a:gd name="T81" fmla="*/ 457 h 569"/>
                    <a:gd name="T82" fmla="*/ 341 w 442"/>
                    <a:gd name="T83" fmla="*/ 421 h 569"/>
                    <a:gd name="T84" fmla="*/ 355 w 442"/>
                    <a:gd name="T85" fmla="*/ 374 h 569"/>
                    <a:gd name="T86" fmla="*/ 359 w 442"/>
                    <a:gd name="T87" fmla="*/ 289 h 569"/>
                    <a:gd name="T88" fmla="*/ 229 w 442"/>
                    <a:gd name="T89" fmla="*/ 295 h 569"/>
                    <a:gd name="T90" fmla="*/ 173 w 442"/>
                    <a:gd name="T91" fmla="*/ 306 h 569"/>
                    <a:gd name="T92" fmla="*/ 132 w 442"/>
                    <a:gd name="T93" fmla="*/ 322 h 569"/>
                    <a:gd name="T94" fmla="*/ 104 w 442"/>
                    <a:gd name="T95" fmla="*/ 347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5 w 442"/>
                    <a:gd name="T101" fmla="*/ 447 h 569"/>
                    <a:gd name="T102" fmla="*/ 109 w 442"/>
                    <a:gd name="T103" fmla="*/ 470 h 569"/>
                    <a:gd name="T104" fmla="*/ 130 w 442"/>
                    <a:gd name="T105" fmla="*/ 486 h 569"/>
                    <a:gd name="T106" fmla="*/ 158 w 442"/>
                    <a:gd name="T107" fmla="*/ 497 h 569"/>
                    <a:gd name="T108" fmla="*/ 191 w 442"/>
                    <a:gd name="T109" fmla="*/ 500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49" y="493"/>
                      </a:lnTo>
                      <a:lnTo>
                        <a:pt x="339" y="504"/>
                      </a:lnTo>
                      <a:lnTo>
                        <a:pt x="328" y="515"/>
                      </a:lnTo>
                      <a:lnTo>
                        <a:pt x="319" y="523"/>
                      </a:lnTo>
                      <a:lnTo>
                        <a:pt x="309" y="532"/>
                      </a:lnTo>
                      <a:lnTo>
                        <a:pt x="298" y="540"/>
                      </a:lnTo>
                      <a:lnTo>
                        <a:pt x="288" y="545"/>
                      </a:lnTo>
                      <a:lnTo>
                        <a:pt x="277" y="550"/>
                      </a:lnTo>
                      <a:lnTo>
                        <a:pt x="267" y="555"/>
                      </a:lnTo>
                      <a:lnTo>
                        <a:pt x="255" y="559"/>
                      </a:lnTo>
                      <a:lnTo>
                        <a:pt x="244" y="561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8"/>
                      </a:lnTo>
                      <a:lnTo>
                        <a:pt x="136" y="567"/>
                      </a:lnTo>
                      <a:lnTo>
                        <a:pt x="119" y="563"/>
                      </a:lnTo>
                      <a:lnTo>
                        <a:pt x="102" y="558"/>
                      </a:lnTo>
                      <a:lnTo>
                        <a:pt x="87" y="553"/>
                      </a:lnTo>
                      <a:lnTo>
                        <a:pt x="72" y="545"/>
                      </a:lnTo>
                      <a:lnTo>
                        <a:pt x="59" y="536"/>
                      </a:lnTo>
                      <a:lnTo>
                        <a:pt x="47" y="527"/>
                      </a:lnTo>
                      <a:lnTo>
                        <a:pt x="36" y="516"/>
                      </a:lnTo>
                      <a:lnTo>
                        <a:pt x="26" y="504"/>
                      </a:lnTo>
                      <a:lnTo>
                        <a:pt x="19" y="490"/>
                      </a:lnTo>
                      <a:lnTo>
                        <a:pt x="12" y="475"/>
                      </a:lnTo>
                      <a:lnTo>
                        <a:pt x="7" y="460"/>
                      </a:lnTo>
                      <a:lnTo>
                        <a:pt x="3" y="443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6"/>
                      </a:lnTo>
                      <a:lnTo>
                        <a:pt x="1" y="386"/>
                      </a:lnTo>
                      <a:lnTo>
                        <a:pt x="2" y="377"/>
                      </a:lnTo>
                      <a:lnTo>
                        <a:pt x="4" y="367"/>
                      </a:lnTo>
                      <a:lnTo>
                        <a:pt x="7" y="358"/>
                      </a:lnTo>
                      <a:lnTo>
                        <a:pt x="10" y="349"/>
                      </a:lnTo>
                      <a:lnTo>
                        <a:pt x="13" y="341"/>
                      </a:lnTo>
                      <a:lnTo>
                        <a:pt x="16" y="333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0"/>
                      </a:lnTo>
                      <a:lnTo>
                        <a:pt x="38" y="304"/>
                      </a:lnTo>
                      <a:lnTo>
                        <a:pt x="45" y="297"/>
                      </a:lnTo>
                      <a:lnTo>
                        <a:pt x="51" y="291"/>
                      </a:lnTo>
                      <a:lnTo>
                        <a:pt x="59" y="285"/>
                      </a:lnTo>
                      <a:lnTo>
                        <a:pt x="67" y="280"/>
                      </a:lnTo>
                      <a:lnTo>
                        <a:pt x="85" y="269"/>
                      </a:lnTo>
                      <a:lnTo>
                        <a:pt x="104" y="260"/>
                      </a:lnTo>
                      <a:lnTo>
                        <a:pt x="126" y="253"/>
                      </a:lnTo>
                      <a:lnTo>
                        <a:pt x="150" y="246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5" y="233"/>
                      </a:lnTo>
                      <a:lnTo>
                        <a:pt x="267" y="232"/>
                      </a:lnTo>
                      <a:lnTo>
                        <a:pt x="361" y="229"/>
                      </a:lnTo>
                      <a:lnTo>
                        <a:pt x="361" y="194"/>
                      </a:lnTo>
                      <a:lnTo>
                        <a:pt x="360" y="179"/>
                      </a:lnTo>
                      <a:lnTo>
                        <a:pt x="359" y="165"/>
                      </a:lnTo>
                      <a:lnTo>
                        <a:pt x="357" y="151"/>
                      </a:lnTo>
                      <a:lnTo>
                        <a:pt x="353" y="139"/>
                      </a:lnTo>
                      <a:lnTo>
                        <a:pt x="350" y="127"/>
                      </a:lnTo>
                      <a:lnTo>
                        <a:pt x="345" y="117"/>
                      </a:lnTo>
                      <a:lnTo>
                        <a:pt x="339" y="107"/>
                      </a:lnTo>
                      <a:lnTo>
                        <a:pt x="333" y="100"/>
                      </a:lnTo>
                      <a:lnTo>
                        <a:pt x="325" y="92"/>
                      </a:lnTo>
                      <a:lnTo>
                        <a:pt x="316" y="86"/>
                      </a:lnTo>
                      <a:lnTo>
                        <a:pt x="308" y="80"/>
                      </a:lnTo>
                      <a:lnTo>
                        <a:pt x="297" y="76"/>
                      </a:lnTo>
                      <a:lnTo>
                        <a:pt x="285" y="73"/>
                      </a:lnTo>
                      <a:lnTo>
                        <a:pt x="272" y="70"/>
                      </a:lnTo>
                      <a:lnTo>
                        <a:pt x="259" y="69"/>
                      </a:lnTo>
                      <a:lnTo>
                        <a:pt x="244" y="68"/>
                      </a:lnTo>
                      <a:lnTo>
                        <a:pt x="226" y="69"/>
                      </a:lnTo>
                      <a:lnTo>
                        <a:pt x="208" y="71"/>
                      </a:lnTo>
                      <a:lnTo>
                        <a:pt x="189" y="75"/>
                      </a:lnTo>
                      <a:lnTo>
                        <a:pt x="170" y="79"/>
                      </a:lnTo>
                      <a:lnTo>
                        <a:pt x="150" y="85"/>
                      </a:lnTo>
                      <a:lnTo>
                        <a:pt x="130" y="92"/>
                      </a:lnTo>
                      <a:lnTo>
                        <a:pt x="109" y="101"/>
                      </a:lnTo>
                      <a:lnTo>
                        <a:pt x="88" y="111"/>
                      </a:lnTo>
                      <a:lnTo>
                        <a:pt x="62" y="47"/>
                      </a:lnTo>
                      <a:lnTo>
                        <a:pt x="83" y="37"/>
                      </a:lnTo>
                      <a:lnTo>
                        <a:pt x="104" y="27"/>
                      </a:lnTo>
                      <a:lnTo>
                        <a:pt x="127" y="19"/>
                      </a:lnTo>
                      <a:lnTo>
                        <a:pt x="151" y="12"/>
                      </a:lnTo>
                      <a:lnTo>
                        <a:pt x="175" y="6"/>
                      </a:lnTo>
                      <a:lnTo>
                        <a:pt x="200" y="3"/>
                      </a:lnTo>
                      <a:lnTo>
                        <a:pt x="224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2"/>
                      </a:lnTo>
                      <a:lnTo>
                        <a:pt x="315" y="6"/>
                      </a:lnTo>
                      <a:lnTo>
                        <a:pt x="335" y="11"/>
                      </a:lnTo>
                      <a:lnTo>
                        <a:pt x="352" y="17"/>
                      </a:lnTo>
                      <a:lnTo>
                        <a:pt x="367" y="25"/>
                      </a:lnTo>
                      <a:lnTo>
                        <a:pt x="382" y="33"/>
                      </a:lnTo>
                      <a:lnTo>
                        <a:pt x="395" y="43"/>
                      </a:lnTo>
                      <a:lnTo>
                        <a:pt x="400" y="49"/>
                      </a:lnTo>
                      <a:lnTo>
                        <a:pt x="405" y="55"/>
                      </a:lnTo>
                      <a:lnTo>
                        <a:pt x="411" y="62"/>
                      </a:lnTo>
                      <a:lnTo>
                        <a:pt x="415" y="68"/>
                      </a:lnTo>
                      <a:lnTo>
                        <a:pt x="424" y="83"/>
                      </a:lnTo>
                      <a:lnTo>
                        <a:pt x="430" y="100"/>
                      </a:lnTo>
                      <a:lnTo>
                        <a:pt x="436" y="118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3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0"/>
                      </a:moveTo>
                      <a:lnTo>
                        <a:pt x="211" y="499"/>
                      </a:lnTo>
                      <a:lnTo>
                        <a:pt x="228" y="497"/>
                      </a:lnTo>
                      <a:lnTo>
                        <a:pt x="246" y="494"/>
                      </a:lnTo>
                      <a:lnTo>
                        <a:pt x="261" y="490"/>
                      </a:lnTo>
                      <a:lnTo>
                        <a:pt x="276" y="483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7"/>
                      </a:lnTo>
                      <a:lnTo>
                        <a:pt x="325" y="446"/>
                      </a:lnTo>
                      <a:lnTo>
                        <a:pt x="334" y="434"/>
                      </a:lnTo>
                      <a:lnTo>
                        <a:pt x="341" y="421"/>
                      </a:lnTo>
                      <a:lnTo>
                        <a:pt x="348" y="406"/>
                      </a:lnTo>
                      <a:lnTo>
                        <a:pt x="352" y="391"/>
                      </a:lnTo>
                      <a:lnTo>
                        <a:pt x="355" y="374"/>
                      </a:lnTo>
                      <a:lnTo>
                        <a:pt x="358" y="357"/>
                      </a:lnTo>
                      <a:lnTo>
                        <a:pt x="359" y="338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3"/>
                      </a:lnTo>
                      <a:lnTo>
                        <a:pt x="229" y="295"/>
                      </a:lnTo>
                      <a:lnTo>
                        <a:pt x="209" y="298"/>
                      </a:lnTo>
                      <a:lnTo>
                        <a:pt x="189" y="302"/>
                      </a:lnTo>
                      <a:lnTo>
                        <a:pt x="173" y="306"/>
                      </a:lnTo>
                      <a:lnTo>
                        <a:pt x="158" y="310"/>
                      </a:lnTo>
                      <a:lnTo>
                        <a:pt x="144" y="316"/>
                      </a:lnTo>
                      <a:lnTo>
                        <a:pt x="132" y="322"/>
                      </a:lnTo>
                      <a:lnTo>
                        <a:pt x="122" y="330"/>
                      </a:lnTo>
                      <a:lnTo>
                        <a:pt x="112" y="339"/>
                      </a:lnTo>
                      <a:lnTo>
                        <a:pt x="104" y="347"/>
                      </a:lnTo>
                      <a:lnTo>
                        <a:pt x="99" y="358"/>
                      </a:lnTo>
                      <a:lnTo>
                        <a:pt x="94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8"/>
                      </a:lnTo>
                      <a:lnTo>
                        <a:pt x="88" y="419"/>
                      </a:lnTo>
                      <a:lnTo>
                        <a:pt x="89" y="429"/>
                      </a:lnTo>
                      <a:lnTo>
                        <a:pt x="91" y="439"/>
                      </a:lnTo>
                      <a:lnTo>
                        <a:pt x="95" y="447"/>
                      </a:lnTo>
                      <a:lnTo>
                        <a:pt x="98" y="456"/>
                      </a:lnTo>
                      <a:lnTo>
                        <a:pt x="103" y="464"/>
                      </a:lnTo>
                      <a:lnTo>
                        <a:pt x="109" y="470"/>
                      </a:lnTo>
                      <a:lnTo>
                        <a:pt x="115" y="477"/>
                      </a:lnTo>
                      <a:lnTo>
                        <a:pt x="122" y="482"/>
                      </a:lnTo>
                      <a:lnTo>
                        <a:pt x="130" y="486"/>
                      </a:lnTo>
                      <a:lnTo>
                        <a:pt x="139" y="491"/>
                      </a:lnTo>
                      <a:lnTo>
                        <a:pt x="148" y="494"/>
                      </a:lnTo>
                      <a:lnTo>
                        <a:pt x="158" y="497"/>
                      </a:lnTo>
                      <a:lnTo>
                        <a:pt x="169" y="498"/>
                      </a:lnTo>
                      <a:lnTo>
                        <a:pt x="179" y="499"/>
                      </a:lnTo>
                      <a:lnTo>
                        <a:pt x="191" y="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28"/>
                <p:cNvSpPr>
                  <a:spLocks/>
                </p:cNvSpPr>
                <p:nvPr/>
              </p:nvSpPr>
              <p:spPr bwMode="auto">
                <a:xfrm>
                  <a:off x="4422" y="2781"/>
                  <a:ext cx="36" cy="51"/>
                </a:xfrm>
                <a:custGeom>
                  <a:avLst/>
                  <a:gdLst>
                    <a:gd name="T0" fmla="*/ 387 w 391"/>
                    <a:gd name="T1" fmla="*/ 446 h 570"/>
                    <a:gd name="T2" fmla="*/ 369 w 391"/>
                    <a:gd name="T3" fmla="*/ 492 h 570"/>
                    <a:gd name="T4" fmla="*/ 334 w 391"/>
                    <a:gd name="T5" fmla="*/ 529 h 570"/>
                    <a:gd name="T6" fmla="*/ 284 w 391"/>
                    <a:gd name="T7" fmla="*/ 554 h 570"/>
                    <a:gd name="T8" fmla="*/ 221 w 391"/>
                    <a:gd name="T9" fmla="*/ 568 h 570"/>
                    <a:gd name="T10" fmla="*/ 146 w 391"/>
                    <a:gd name="T11" fmla="*/ 570 h 570"/>
                    <a:gd name="T12" fmla="*/ 75 w 391"/>
                    <a:gd name="T13" fmla="*/ 561 h 570"/>
                    <a:gd name="T14" fmla="*/ 18 w 391"/>
                    <a:gd name="T15" fmla="*/ 544 h 570"/>
                    <a:gd name="T16" fmla="*/ 22 w 391"/>
                    <a:gd name="T17" fmla="*/ 468 h 570"/>
                    <a:gd name="T18" fmla="*/ 87 w 391"/>
                    <a:gd name="T19" fmla="*/ 489 h 570"/>
                    <a:gd name="T20" fmla="*/ 154 w 391"/>
                    <a:gd name="T21" fmla="*/ 500 h 570"/>
                    <a:gd name="T22" fmla="*/ 206 w 391"/>
                    <a:gd name="T23" fmla="*/ 499 h 570"/>
                    <a:gd name="T24" fmla="*/ 245 w 391"/>
                    <a:gd name="T25" fmla="*/ 493 h 570"/>
                    <a:gd name="T26" fmla="*/ 275 w 391"/>
                    <a:gd name="T27" fmla="*/ 480 h 570"/>
                    <a:gd name="T28" fmla="*/ 297 w 391"/>
                    <a:gd name="T29" fmla="*/ 461 h 570"/>
                    <a:gd name="T30" fmla="*/ 308 w 391"/>
                    <a:gd name="T31" fmla="*/ 436 h 570"/>
                    <a:gd name="T32" fmla="*/ 310 w 391"/>
                    <a:gd name="T33" fmla="*/ 409 h 570"/>
                    <a:gd name="T34" fmla="*/ 304 w 391"/>
                    <a:gd name="T35" fmla="*/ 387 h 570"/>
                    <a:gd name="T36" fmla="*/ 289 w 391"/>
                    <a:gd name="T37" fmla="*/ 368 h 570"/>
                    <a:gd name="T38" fmla="*/ 266 w 391"/>
                    <a:gd name="T39" fmla="*/ 349 h 570"/>
                    <a:gd name="T40" fmla="*/ 211 w 391"/>
                    <a:gd name="T41" fmla="*/ 323 h 570"/>
                    <a:gd name="T42" fmla="*/ 108 w 391"/>
                    <a:gd name="T43" fmla="*/ 281 h 570"/>
                    <a:gd name="T44" fmla="*/ 49 w 391"/>
                    <a:gd name="T45" fmla="*/ 247 h 570"/>
                    <a:gd name="T46" fmla="*/ 16 w 391"/>
                    <a:gd name="T47" fmla="*/ 209 h 570"/>
                    <a:gd name="T48" fmla="*/ 6 w 391"/>
                    <a:gd name="T49" fmla="*/ 188 h 570"/>
                    <a:gd name="T50" fmla="*/ 0 w 391"/>
                    <a:gd name="T51" fmla="*/ 145 h 570"/>
                    <a:gd name="T52" fmla="*/ 8 w 391"/>
                    <a:gd name="T53" fmla="*/ 99 h 570"/>
                    <a:gd name="T54" fmla="*/ 31 w 391"/>
                    <a:gd name="T55" fmla="*/ 59 h 570"/>
                    <a:gd name="T56" fmla="*/ 69 w 391"/>
                    <a:gd name="T57" fmla="*/ 29 h 570"/>
                    <a:gd name="T58" fmla="*/ 120 w 391"/>
                    <a:gd name="T59" fmla="*/ 10 h 570"/>
                    <a:gd name="T60" fmla="*/ 182 w 391"/>
                    <a:gd name="T61" fmla="*/ 1 h 570"/>
                    <a:gd name="T62" fmla="*/ 249 w 391"/>
                    <a:gd name="T63" fmla="*/ 2 h 570"/>
                    <a:gd name="T64" fmla="*/ 314 w 391"/>
                    <a:gd name="T65" fmla="*/ 14 h 570"/>
                    <a:gd name="T66" fmla="*/ 380 w 391"/>
                    <a:gd name="T67" fmla="*/ 36 h 570"/>
                    <a:gd name="T68" fmla="*/ 309 w 391"/>
                    <a:gd name="T69" fmla="*/ 89 h 570"/>
                    <a:gd name="T70" fmla="*/ 253 w 391"/>
                    <a:gd name="T71" fmla="*/ 75 h 570"/>
                    <a:gd name="T72" fmla="*/ 199 w 391"/>
                    <a:gd name="T73" fmla="*/ 69 h 570"/>
                    <a:gd name="T74" fmla="*/ 159 w 391"/>
                    <a:gd name="T75" fmla="*/ 72 h 570"/>
                    <a:gd name="T76" fmla="*/ 126 w 391"/>
                    <a:gd name="T77" fmla="*/ 80 h 570"/>
                    <a:gd name="T78" fmla="*/ 103 w 391"/>
                    <a:gd name="T79" fmla="*/ 93 h 570"/>
                    <a:gd name="T80" fmla="*/ 87 w 391"/>
                    <a:gd name="T81" fmla="*/ 111 h 570"/>
                    <a:gd name="T82" fmla="*/ 80 w 391"/>
                    <a:gd name="T83" fmla="*/ 131 h 570"/>
                    <a:gd name="T84" fmla="*/ 82 w 391"/>
                    <a:gd name="T85" fmla="*/ 159 h 570"/>
                    <a:gd name="T86" fmla="*/ 97 w 391"/>
                    <a:gd name="T87" fmla="*/ 184 h 570"/>
                    <a:gd name="T88" fmla="*/ 128 w 391"/>
                    <a:gd name="T89" fmla="*/ 206 h 570"/>
                    <a:gd name="T90" fmla="*/ 191 w 391"/>
                    <a:gd name="T91" fmla="*/ 234 h 570"/>
                    <a:gd name="T92" fmla="*/ 269 w 391"/>
                    <a:gd name="T93" fmla="*/ 265 h 570"/>
                    <a:gd name="T94" fmla="*/ 322 w 391"/>
                    <a:gd name="T95" fmla="*/ 292 h 570"/>
                    <a:gd name="T96" fmla="*/ 357 w 391"/>
                    <a:gd name="T97" fmla="*/ 319 h 570"/>
                    <a:gd name="T98" fmla="*/ 378 w 391"/>
                    <a:gd name="T99" fmla="*/ 348 h 570"/>
                    <a:gd name="T100" fmla="*/ 388 w 391"/>
                    <a:gd name="T101" fmla="*/ 383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1" h="570">
                      <a:moveTo>
                        <a:pt x="391" y="410"/>
                      </a:moveTo>
                      <a:lnTo>
                        <a:pt x="391" y="429"/>
                      </a:lnTo>
                      <a:lnTo>
                        <a:pt x="387" y="446"/>
                      </a:lnTo>
                      <a:lnTo>
                        <a:pt x="383" y="462"/>
                      </a:lnTo>
                      <a:lnTo>
                        <a:pt x="376" y="478"/>
                      </a:lnTo>
                      <a:lnTo>
                        <a:pt x="369" y="492"/>
                      </a:lnTo>
                      <a:lnTo>
                        <a:pt x="359" y="506"/>
                      </a:lnTo>
                      <a:lnTo>
                        <a:pt x="347" y="518"/>
                      </a:lnTo>
                      <a:lnTo>
                        <a:pt x="334" y="529"/>
                      </a:lnTo>
                      <a:lnTo>
                        <a:pt x="319" y="538"/>
                      </a:lnTo>
                      <a:lnTo>
                        <a:pt x="303" y="547"/>
                      </a:lnTo>
                      <a:lnTo>
                        <a:pt x="284" y="554"/>
                      </a:lnTo>
                      <a:lnTo>
                        <a:pt x="264" y="559"/>
                      </a:lnTo>
                      <a:lnTo>
                        <a:pt x="244" y="564"/>
                      </a:lnTo>
                      <a:lnTo>
                        <a:pt x="221" y="568"/>
                      </a:lnTo>
                      <a:lnTo>
                        <a:pt x="198" y="569"/>
                      </a:lnTo>
                      <a:lnTo>
                        <a:pt x="172" y="570"/>
                      </a:lnTo>
                      <a:lnTo>
                        <a:pt x="146" y="570"/>
                      </a:lnTo>
                      <a:lnTo>
                        <a:pt x="121" y="568"/>
                      </a:lnTo>
                      <a:lnTo>
                        <a:pt x="97" y="566"/>
                      </a:lnTo>
                      <a:lnTo>
                        <a:pt x="75" y="561"/>
                      </a:lnTo>
                      <a:lnTo>
                        <a:pt x="55" y="557"/>
                      </a:lnTo>
                      <a:lnTo>
                        <a:pt x="35" y="550"/>
                      </a:lnTo>
                      <a:lnTo>
                        <a:pt x="18" y="544"/>
                      </a:lnTo>
                      <a:lnTo>
                        <a:pt x="1" y="535"/>
                      </a:lnTo>
                      <a:lnTo>
                        <a:pt x="1" y="458"/>
                      </a:lnTo>
                      <a:lnTo>
                        <a:pt x="22" y="468"/>
                      </a:lnTo>
                      <a:lnTo>
                        <a:pt x="43" y="475"/>
                      </a:lnTo>
                      <a:lnTo>
                        <a:pt x="65" y="483"/>
                      </a:lnTo>
                      <a:lnTo>
                        <a:pt x="87" y="489"/>
                      </a:lnTo>
                      <a:lnTo>
                        <a:pt x="109" y="495"/>
                      </a:lnTo>
                      <a:lnTo>
                        <a:pt x="132" y="498"/>
                      </a:lnTo>
                      <a:lnTo>
                        <a:pt x="154" y="500"/>
                      </a:lnTo>
                      <a:lnTo>
                        <a:pt x="174" y="501"/>
                      </a:lnTo>
                      <a:lnTo>
                        <a:pt x="191" y="500"/>
                      </a:lnTo>
                      <a:lnTo>
                        <a:pt x="206" y="499"/>
                      </a:lnTo>
                      <a:lnTo>
                        <a:pt x="220" y="498"/>
                      </a:lnTo>
                      <a:lnTo>
                        <a:pt x="233" y="496"/>
                      </a:lnTo>
                      <a:lnTo>
                        <a:pt x="245" y="493"/>
                      </a:lnTo>
                      <a:lnTo>
                        <a:pt x="256" y="489"/>
                      </a:lnTo>
                      <a:lnTo>
                        <a:pt x="266" y="485"/>
                      </a:lnTo>
                      <a:lnTo>
                        <a:pt x="275" y="480"/>
                      </a:lnTo>
                      <a:lnTo>
                        <a:pt x="284" y="474"/>
                      </a:lnTo>
                      <a:lnTo>
                        <a:pt x="291" y="469"/>
                      </a:lnTo>
                      <a:lnTo>
                        <a:pt x="297" y="461"/>
                      </a:lnTo>
                      <a:lnTo>
                        <a:pt x="301" y="454"/>
                      </a:lnTo>
                      <a:lnTo>
                        <a:pt x="306" y="446"/>
                      </a:lnTo>
                      <a:lnTo>
                        <a:pt x="308" y="436"/>
                      </a:lnTo>
                      <a:lnTo>
                        <a:pt x="310" y="428"/>
                      </a:lnTo>
                      <a:lnTo>
                        <a:pt x="310" y="417"/>
                      </a:lnTo>
                      <a:lnTo>
                        <a:pt x="310" y="409"/>
                      </a:lnTo>
                      <a:lnTo>
                        <a:pt x="309" y="402"/>
                      </a:lnTo>
                      <a:lnTo>
                        <a:pt x="307" y="394"/>
                      </a:lnTo>
                      <a:lnTo>
                        <a:pt x="304" y="387"/>
                      </a:lnTo>
                      <a:lnTo>
                        <a:pt x="299" y="380"/>
                      </a:lnTo>
                      <a:lnTo>
                        <a:pt x="295" y="374"/>
                      </a:lnTo>
                      <a:lnTo>
                        <a:pt x="289" y="368"/>
                      </a:lnTo>
                      <a:lnTo>
                        <a:pt x="283" y="361"/>
                      </a:lnTo>
                      <a:lnTo>
                        <a:pt x="274" y="356"/>
                      </a:lnTo>
                      <a:lnTo>
                        <a:pt x="266" y="349"/>
                      </a:lnTo>
                      <a:lnTo>
                        <a:pt x="254" y="344"/>
                      </a:lnTo>
                      <a:lnTo>
                        <a:pt x="242" y="337"/>
                      </a:lnTo>
                      <a:lnTo>
                        <a:pt x="211" y="323"/>
                      </a:lnTo>
                      <a:lnTo>
                        <a:pt x="173" y="308"/>
                      </a:lnTo>
                      <a:lnTo>
                        <a:pt x="138" y="294"/>
                      </a:lnTo>
                      <a:lnTo>
                        <a:pt x="108" y="281"/>
                      </a:lnTo>
                      <a:lnTo>
                        <a:pt x="83" y="269"/>
                      </a:lnTo>
                      <a:lnTo>
                        <a:pt x="65" y="258"/>
                      </a:lnTo>
                      <a:lnTo>
                        <a:pt x="49" y="247"/>
                      </a:lnTo>
                      <a:lnTo>
                        <a:pt x="36" y="235"/>
                      </a:lnTo>
                      <a:lnTo>
                        <a:pt x="25" y="222"/>
                      </a:lnTo>
                      <a:lnTo>
                        <a:pt x="16" y="209"/>
                      </a:lnTo>
                      <a:lnTo>
                        <a:pt x="12" y="203"/>
                      </a:lnTo>
                      <a:lnTo>
                        <a:pt x="9" y="195"/>
                      </a:lnTo>
                      <a:lnTo>
                        <a:pt x="6" y="188"/>
                      </a:lnTo>
                      <a:lnTo>
                        <a:pt x="4" y="180"/>
                      </a:lnTo>
                      <a:lnTo>
                        <a:pt x="1" y="163"/>
                      </a:lnTo>
                      <a:lnTo>
                        <a:pt x="0" y="145"/>
                      </a:lnTo>
                      <a:lnTo>
                        <a:pt x="1" y="128"/>
                      </a:lnTo>
                      <a:lnTo>
                        <a:pt x="4" y="113"/>
                      </a:lnTo>
                      <a:lnTo>
                        <a:pt x="8" y="99"/>
                      </a:lnTo>
                      <a:lnTo>
                        <a:pt x="13" y="84"/>
                      </a:lnTo>
                      <a:lnTo>
                        <a:pt x="22" y="71"/>
                      </a:lnTo>
                      <a:lnTo>
                        <a:pt x="31" y="59"/>
                      </a:lnTo>
                      <a:lnTo>
                        <a:pt x="42" y="49"/>
                      </a:lnTo>
                      <a:lnTo>
                        <a:pt x="55" y="39"/>
                      </a:lnTo>
                      <a:lnTo>
                        <a:pt x="69" y="29"/>
                      </a:lnTo>
                      <a:lnTo>
                        <a:pt x="85" y="21"/>
                      </a:lnTo>
                      <a:lnTo>
                        <a:pt x="101" y="15"/>
                      </a:lnTo>
                      <a:lnTo>
                        <a:pt x="120" y="10"/>
                      </a:lnTo>
                      <a:lnTo>
                        <a:pt x="140" y="5"/>
                      </a:lnTo>
                      <a:lnTo>
                        <a:pt x="160" y="2"/>
                      </a:lnTo>
                      <a:lnTo>
                        <a:pt x="182" y="1"/>
                      </a:lnTo>
                      <a:lnTo>
                        <a:pt x="206" y="0"/>
                      </a:lnTo>
                      <a:lnTo>
                        <a:pt x="228" y="0"/>
                      </a:lnTo>
                      <a:lnTo>
                        <a:pt x="249" y="2"/>
                      </a:lnTo>
                      <a:lnTo>
                        <a:pt x="271" y="5"/>
                      </a:lnTo>
                      <a:lnTo>
                        <a:pt x="294" y="8"/>
                      </a:lnTo>
                      <a:lnTo>
                        <a:pt x="314" y="14"/>
                      </a:lnTo>
                      <a:lnTo>
                        <a:pt x="336" y="20"/>
                      </a:lnTo>
                      <a:lnTo>
                        <a:pt x="358" y="27"/>
                      </a:lnTo>
                      <a:lnTo>
                        <a:pt x="380" y="36"/>
                      </a:lnTo>
                      <a:lnTo>
                        <a:pt x="349" y="104"/>
                      </a:lnTo>
                      <a:lnTo>
                        <a:pt x="329" y="95"/>
                      </a:lnTo>
                      <a:lnTo>
                        <a:pt x="309" y="89"/>
                      </a:lnTo>
                      <a:lnTo>
                        <a:pt x="289" y="83"/>
                      </a:lnTo>
                      <a:lnTo>
                        <a:pt x="271" y="78"/>
                      </a:lnTo>
                      <a:lnTo>
                        <a:pt x="253" y="75"/>
                      </a:lnTo>
                      <a:lnTo>
                        <a:pt x="234" y="71"/>
                      </a:lnTo>
                      <a:lnTo>
                        <a:pt x="217" y="70"/>
                      </a:lnTo>
                      <a:lnTo>
                        <a:pt x="199" y="69"/>
                      </a:lnTo>
                      <a:lnTo>
                        <a:pt x="185" y="70"/>
                      </a:lnTo>
                      <a:lnTo>
                        <a:pt x="171" y="70"/>
                      </a:lnTo>
                      <a:lnTo>
                        <a:pt x="159" y="72"/>
                      </a:lnTo>
                      <a:lnTo>
                        <a:pt x="147" y="75"/>
                      </a:lnTo>
                      <a:lnTo>
                        <a:pt x="136" y="77"/>
                      </a:lnTo>
                      <a:lnTo>
                        <a:pt x="126" y="80"/>
                      </a:lnTo>
                      <a:lnTo>
                        <a:pt x="118" y="83"/>
                      </a:lnTo>
                      <a:lnTo>
                        <a:pt x="110" y="88"/>
                      </a:lnTo>
                      <a:lnTo>
                        <a:pt x="103" y="93"/>
                      </a:lnTo>
                      <a:lnTo>
                        <a:pt x="96" y="99"/>
                      </a:lnTo>
                      <a:lnTo>
                        <a:pt x="92" y="104"/>
                      </a:lnTo>
                      <a:lnTo>
                        <a:pt x="87" y="111"/>
                      </a:lnTo>
                      <a:lnTo>
                        <a:pt x="84" y="117"/>
                      </a:lnTo>
                      <a:lnTo>
                        <a:pt x="82" y="124"/>
                      </a:lnTo>
                      <a:lnTo>
                        <a:pt x="80" y="131"/>
                      </a:lnTo>
                      <a:lnTo>
                        <a:pt x="80" y="139"/>
                      </a:lnTo>
                      <a:lnTo>
                        <a:pt x="80" y="150"/>
                      </a:lnTo>
                      <a:lnTo>
                        <a:pt x="82" y="159"/>
                      </a:lnTo>
                      <a:lnTo>
                        <a:pt x="86" y="169"/>
                      </a:lnTo>
                      <a:lnTo>
                        <a:pt x="91" y="177"/>
                      </a:lnTo>
                      <a:lnTo>
                        <a:pt x="97" y="184"/>
                      </a:lnTo>
                      <a:lnTo>
                        <a:pt x="106" y="192"/>
                      </a:lnTo>
                      <a:lnTo>
                        <a:pt x="116" y="200"/>
                      </a:lnTo>
                      <a:lnTo>
                        <a:pt x="128" y="206"/>
                      </a:lnTo>
                      <a:lnTo>
                        <a:pt x="143" y="215"/>
                      </a:lnTo>
                      <a:lnTo>
                        <a:pt x="165" y="223"/>
                      </a:lnTo>
                      <a:lnTo>
                        <a:pt x="191" y="234"/>
                      </a:lnTo>
                      <a:lnTo>
                        <a:pt x="224" y="247"/>
                      </a:lnTo>
                      <a:lnTo>
                        <a:pt x="247" y="256"/>
                      </a:lnTo>
                      <a:lnTo>
                        <a:pt x="269" y="265"/>
                      </a:lnTo>
                      <a:lnTo>
                        <a:pt x="288" y="274"/>
                      </a:lnTo>
                      <a:lnTo>
                        <a:pt x="306" y="283"/>
                      </a:lnTo>
                      <a:lnTo>
                        <a:pt x="322" y="292"/>
                      </a:lnTo>
                      <a:lnTo>
                        <a:pt x="335" y="301"/>
                      </a:lnTo>
                      <a:lnTo>
                        <a:pt x="347" y="310"/>
                      </a:lnTo>
                      <a:lnTo>
                        <a:pt x="357" y="319"/>
                      </a:lnTo>
                      <a:lnTo>
                        <a:pt x="364" y="328"/>
                      </a:lnTo>
                      <a:lnTo>
                        <a:pt x="371" y="339"/>
                      </a:lnTo>
                      <a:lnTo>
                        <a:pt x="378" y="348"/>
                      </a:lnTo>
                      <a:lnTo>
                        <a:pt x="382" y="359"/>
                      </a:lnTo>
                      <a:lnTo>
                        <a:pt x="386" y="371"/>
                      </a:lnTo>
                      <a:lnTo>
                        <a:pt x="388" y="383"/>
                      </a:lnTo>
                      <a:lnTo>
                        <a:pt x="391" y="396"/>
                      </a:lnTo>
                      <a:lnTo>
                        <a:pt x="391" y="4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29"/>
                <p:cNvSpPr>
                  <a:spLocks/>
                </p:cNvSpPr>
                <p:nvPr/>
              </p:nvSpPr>
              <p:spPr bwMode="auto">
                <a:xfrm>
                  <a:off x="4014" y="2870"/>
                  <a:ext cx="51" cy="68"/>
                </a:xfrm>
                <a:custGeom>
                  <a:avLst/>
                  <a:gdLst>
                    <a:gd name="T0" fmla="*/ 324 w 556"/>
                    <a:gd name="T1" fmla="*/ 77 h 753"/>
                    <a:gd name="T2" fmla="*/ 282 w 556"/>
                    <a:gd name="T3" fmla="*/ 83 h 753"/>
                    <a:gd name="T4" fmla="*/ 245 w 556"/>
                    <a:gd name="T5" fmla="*/ 95 h 753"/>
                    <a:gd name="T6" fmla="*/ 211 w 556"/>
                    <a:gd name="T7" fmla="*/ 114 h 753"/>
                    <a:gd name="T8" fmla="*/ 180 w 556"/>
                    <a:gd name="T9" fmla="*/ 138 h 753"/>
                    <a:gd name="T10" fmla="*/ 153 w 556"/>
                    <a:gd name="T11" fmla="*/ 167 h 753"/>
                    <a:gd name="T12" fmla="*/ 131 w 556"/>
                    <a:gd name="T13" fmla="*/ 201 h 753"/>
                    <a:gd name="T14" fmla="*/ 114 w 556"/>
                    <a:gd name="T15" fmla="*/ 237 h 753"/>
                    <a:gd name="T16" fmla="*/ 102 w 556"/>
                    <a:gd name="T17" fmla="*/ 280 h 753"/>
                    <a:gd name="T18" fmla="*/ 94 w 556"/>
                    <a:gd name="T19" fmla="*/ 326 h 753"/>
                    <a:gd name="T20" fmla="*/ 92 w 556"/>
                    <a:gd name="T21" fmla="*/ 376 h 753"/>
                    <a:gd name="T22" fmla="*/ 94 w 556"/>
                    <a:gd name="T23" fmla="*/ 429 h 753"/>
                    <a:gd name="T24" fmla="*/ 102 w 556"/>
                    <a:gd name="T25" fmla="*/ 475 h 753"/>
                    <a:gd name="T26" fmla="*/ 113 w 556"/>
                    <a:gd name="T27" fmla="*/ 518 h 753"/>
                    <a:gd name="T28" fmla="*/ 130 w 556"/>
                    <a:gd name="T29" fmla="*/ 556 h 753"/>
                    <a:gd name="T30" fmla="*/ 151 w 556"/>
                    <a:gd name="T31" fmla="*/ 589 h 753"/>
                    <a:gd name="T32" fmla="*/ 177 w 556"/>
                    <a:gd name="T33" fmla="*/ 618 h 753"/>
                    <a:gd name="T34" fmla="*/ 207 w 556"/>
                    <a:gd name="T35" fmla="*/ 640 h 753"/>
                    <a:gd name="T36" fmla="*/ 241 w 556"/>
                    <a:gd name="T37" fmla="*/ 658 h 753"/>
                    <a:gd name="T38" fmla="*/ 280 w 556"/>
                    <a:gd name="T39" fmla="*/ 670 h 753"/>
                    <a:gd name="T40" fmla="*/ 323 w 556"/>
                    <a:gd name="T41" fmla="*/ 676 h 753"/>
                    <a:gd name="T42" fmla="*/ 373 w 556"/>
                    <a:gd name="T43" fmla="*/ 677 h 753"/>
                    <a:gd name="T44" fmla="*/ 435 w 556"/>
                    <a:gd name="T45" fmla="*/ 671 h 753"/>
                    <a:gd name="T46" fmla="*/ 504 w 556"/>
                    <a:gd name="T47" fmla="*/ 657 h 753"/>
                    <a:gd name="T48" fmla="*/ 508 w 556"/>
                    <a:gd name="T49" fmla="*/ 732 h 753"/>
                    <a:gd name="T50" fmla="*/ 442 w 556"/>
                    <a:gd name="T51" fmla="*/ 747 h 753"/>
                    <a:gd name="T52" fmla="*/ 367 w 556"/>
                    <a:gd name="T53" fmla="*/ 753 h 753"/>
                    <a:gd name="T54" fmla="*/ 300 w 556"/>
                    <a:gd name="T55" fmla="*/ 752 h 753"/>
                    <a:gd name="T56" fmla="*/ 245 w 556"/>
                    <a:gd name="T57" fmla="*/ 745 h 753"/>
                    <a:gd name="T58" fmla="*/ 195 w 556"/>
                    <a:gd name="T59" fmla="*/ 729 h 753"/>
                    <a:gd name="T60" fmla="*/ 151 w 556"/>
                    <a:gd name="T61" fmla="*/ 708 h 753"/>
                    <a:gd name="T62" fmla="*/ 112 w 556"/>
                    <a:gd name="T63" fmla="*/ 678 h 753"/>
                    <a:gd name="T64" fmla="*/ 78 w 556"/>
                    <a:gd name="T65" fmla="*/ 642 h 753"/>
                    <a:gd name="T66" fmla="*/ 50 w 556"/>
                    <a:gd name="T67" fmla="*/ 601 h 753"/>
                    <a:gd name="T68" fmla="*/ 28 w 556"/>
                    <a:gd name="T69" fmla="*/ 553 h 753"/>
                    <a:gd name="T70" fmla="*/ 13 w 556"/>
                    <a:gd name="T71" fmla="*/ 500 h 753"/>
                    <a:gd name="T72" fmla="*/ 3 w 556"/>
                    <a:gd name="T73" fmla="*/ 441 h 753"/>
                    <a:gd name="T74" fmla="*/ 0 w 556"/>
                    <a:gd name="T75" fmla="*/ 376 h 753"/>
                    <a:gd name="T76" fmla="*/ 6 w 556"/>
                    <a:gd name="T77" fmla="*/ 295 h 753"/>
                    <a:gd name="T78" fmla="*/ 24 w 556"/>
                    <a:gd name="T79" fmla="*/ 221 h 753"/>
                    <a:gd name="T80" fmla="*/ 54 w 556"/>
                    <a:gd name="T81" fmla="*/ 156 h 753"/>
                    <a:gd name="T82" fmla="*/ 94 w 556"/>
                    <a:gd name="T83" fmla="*/ 102 h 753"/>
                    <a:gd name="T84" fmla="*/ 146 w 556"/>
                    <a:gd name="T85" fmla="*/ 58 h 753"/>
                    <a:gd name="T86" fmla="*/ 207 w 556"/>
                    <a:gd name="T87" fmla="*/ 26 h 753"/>
                    <a:gd name="T88" fmla="*/ 277 w 556"/>
                    <a:gd name="T89" fmla="*/ 6 h 753"/>
                    <a:gd name="T90" fmla="*/ 354 w 556"/>
                    <a:gd name="T91" fmla="*/ 0 h 753"/>
                    <a:gd name="T92" fmla="*/ 437 w 556"/>
                    <a:gd name="T93" fmla="*/ 5 h 753"/>
                    <a:gd name="T94" fmla="*/ 512 w 556"/>
                    <a:gd name="T95" fmla="*/ 23 h 753"/>
                    <a:gd name="T96" fmla="*/ 520 w 556"/>
                    <a:gd name="T97" fmla="*/ 115 h 753"/>
                    <a:gd name="T98" fmla="*/ 457 w 556"/>
                    <a:gd name="T99" fmla="*/ 91 h 753"/>
                    <a:gd name="T100" fmla="*/ 395 w 556"/>
                    <a:gd name="T101" fmla="*/ 7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6" h="753">
                      <a:moveTo>
                        <a:pt x="353" y="76"/>
                      </a:moveTo>
                      <a:lnTo>
                        <a:pt x="339" y="76"/>
                      </a:lnTo>
                      <a:lnTo>
                        <a:pt x="324" y="77"/>
                      </a:lnTo>
                      <a:lnTo>
                        <a:pt x="310" y="79"/>
                      </a:lnTo>
                      <a:lnTo>
                        <a:pt x="296" y="81"/>
                      </a:lnTo>
                      <a:lnTo>
                        <a:pt x="282" y="83"/>
                      </a:lnTo>
                      <a:lnTo>
                        <a:pt x="269" y="86"/>
                      </a:lnTo>
                      <a:lnTo>
                        <a:pt x="257" y="91"/>
                      </a:lnTo>
                      <a:lnTo>
                        <a:pt x="245" y="95"/>
                      </a:lnTo>
                      <a:lnTo>
                        <a:pt x="233" y="101"/>
                      </a:lnTo>
                      <a:lnTo>
                        <a:pt x="221" y="107"/>
                      </a:lnTo>
                      <a:lnTo>
                        <a:pt x="211" y="114"/>
                      </a:lnTo>
                      <a:lnTo>
                        <a:pt x="201" y="121"/>
                      </a:lnTo>
                      <a:lnTo>
                        <a:pt x="190" y="129"/>
                      </a:lnTo>
                      <a:lnTo>
                        <a:pt x="180" y="138"/>
                      </a:lnTo>
                      <a:lnTo>
                        <a:pt x="171" y="146"/>
                      </a:lnTo>
                      <a:lnTo>
                        <a:pt x="162" y="156"/>
                      </a:lnTo>
                      <a:lnTo>
                        <a:pt x="153" y="167"/>
                      </a:lnTo>
                      <a:lnTo>
                        <a:pt x="145" y="177"/>
                      </a:lnTo>
                      <a:lnTo>
                        <a:pt x="138" y="189"/>
                      </a:lnTo>
                      <a:lnTo>
                        <a:pt x="131" y="201"/>
                      </a:lnTo>
                      <a:lnTo>
                        <a:pt x="125" y="212"/>
                      </a:lnTo>
                      <a:lnTo>
                        <a:pt x="119" y="224"/>
                      </a:lnTo>
                      <a:lnTo>
                        <a:pt x="114" y="237"/>
                      </a:lnTo>
                      <a:lnTo>
                        <a:pt x="110" y="252"/>
                      </a:lnTo>
                      <a:lnTo>
                        <a:pt x="105" y="266"/>
                      </a:lnTo>
                      <a:lnTo>
                        <a:pt x="102" y="280"/>
                      </a:lnTo>
                      <a:lnTo>
                        <a:pt x="99" y="295"/>
                      </a:lnTo>
                      <a:lnTo>
                        <a:pt x="96" y="310"/>
                      </a:lnTo>
                      <a:lnTo>
                        <a:pt x="94" y="326"/>
                      </a:lnTo>
                      <a:lnTo>
                        <a:pt x="93" y="343"/>
                      </a:lnTo>
                      <a:lnTo>
                        <a:pt x="92" y="359"/>
                      </a:lnTo>
                      <a:lnTo>
                        <a:pt x="92" y="376"/>
                      </a:lnTo>
                      <a:lnTo>
                        <a:pt x="92" y="394"/>
                      </a:lnTo>
                      <a:lnTo>
                        <a:pt x="93" y="411"/>
                      </a:lnTo>
                      <a:lnTo>
                        <a:pt x="94" y="429"/>
                      </a:lnTo>
                      <a:lnTo>
                        <a:pt x="96" y="445"/>
                      </a:lnTo>
                      <a:lnTo>
                        <a:pt x="99" y="460"/>
                      </a:lnTo>
                      <a:lnTo>
                        <a:pt x="102" y="475"/>
                      </a:lnTo>
                      <a:lnTo>
                        <a:pt x="105" y="490"/>
                      </a:lnTo>
                      <a:lnTo>
                        <a:pt x="108" y="505"/>
                      </a:lnTo>
                      <a:lnTo>
                        <a:pt x="113" y="518"/>
                      </a:lnTo>
                      <a:lnTo>
                        <a:pt x="118" y="531"/>
                      </a:lnTo>
                      <a:lnTo>
                        <a:pt x="124" y="544"/>
                      </a:lnTo>
                      <a:lnTo>
                        <a:pt x="130" y="556"/>
                      </a:lnTo>
                      <a:lnTo>
                        <a:pt x="137" y="568"/>
                      </a:lnTo>
                      <a:lnTo>
                        <a:pt x="143" y="578"/>
                      </a:lnTo>
                      <a:lnTo>
                        <a:pt x="151" y="589"/>
                      </a:lnTo>
                      <a:lnTo>
                        <a:pt x="160" y="599"/>
                      </a:lnTo>
                      <a:lnTo>
                        <a:pt x="168" y="609"/>
                      </a:lnTo>
                      <a:lnTo>
                        <a:pt x="177" y="618"/>
                      </a:lnTo>
                      <a:lnTo>
                        <a:pt x="187" y="626"/>
                      </a:lnTo>
                      <a:lnTo>
                        <a:pt x="196" y="634"/>
                      </a:lnTo>
                      <a:lnTo>
                        <a:pt x="207" y="640"/>
                      </a:lnTo>
                      <a:lnTo>
                        <a:pt x="218" y="647"/>
                      </a:lnTo>
                      <a:lnTo>
                        <a:pt x="230" y="652"/>
                      </a:lnTo>
                      <a:lnTo>
                        <a:pt x="241" y="658"/>
                      </a:lnTo>
                      <a:lnTo>
                        <a:pt x="254" y="663"/>
                      </a:lnTo>
                      <a:lnTo>
                        <a:pt x="267" y="666"/>
                      </a:lnTo>
                      <a:lnTo>
                        <a:pt x="280" y="670"/>
                      </a:lnTo>
                      <a:lnTo>
                        <a:pt x="293" y="673"/>
                      </a:lnTo>
                      <a:lnTo>
                        <a:pt x="307" y="675"/>
                      </a:lnTo>
                      <a:lnTo>
                        <a:pt x="323" y="676"/>
                      </a:lnTo>
                      <a:lnTo>
                        <a:pt x="337" y="677"/>
                      </a:lnTo>
                      <a:lnTo>
                        <a:pt x="353" y="677"/>
                      </a:lnTo>
                      <a:lnTo>
                        <a:pt x="373" y="677"/>
                      </a:lnTo>
                      <a:lnTo>
                        <a:pt x="392" y="676"/>
                      </a:lnTo>
                      <a:lnTo>
                        <a:pt x="413" y="674"/>
                      </a:lnTo>
                      <a:lnTo>
                        <a:pt x="435" y="671"/>
                      </a:lnTo>
                      <a:lnTo>
                        <a:pt x="457" y="666"/>
                      </a:lnTo>
                      <a:lnTo>
                        <a:pt x="480" y="662"/>
                      </a:lnTo>
                      <a:lnTo>
                        <a:pt x="504" y="657"/>
                      </a:lnTo>
                      <a:lnTo>
                        <a:pt x="528" y="650"/>
                      </a:lnTo>
                      <a:lnTo>
                        <a:pt x="528" y="725"/>
                      </a:lnTo>
                      <a:lnTo>
                        <a:pt x="508" y="732"/>
                      </a:lnTo>
                      <a:lnTo>
                        <a:pt x="488" y="737"/>
                      </a:lnTo>
                      <a:lnTo>
                        <a:pt x="466" y="742"/>
                      </a:lnTo>
                      <a:lnTo>
                        <a:pt x="442" y="747"/>
                      </a:lnTo>
                      <a:lnTo>
                        <a:pt x="418" y="750"/>
                      </a:lnTo>
                      <a:lnTo>
                        <a:pt x="393" y="752"/>
                      </a:lnTo>
                      <a:lnTo>
                        <a:pt x="367" y="753"/>
                      </a:lnTo>
                      <a:lnTo>
                        <a:pt x="339" y="753"/>
                      </a:lnTo>
                      <a:lnTo>
                        <a:pt x="319" y="753"/>
                      </a:lnTo>
                      <a:lnTo>
                        <a:pt x="300" y="752"/>
                      </a:lnTo>
                      <a:lnTo>
                        <a:pt x="281" y="750"/>
                      </a:lnTo>
                      <a:lnTo>
                        <a:pt x="263" y="748"/>
                      </a:lnTo>
                      <a:lnTo>
                        <a:pt x="245" y="745"/>
                      </a:lnTo>
                      <a:lnTo>
                        <a:pt x="228" y="740"/>
                      </a:lnTo>
                      <a:lnTo>
                        <a:pt x="212" y="735"/>
                      </a:lnTo>
                      <a:lnTo>
                        <a:pt x="195" y="729"/>
                      </a:lnTo>
                      <a:lnTo>
                        <a:pt x="180" y="723"/>
                      </a:lnTo>
                      <a:lnTo>
                        <a:pt x="165" y="715"/>
                      </a:lnTo>
                      <a:lnTo>
                        <a:pt x="151" y="708"/>
                      </a:lnTo>
                      <a:lnTo>
                        <a:pt x="138" y="698"/>
                      </a:lnTo>
                      <a:lnTo>
                        <a:pt x="125" y="689"/>
                      </a:lnTo>
                      <a:lnTo>
                        <a:pt x="112" y="678"/>
                      </a:lnTo>
                      <a:lnTo>
                        <a:pt x="100" y="667"/>
                      </a:lnTo>
                      <a:lnTo>
                        <a:pt x="89" y="656"/>
                      </a:lnTo>
                      <a:lnTo>
                        <a:pt x="78" y="642"/>
                      </a:lnTo>
                      <a:lnTo>
                        <a:pt x="68" y="629"/>
                      </a:lnTo>
                      <a:lnTo>
                        <a:pt x="58" y="615"/>
                      </a:lnTo>
                      <a:lnTo>
                        <a:pt x="50" y="601"/>
                      </a:lnTo>
                      <a:lnTo>
                        <a:pt x="42" y="586"/>
                      </a:lnTo>
                      <a:lnTo>
                        <a:pt x="35" y="570"/>
                      </a:lnTo>
                      <a:lnTo>
                        <a:pt x="28" y="553"/>
                      </a:lnTo>
                      <a:lnTo>
                        <a:pt x="23" y="536"/>
                      </a:lnTo>
                      <a:lnTo>
                        <a:pt x="17" y="519"/>
                      </a:lnTo>
                      <a:lnTo>
                        <a:pt x="13" y="500"/>
                      </a:lnTo>
                      <a:lnTo>
                        <a:pt x="8" y="481"/>
                      </a:lnTo>
                      <a:lnTo>
                        <a:pt x="6" y="461"/>
                      </a:lnTo>
                      <a:lnTo>
                        <a:pt x="3" y="441"/>
                      </a:lnTo>
                      <a:lnTo>
                        <a:pt x="2" y="420"/>
                      </a:lnTo>
                      <a:lnTo>
                        <a:pt x="1" y="398"/>
                      </a:lnTo>
                      <a:lnTo>
                        <a:pt x="0" y="376"/>
                      </a:lnTo>
                      <a:lnTo>
                        <a:pt x="1" y="348"/>
                      </a:lnTo>
                      <a:lnTo>
                        <a:pt x="3" y="321"/>
                      </a:lnTo>
                      <a:lnTo>
                        <a:pt x="6" y="295"/>
                      </a:lnTo>
                      <a:lnTo>
                        <a:pt x="11" y="269"/>
                      </a:lnTo>
                      <a:lnTo>
                        <a:pt x="17" y="245"/>
                      </a:lnTo>
                      <a:lnTo>
                        <a:pt x="24" y="221"/>
                      </a:lnTo>
                      <a:lnTo>
                        <a:pt x="32" y="198"/>
                      </a:lnTo>
                      <a:lnTo>
                        <a:pt x="43" y="177"/>
                      </a:lnTo>
                      <a:lnTo>
                        <a:pt x="54" y="156"/>
                      </a:lnTo>
                      <a:lnTo>
                        <a:pt x="66" y="136"/>
                      </a:lnTo>
                      <a:lnTo>
                        <a:pt x="80" y="119"/>
                      </a:lnTo>
                      <a:lnTo>
                        <a:pt x="94" y="102"/>
                      </a:lnTo>
                      <a:lnTo>
                        <a:pt x="111" y="85"/>
                      </a:lnTo>
                      <a:lnTo>
                        <a:pt x="128" y="71"/>
                      </a:lnTo>
                      <a:lnTo>
                        <a:pt x="146" y="58"/>
                      </a:lnTo>
                      <a:lnTo>
                        <a:pt x="166" y="45"/>
                      </a:lnTo>
                      <a:lnTo>
                        <a:pt x="186" y="34"/>
                      </a:lnTo>
                      <a:lnTo>
                        <a:pt x="207" y="26"/>
                      </a:lnTo>
                      <a:lnTo>
                        <a:pt x="230" y="18"/>
                      </a:lnTo>
                      <a:lnTo>
                        <a:pt x="253" y="12"/>
                      </a:lnTo>
                      <a:lnTo>
                        <a:pt x="277" y="6"/>
                      </a:lnTo>
                      <a:lnTo>
                        <a:pt x="302" y="3"/>
                      </a:lnTo>
                      <a:lnTo>
                        <a:pt x="328" y="1"/>
                      </a:lnTo>
                      <a:lnTo>
                        <a:pt x="354" y="0"/>
                      </a:lnTo>
                      <a:lnTo>
                        <a:pt x="383" y="1"/>
                      </a:lnTo>
                      <a:lnTo>
                        <a:pt x="411" y="2"/>
                      </a:lnTo>
                      <a:lnTo>
                        <a:pt x="437" y="5"/>
                      </a:lnTo>
                      <a:lnTo>
                        <a:pt x="463" y="10"/>
                      </a:lnTo>
                      <a:lnTo>
                        <a:pt x="488" y="16"/>
                      </a:lnTo>
                      <a:lnTo>
                        <a:pt x="512" y="23"/>
                      </a:lnTo>
                      <a:lnTo>
                        <a:pt x="535" y="31"/>
                      </a:lnTo>
                      <a:lnTo>
                        <a:pt x="556" y="42"/>
                      </a:lnTo>
                      <a:lnTo>
                        <a:pt x="520" y="115"/>
                      </a:lnTo>
                      <a:lnTo>
                        <a:pt x="500" y="106"/>
                      </a:lnTo>
                      <a:lnTo>
                        <a:pt x="479" y="97"/>
                      </a:lnTo>
                      <a:lnTo>
                        <a:pt x="457" y="91"/>
                      </a:lnTo>
                      <a:lnTo>
                        <a:pt x="437" y="85"/>
                      </a:lnTo>
                      <a:lnTo>
                        <a:pt x="416" y="81"/>
                      </a:lnTo>
                      <a:lnTo>
                        <a:pt x="395" y="78"/>
                      </a:lnTo>
                      <a:lnTo>
                        <a:pt x="375" y="76"/>
                      </a:lnTo>
                      <a:lnTo>
                        <a:pt x="35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30"/>
                <p:cNvSpPr>
                  <a:spLocks noEditPoints="1"/>
                </p:cNvSpPr>
                <p:nvPr/>
              </p:nvSpPr>
              <p:spPr bwMode="auto">
                <a:xfrm>
                  <a:off x="4072" y="2887"/>
                  <a:ext cx="40" cy="51"/>
                </a:xfrm>
                <a:custGeom>
                  <a:avLst/>
                  <a:gdLst>
                    <a:gd name="T0" fmla="*/ 359 w 442"/>
                    <a:gd name="T1" fmla="*/ 481 h 569"/>
                    <a:gd name="T2" fmla="*/ 328 w 442"/>
                    <a:gd name="T3" fmla="*/ 515 h 569"/>
                    <a:gd name="T4" fmla="*/ 297 w 442"/>
                    <a:gd name="T5" fmla="*/ 540 h 569"/>
                    <a:gd name="T6" fmla="*/ 266 w 442"/>
                    <a:gd name="T7" fmla="*/ 555 h 569"/>
                    <a:gd name="T8" fmla="*/ 231 w 442"/>
                    <a:gd name="T9" fmla="*/ 565 h 569"/>
                    <a:gd name="T10" fmla="*/ 190 w 442"/>
                    <a:gd name="T11" fmla="*/ 569 h 569"/>
                    <a:gd name="T12" fmla="*/ 135 w 442"/>
                    <a:gd name="T13" fmla="*/ 567 h 569"/>
                    <a:gd name="T14" fmla="*/ 85 w 442"/>
                    <a:gd name="T15" fmla="*/ 553 h 569"/>
                    <a:gd name="T16" fmla="*/ 46 w 442"/>
                    <a:gd name="T17" fmla="*/ 528 h 569"/>
                    <a:gd name="T18" fmla="*/ 18 w 442"/>
                    <a:gd name="T19" fmla="*/ 491 h 569"/>
                    <a:gd name="T20" fmla="*/ 3 w 442"/>
                    <a:gd name="T21" fmla="*/ 444 h 569"/>
                    <a:gd name="T22" fmla="*/ 0 w 442"/>
                    <a:gd name="T23" fmla="*/ 397 h 569"/>
                    <a:gd name="T24" fmla="*/ 4 w 442"/>
                    <a:gd name="T25" fmla="*/ 368 h 569"/>
                    <a:gd name="T26" fmla="*/ 13 w 442"/>
                    <a:gd name="T27" fmla="*/ 342 h 569"/>
                    <a:gd name="T28" fmla="*/ 26 w 442"/>
                    <a:gd name="T29" fmla="*/ 318 h 569"/>
                    <a:gd name="T30" fmla="*/ 43 w 442"/>
                    <a:gd name="T31" fmla="*/ 298 h 569"/>
                    <a:gd name="T32" fmla="*/ 66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0 w 442"/>
                    <a:gd name="T39" fmla="*/ 229 h 569"/>
                    <a:gd name="T40" fmla="*/ 358 w 442"/>
                    <a:gd name="T41" fmla="*/ 165 h 569"/>
                    <a:gd name="T42" fmla="*/ 350 w 442"/>
                    <a:gd name="T43" fmla="*/ 128 h 569"/>
                    <a:gd name="T44" fmla="*/ 332 w 442"/>
                    <a:gd name="T45" fmla="*/ 100 h 569"/>
                    <a:gd name="T46" fmla="*/ 306 w 442"/>
                    <a:gd name="T47" fmla="*/ 82 h 569"/>
                    <a:gd name="T48" fmla="*/ 271 w 442"/>
                    <a:gd name="T49" fmla="*/ 71 h 569"/>
                    <a:gd name="T50" fmla="*/ 226 w 442"/>
                    <a:gd name="T51" fmla="*/ 70 h 569"/>
                    <a:gd name="T52" fmla="*/ 169 w 442"/>
                    <a:gd name="T53" fmla="*/ 79 h 569"/>
                    <a:gd name="T54" fmla="*/ 108 w 442"/>
                    <a:gd name="T55" fmla="*/ 101 h 569"/>
                    <a:gd name="T56" fmla="*/ 82 w 442"/>
                    <a:gd name="T57" fmla="*/ 37 h 569"/>
                    <a:gd name="T58" fmla="*/ 151 w 442"/>
                    <a:gd name="T59" fmla="*/ 13 h 569"/>
                    <a:gd name="T60" fmla="*/ 223 w 442"/>
                    <a:gd name="T61" fmla="*/ 1 h 569"/>
                    <a:gd name="T62" fmla="*/ 294 w 442"/>
                    <a:gd name="T63" fmla="*/ 3 h 569"/>
                    <a:gd name="T64" fmla="*/ 352 w 442"/>
                    <a:gd name="T65" fmla="*/ 18 h 569"/>
                    <a:gd name="T66" fmla="*/ 394 w 442"/>
                    <a:gd name="T67" fmla="*/ 44 h 569"/>
                    <a:gd name="T68" fmla="*/ 410 w 442"/>
                    <a:gd name="T69" fmla="*/ 62 h 569"/>
                    <a:gd name="T70" fmla="*/ 430 w 442"/>
                    <a:gd name="T71" fmla="*/ 101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9 h 569"/>
                    <a:gd name="T78" fmla="*/ 276 w 442"/>
                    <a:gd name="T79" fmla="*/ 485 h 569"/>
                    <a:gd name="T80" fmla="*/ 314 w 442"/>
                    <a:gd name="T81" fmla="*/ 458 h 569"/>
                    <a:gd name="T82" fmla="*/ 341 w 442"/>
                    <a:gd name="T83" fmla="*/ 422 h 569"/>
                    <a:gd name="T84" fmla="*/ 355 w 442"/>
                    <a:gd name="T85" fmla="*/ 375 h 569"/>
                    <a:gd name="T86" fmla="*/ 358 w 442"/>
                    <a:gd name="T87" fmla="*/ 289 h 569"/>
                    <a:gd name="T88" fmla="*/ 228 w 442"/>
                    <a:gd name="T89" fmla="*/ 296 h 569"/>
                    <a:gd name="T90" fmla="*/ 172 w 442"/>
                    <a:gd name="T91" fmla="*/ 306 h 569"/>
                    <a:gd name="T92" fmla="*/ 131 w 442"/>
                    <a:gd name="T93" fmla="*/ 324 h 569"/>
                    <a:gd name="T94" fmla="*/ 104 w 442"/>
                    <a:gd name="T95" fmla="*/ 349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4 w 442"/>
                    <a:gd name="T101" fmla="*/ 449 h 569"/>
                    <a:gd name="T102" fmla="*/ 108 w 442"/>
                    <a:gd name="T103" fmla="*/ 472 h 569"/>
                    <a:gd name="T104" fmla="*/ 130 w 442"/>
                    <a:gd name="T105" fmla="*/ 488 h 569"/>
                    <a:gd name="T106" fmla="*/ 157 w 442"/>
                    <a:gd name="T107" fmla="*/ 498 h 569"/>
                    <a:gd name="T108" fmla="*/ 191 w 442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59" y="481"/>
                      </a:lnTo>
                      <a:lnTo>
                        <a:pt x="348" y="493"/>
                      </a:lnTo>
                      <a:lnTo>
                        <a:pt x="339" y="505"/>
                      </a:lnTo>
                      <a:lnTo>
                        <a:pt x="328" y="515"/>
                      </a:lnTo>
                      <a:lnTo>
                        <a:pt x="318" y="525"/>
                      </a:lnTo>
                      <a:lnTo>
                        <a:pt x="307" y="532"/>
                      </a:lnTo>
                      <a:lnTo>
                        <a:pt x="297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6" y="555"/>
                      </a:lnTo>
                      <a:lnTo>
                        <a:pt x="255" y="559"/>
                      </a:lnTo>
                      <a:lnTo>
                        <a:pt x="243" y="563"/>
                      </a:lnTo>
                      <a:lnTo>
                        <a:pt x="231" y="565"/>
                      </a:lnTo>
                      <a:lnTo>
                        <a:pt x="218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9"/>
                      </a:lnTo>
                      <a:lnTo>
                        <a:pt x="135" y="567"/>
                      </a:lnTo>
                      <a:lnTo>
                        <a:pt x="118" y="564"/>
                      </a:lnTo>
                      <a:lnTo>
                        <a:pt x="102" y="559"/>
                      </a:lnTo>
                      <a:lnTo>
                        <a:pt x="85" y="553"/>
                      </a:lnTo>
                      <a:lnTo>
                        <a:pt x="71" y="546"/>
                      </a:lnTo>
                      <a:lnTo>
                        <a:pt x="58" y="538"/>
                      </a:lnTo>
                      <a:lnTo>
                        <a:pt x="46" y="528"/>
                      </a:lnTo>
                      <a:lnTo>
                        <a:pt x="35" y="516"/>
                      </a:lnTo>
                      <a:lnTo>
                        <a:pt x="26" y="504"/>
                      </a:lnTo>
                      <a:lnTo>
                        <a:pt x="18" y="491"/>
                      </a:lnTo>
                      <a:lnTo>
                        <a:pt x="11" y="476"/>
                      </a:lnTo>
                      <a:lnTo>
                        <a:pt x="6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6" y="359"/>
                      </a:lnTo>
                      <a:lnTo>
                        <a:pt x="9" y="350"/>
                      </a:lnTo>
                      <a:lnTo>
                        <a:pt x="13" y="342"/>
                      </a:lnTo>
                      <a:lnTo>
                        <a:pt x="16" y="334"/>
                      </a:lnTo>
                      <a:lnTo>
                        <a:pt x="20" y="326"/>
                      </a:lnTo>
                      <a:lnTo>
                        <a:pt x="26" y="318"/>
                      </a:lnTo>
                      <a:lnTo>
                        <a:pt x="31" y="312"/>
                      </a:lnTo>
                      <a:lnTo>
                        <a:pt x="38" y="304"/>
                      </a:lnTo>
                      <a:lnTo>
                        <a:pt x="43" y="298"/>
                      </a:lnTo>
                      <a:lnTo>
                        <a:pt x="51" y="292"/>
                      </a:lnTo>
                      <a:lnTo>
                        <a:pt x="58" y="286"/>
                      </a:lnTo>
                      <a:lnTo>
                        <a:pt x="66" y="280"/>
                      </a:lnTo>
                      <a:lnTo>
                        <a:pt x="84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4" y="235"/>
                      </a:lnTo>
                      <a:lnTo>
                        <a:pt x="267" y="233"/>
                      </a:lnTo>
                      <a:lnTo>
                        <a:pt x="360" y="229"/>
                      </a:lnTo>
                      <a:lnTo>
                        <a:pt x="360" y="196"/>
                      </a:lnTo>
                      <a:lnTo>
                        <a:pt x="359" y="179"/>
                      </a:lnTo>
                      <a:lnTo>
                        <a:pt x="358" y="165"/>
                      </a:lnTo>
                      <a:lnTo>
                        <a:pt x="356" y="152"/>
                      </a:lnTo>
                      <a:lnTo>
                        <a:pt x="353" y="139"/>
                      </a:lnTo>
                      <a:lnTo>
                        <a:pt x="350" y="128"/>
                      </a:lnTo>
                      <a:lnTo>
                        <a:pt x="344" y="118"/>
                      </a:lnTo>
                      <a:lnTo>
                        <a:pt x="339" y="109"/>
                      </a:lnTo>
                      <a:lnTo>
                        <a:pt x="332" y="100"/>
                      </a:lnTo>
                      <a:lnTo>
                        <a:pt x="325" y="93"/>
                      </a:lnTo>
                      <a:lnTo>
                        <a:pt x="316" y="87"/>
                      </a:lnTo>
                      <a:lnTo>
                        <a:pt x="306" y="82"/>
                      </a:lnTo>
                      <a:lnTo>
                        <a:pt x="296" y="77"/>
                      </a:lnTo>
                      <a:lnTo>
                        <a:pt x="284" y="74"/>
                      </a:lnTo>
                      <a:lnTo>
                        <a:pt x="271" y="71"/>
                      </a:lnTo>
                      <a:lnTo>
                        <a:pt x="258" y="70"/>
                      </a:lnTo>
                      <a:lnTo>
                        <a:pt x="243" y="70"/>
                      </a:lnTo>
                      <a:lnTo>
                        <a:pt x="226" y="70"/>
                      </a:lnTo>
                      <a:lnTo>
                        <a:pt x="207" y="72"/>
                      </a:lnTo>
                      <a:lnTo>
                        <a:pt x="189" y="75"/>
                      </a:lnTo>
                      <a:lnTo>
                        <a:pt x="169" y="79"/>
                      </a:lnTo>
                      <a:lnTo>
                        <a:pt x="150" y="86"/>
                      </a:lnTo>
                      <a:lnTo>
                        <a:pt x="129" y="93"/>
                      </a:lnTo>
                      <a:lnTo>
                        <a:pt x="108" y="101"/>
                      </a:lnTo>
                      <a:lnTo>
                        <a:pt x="86" y="111"/>
                      </a:lnTo>
                      <a:lnTo>
                        <a:pt x="61" y="48"/>
                      </a:lnTo>
                      <a:lnTo>
                        <a:pt x="82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5" y="8"/>
                      </a:lnTo>
                      <a:lnTo>
                        <a:pt x="200" y="3"/>
                      </a:lnTo>
                      <a:lnTo>
                        <a:pt x="223" y="1"/>
                      </a:lnTo>
                      <a:lnTo>
                        <a:pt x="248" y="0"/>
                      </a:lnTo>
                      <a:lnTo>
                        <a:pt x="271" y="1"/>
                      </a:lnTo>
                      <a:lnTo>
                        <a:pt x="294" y="3"/>
                      </a:lnTo>
                      <a:lnTo>
                        <a:pt x="315" y="7"/>
                      </a:lnTo>
                      <a:lnTo>
                        <a:pt x="333" y="11"/>
                      </a:lnTo>
                      <a:lnTo>
                        <a:pt x="352" y="18"/>
                      </a:lnTo>
                      <a:lnTo>
                        <a:pt x="367" y="25"/>
                      </a:lnTo>
                      <a:lnTo>
                        <a:pt x="381" y="34"/>
                      </a:lnTo>
                      <a:lnTo>
                        <a:pt x="394" y="44"/>
                      </a:lnTo>
                      <a:lnTo>
                        <a:pt x="400" y="50"/>
                      </a:lnTo>
                      <a:lnTo>
                        <a:pt x="405" y="56"/>
                      </a:lnTo>
                      <a:lnTo>
                        <a:pt x="410" y="62"/>
                      </a:lnTo>
                      <a:lnTo>
                        <a:pt x="415" y="70"/>
                      </a:lnTo>
                      <a:lnTo>
                        <a:pt x="423" y="84"/>
                      </a:lnTo>
                      <a:lnTo>
                        <a:pt x="430" y="101"/>
                      </a:lnTo>
                      <a:lnTo>
                        <a:pt x="435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4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1"/>
                      </a:moveTo>
                      <a:lnTo>
                        <a:pt x="210" y="500"/>
                      </a:lnTo>
                      <a:lnTo>
                        <a:pt x="228" y="499"/>
                      </a:lnTo>
                      <a:lnTo>
                        <a:pt x="245" y="494"/>
                      </a:lnTo>
                      <a:lnTo>
                        <a:pt x="260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3" y="447"/>
                      </a:lnTo>
                      <a:lnTo>
                        <a:pt x="333" y="435"/>
                      </a:lnTo>
                      <a:lnTo>
                        <a:pt x="341" y="422"/>
                      </a:lnTo>
                      <a:lnTo>
                        <a:pt x="347" y="407"/>
                      </a:lnTo>
                      <a:lnTo>
                        <a:pt x="352" y="391"/>
                      </a:lnTo>
                      <a:lnTo>
                        <a:pt x="355" y="375"/>
                      </a:lnTo>
                      <a:lnTo>
                        <a:pt x="357" y="358"/>
                      </a:lnTo>
                      <a:lnTo>
                        <a:pt x="358" y="339"/>
                      </a:lnTo>
                      <a:lnTo>
                        <a:pt x="358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8" y="296"/>
                      </a:lnTo>
                      <a:lnTo>
                        <a:pt x="208" y="299"/>
                      </a:lnTo>
                      <a:lnTo>
                        <a:pt x="189" y="302"/>
                      </a:lnTo>
                      <a:lnTo>
                        <a:pt x="172" y="306"/>
                      </a:lnTo>
                      <a:lnTo>
                        <a:pt x="156" y="312"/>
                      </a:lnTo>
                      <a:lnTo>
                        <a:pt x="143" y="317"/>
                      </a:lnTo>
                      <a:lnTo>
                        <a:pt x="131" y="324"/>
                      </a:lnTo>
                      <a:lnTo>
                        <a:pt x="120" y="330"/>
                      </a:lnTo>
                      <a:lnTo>
                        <a:pt x="111" y="339"/>
                      </a:lnTo>
                      <a:lnTo>
                        <a:pt x="104" y="349"/>
                      </a:lnTo>
                      <a:lnTo>
                        <a:pt x="98" y="359"/>
                      </a:lnTo>
                      <a:lnTo>
                        <a:pt x="93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6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4" y="449"/>
                      </a:lnTo>
                      <a:lnTo>
                        <a:pt x="97" y="456"/>
                      </a:lnTo>
                      <a:lnTo>
                        <a:pt x="103" y="464"/>
                      </a:lnTo>
                      <a:lnTo>
                        <a:pt x="108" y="472"/>
                      </a:lnTo>
                      <a:lnTo>
                        <a:pt x="115" y="477"/>
                      </a:lnTo>
                      <a:lnTo>
                        <a:pt x="121" y="482"/>
                      </a:lnTo>
                      <a:lnTo>
                        <a:pt x="130" y="488"/>
                      </a:lnTo>
                      <a:lnTo>
                        <a:pt x="138" y="491"/>
                      </a:lnTo>
                      <a:lnTo>
                        <a:pt x="147" y="495"/>
                      </a:lnTo>
                      <a:lnTo>
                        <a:pt x="157" y="498"/>
                      </a:lnTo>
                      <a:lnTo>
                        <a:pt x="168" y="500"/>
                      </a:lnTo>
                      <a:lnTo>
                        <a:pt x="179" y="501"/>
                      </a:lnTo>
                      <a:lnTo>
                        <a:pt x="191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31"/>
                <p:cNvSpPr>
                  <a:spLocks/>
                </p:cNvSpPr>
                <p:nvPr/>
              </p:nvSpPr>
              <p:spPr bwMode="auto">
                <a:xfrm>
                  <a:off x="4128" y="2887"/>
                  <a:ext cx="71" cy="51"/>
                </a:xfrm>
                <a:custGeom>
                  <a:avLst/>
                  <a:gdLst>
                    <a:gd name="T0" fmla="*/ 702 w 786"/>
                    <a:gd name="T1" fmla="*/ 187 h 560"/>
                    <a:gd name="T2" fmla="*/ 695 w 786"/>
                    <a:gd name="T3" fmla="*/ 146 h 560"/>
                    <a:gd name="T4" fmla="*/ 681 w 786"/>
                    <a:gd name="T5" fmla="*/ 113 h 560"/>
                    <a:gd name="T6" fmla="*/ 658 w 786"/>
                    <a:gd name="T7" fmla="*/ 90 h 560"/>
                    <a:gd name="T8" fmla="*/ 627 w 786"/>
                    <a:gd name="T9" fmla="*/ 76 h 560"/>
                    <a:gd name="T10" fmla="*/ 587 w 786"/>
                    <a:gd name="T11" fmla="*/ 72 h 560"/>
                    <a:gd name="T12" fmla="*/ 534 w 786"/>
                    <a:gd name="T13" fmla="*/ 77 h 560"/>
                    <a:gd name="T14" fmla="*/ 493 w 786"/>
                    <a:gd name="T15" fmla="*/ 97 h 560"/>
                    <a:gd name="T16" fmla="*/ 463 w 786"/>
                    <a:gd name="T17" fmla="*/ 128 h 560"/>
                    <a:gd name="T18" fmla="*/ 443 w 786"/>
                    <a:gd name="T19" fmla="*/ 173 h 560"/>
                    <a:gd name="T20" fmla="*/ 434 w 786"/>
                    <a:gd name="T21" fmla="*/ 231 h 560"/>
                    <a:gd name="T22" fmla="*/ 351 w 786"/>
                    <a:gd name="T23" fmla="*/ 560 h 560"/>
                    <a:gd name="T24" fmla="*/ 349 w 786"/>
                    <a:gd name="T25" fmla="*/ 172 h 560"/>
                    <a:gd name="T26" fmla="*/ 340 w 786"/>
                    <a:gd name="T27" fmla="*/ 134 h 560"/>
                    <a:gd name="T28" fmla="*/ 322 w 786"/>
                    <a:gd name="T29" fmla="*/ 104 h 560"/>
                    <a:gd name="T30" fmla="*/ 297 w 786"/>
                    <a:gd name="T31" fmla="*/ 84 h 560"/>
                    <a:gd name="T32" fmla="*/ 263 w 786"/>
                    <a:gd name="T33" fmla="*/ 73 h 560"/>
                    <a:gd name="T34" fmla="*/ 216 w 786"/>
                    <a:gd name="T35" fmla="*/ 72 h 560"/>
                    <a:gd name="T36" fmla="*/ 167 w 786"/>
                    <a:gd name="T37" fmla="*/ 83 h 560"/>
                    <a:gd name="T38" fmla="*/ 129 w 786"/>
                    <a:gd name="T39" fmla="*/ 108 h 560"/>
                    <a:gd name="T40" fmla="*/ 104 w 786"/>
                    <a:gd name="T41" fmla="*/ 146 h 560"/>
                    <a:gd name="T42" fmla="*/ 89 w 786"/>
                    <a:gd name="T43" fmla="*/ 200 h 560"/>
                    <a:gd name="T44" fmla="*/ 83 w 786"/>
                    <a:gd name="T45" fmla="*/ 272 h 560"/>
                    <a:gd name="T46" fmla="*/ 0 w 786"/>
                    <a:gd name="T47" fmla="*/ 11 h 560"/>
                    <a:gd name="T48" fmla="*/ 86 w 786"/>
                    <a:gd name="T49" fmla="*/ 86 h 560"/>
                    <a:gd name="T50" fmla="*/ 106 w 786"/>
                    <a:gd name="T51" fmla="*/ 58 h 560"/>
                    <a:gd name="T52" fmla="*/ 131 w 786"/>
                    <a:gd name="T53" fmla="*/ 35 h 560"/>
                    <a:gd name="T54" fmla="*/ 163 w 786"/>
                    <a:gd name="T55" fmla="*/ 18 h 560"/>
                    <a:gd name="T56" fmla="*/ 197 w 786"/>
                    <a:gd name="T57" fmla="*/ 6 h 560"/>
                    <a:gd name="T58" fmla="*/ 236 w 786"/>
                    <a:gd name="T59" fmla="*/ 1 h 560"/>
                    <a:gd name="T60" fmla="*/ 279 w 786"/>
                    <a:gd name="T61" fmla="*/ 2 h 560"/>
                    <a:gd name="T62" fmla="*/ 320 w 786"/>
                    <a:gd name="T63" fmla="*/ 10 h 560"/>
                    <a:gd name="T64" fmla="*/ 355 w 786"/>
                    <a:gd name="T65" fmla="*/ 24 h 560"/>
                    <a:gd name="T66" fmla="*/ 383 w 786"/>
                    <a:gd name="T67" fmla="*/ 45 h 560"/>
                    <a:gd name="T68" fmla="*/ 406 w 786"/>
                    <a:gd name="T69" fmla="*/ 72 h 560"/>
                    <a:gd name="T70" fmla="*/ 421 w 786"/>
                    <a:gd name="T71" fmla="*/ 94 h 560"/>
                    <a:gd name="T72" fmla="*/ 443 w 786"/>
                    <a:gd name="T73" fmla="*/ 64 h 560"/>
                    <a:gd name="T74" fmla="*/ 470 w 786"/>
                    <a:gd name="T75" fmla="*/ 39 h 560"/>
                    <a:gd name="T76" fmla="*/ 504 w 786"/>
                    <a:gd name="T77" fmla="*/ 20 h 560"/>
                    <a:gd name="T78" fmla="*/ 543 w 786"/>
                    <a:gd name="T79" fmla="*/ 7 h 560"/>
                    <a:gd name="T80" fmla="*/ 584 w 786"/>
                    <a:gd name="T81" fmla="*/ 1 h 560"/>
                    <a:gd name="T82" fmla="*/ 643 w 786"/>
                    <a:gd name="T83" fmla="*/ 3 h 560"/>
                    <a:gd name="T84" fmla="*/ 697 w 786"/>
                    <a:gd name="T85" fmla="*/ 19 h 560"/>
                    <a:gd name="T86" fmla="*/ 739 w 786"/>
                    <a:gd name="T87" fmla="*/ 48 h 560"/>
                    <a:gd name="T88" fmla="*/ 755 w 786"/>
                    <a:gd name="T89" fmla="*/ 69 h 560"/>
                    <a:gd name="T90" fmla="*/ 775 w 786"/>
                    <a:gd name="T91" fmla="*/ 111 h 560"/>
                    <a:gd name="T92" fmla="*/ 786 w 786"/>
                    <a:gd name="T93" fmla="*/ 176 h 560"/>
                    <a:gd name="T94" fmla="*/ 702 w 786"/>
                    <a:gd name="T95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86" h="560">
                      <a:moveTo>
                        <a:pt x="702" y="560"/>
                      </a:moveTo>
                      <a:lnTo>
                        <a:pt x="702" y="203"/>
                      </a:lnTo>
                      <a:lnTo>
                        <a:pt x="702" y="187"/>
                      </a:lnTo>
                      <a:lnTo>
                        <a:pt x="701" y="172"/>
                      </a:lnTo>
                      <a:lnTo>
                        <a:pt x="699" y="158"/>
                      </a:lnTo>
                      <a:lnTo>
                        <a:pt x="695" y="146"/>
                      </a:lnTo>
                      <a:lnTo>
                        <a:pt x="691" y="134"/>
                      </a:lnTo>
                      <a:lnTo>
                        <a:pt x="687" y="123"/>
                      </a:lnTo>
                      <a:lnTo>
                        <a:pt x="681" y="113"/>
                      </a:lnTo>
                      <a:lnTo>
                        <a:pt x="674" y="104"/>
                      </a:lnTo>
                      <a:lnTo>
                        <a:pt x="667" y="97"/>
                      </a:lnTo>
                      <a:lnTo>
                        <a:pt x="658" y="90"/>
                      </a:lnTo>
                      <a:lnTo>
                        <a:pt x="649" y="84"/>
                      </a:lnTo>
                      <a:lnTo>
                        <a:pt x="638" y="79"/>
                      </a:lnTo>
                      <a:lnTo>
                        <a:pt x="627" y="76"/>
                      </a:lnTo>
                      <a:lnTo>
                        <a:pt x="614" y="73"/>
                      </a:lnTo>
                      <a:lnTo>
                        <a:pt x="601" y="72"/>
                      </a:lnTo>
                      <a:lnTo>
                        <a:pt x="587" y="72"/>
                      </a:lnTo>
                      <a:lnTo>
                        <a:pt x="568" y="72"/>
                      </a:lnTo>
                      <a:lnTo>
                        <a:pt x="551" y="74"/>
                      </a:lnTo>
                      <a:lnTo>
                        <a:pt x="534" y="77"/>
                      </a:lnTo>
                      <a:lnTo>
                        <a:pt x="519" y="83"/>
                      </a:lnTo>
                      <a:lnTo>
                        <a:pt x="505" y="89"/>
                      </a:lnTo>
                      <a:lnTo>
                        <a:pt x="493" y="97"/>
                      </a:lnTo>
                      <a:lnTo>
                        <a:pt x="481" y="105"/>
                      </a:lnTo>
                      <a:lnTo>
                        <a:pt x="471" y="116"/>
                      </a:lnTo>
                      <a:lnTo>
                        <a:pt x="463" y="128"/>
                      </a:lnTo>
                      <a:lnTo>
                        <a:pt x="455" y="141"/>
                      </a:lnTo>
                      <a:lnTo>
                        <a:pt x="449" y="157"/>
                      </a:lnTo>
                      <a:lnTo>
                        <a:pt x="443" y="173"/>
                      </a:lnTo>
                      <a:lnTo>
                        <a:pt x="440" y="190"/>
                      </a:lnTo>
                      <a:lnTo>
                        <a:pt x="437" y="210"/>
                      </a:lnTo>
                      <a:lnTo>
                        <a:pt x="434" y="231"/>
                      </a:lnTo>
                      <a:lnTo>
                        <a:pt x="434" y="253"/>
                      </a:lnTo>
                      <a:lnTo>
                        <a:pt x="434" y="560"/>
                      </a:lnTo>
                      <a:lnTo>
                        <a:pt x="351" y="560"/>
                      </a:lnTo>
                      <a:lnTo>
                        <a:pt x="351" y="203"/>
                      </a:lnTo>
                      <a:lnTo>
                        <a:pt x="351" y="187"/>
                      </a:lnTo>
                      <a:lnTo>
                        <a:pt x="349" y="172"/>
                      </a:lnTo>
                      <a:lnTo>
                        <a:pt x="346" y="158"/>
                      </a:lnTo>
                      <a:lnTo>
                        <a:pt x="343" y="146"/>
                      </a:lnTo>
                      <a:lnTo>
                        <a:pt x="340" y="134"/>
                      </a:lnTo>
                      <a:lnTo>
                        <a:pt x="334" y="123"/>
                      </a:lnTo>
                      <a:lnTo>
                        <a:pt x="329" y="113"/>
                      </a:lnTo>
                      <a:lnTo>
                        <a:pt x="322" y="104"/>
                      </a:lnTo>
                      <a:lnTo>
                        <a:pt x="315" y="97"/>
                      </a:lnTo>
                      <a:lnTo>
                        <a:pt x="306" y="90"/>
                      </a:lnTo>
                      <a:lnTo>
                        <a:pt x="297" y="84"/>
                      </a:lnTo>
                      <a:lnTo>
                        <a:pt x="287" y="79"/>
                      </a:lnTo>
                      <a:lnTo>
                        <a:pt x="275" y="76"/>
                      </a:lnTo>
                      <a:lnTo>
                        <a:pt x="263" y="73"/>
                      </a:lnTo>
                      <a:lnTo>
                        <a:pt x="249" y="72"/>
                      </a:lnTo>
                      <a:lnTo>
                        <a:pt x="234" y="72"/>
                      </a:lnTo>
                      <a:lnTo>
                        <a:pt x="216" y="72"/>
                      </a:lnTo>
                      <a:lnTo>
                        <a:pt x="197" y="74"/>
                      </a:lnTo>
                      <a:lnTo>
                        <a:pt x="181" y="78"/>
                      </a:lnTo>
                      <a:lnTo>
                        <a:pt x="167" y="83"/>
                      </a:lnTo>
                      <a:lnTo>
                        <a:pt x="153" y="89"/>
                      </a:lnTo>
                      <a:lnTo>
                        <a:pt x="141" y="98"/>
                      </a:lnTo>
                      <a:lnTo>
                        <a:pt x="129" y="108"/>
                      </a:lnTo>
                      <a:lnTo>
                        <a:pt x="119" y="119"/>
                      </a:lnTo>
                      <a:lnTo>
                        <a:pt x="112" y="130"/>
                      </a:lnTo>
                      <a:lnTo>
                        <a:pt x="104" y="146"/>
                      </a:lnTo>
                      <a:lnTo>
                        <a:pt x="97" y="162"/>
                      </a:lnTo>
                      <a:lnTo>
                        <a:pt x="92" y="180"/>
                      </a:lnTo>
                      <a:lnTo>
                        <a:pt x="89" y="200"/>
                      </a:lnTo>
                      <a:lnTo>
                        <a:pt x="86" y="223"/>
                      </a:lnTo>
                      <a:lnTo>
                        <a:pt x="83" y="247"/>
                      </a:lnTo>
                      <a:lnTo>
                        <a:pt x="83" y="272"/>
                      </a:lnTo>
                      <a:lnTo>
                        <a:pt x="83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1" y="86"/>
                      </a:lnTo>
                      <a:lnTo>
                        <a:pt x="86" y="86"/>
                      </a:lnTo>
                      <a:lnTo>
                        <a:pt x="91" y="76"/>
                      </a:lnTo>
                      <a:lnTo>
                        <a:pt x="99" y="66"/>
                      </a:lnTo>
                      <a:lnTo>
                        <a:pt x="106" y="58"/>
                      </a:lnTo>
                      <a:lnTo>
                        <a:pt x="114" y="50"/>
                      </a:lnTo>
                      <a:lnTo>
                        <a:pt x="122" y="42"/>
                      </a:lnTo>
                      <a:lnTo>
                        <a:pt x="131" y="35"/>
                      </a:lnTo>
                      <a:lnTo>
                        <a:pt x="141" y="29"/>
                      </a:lnTo>
                      <a:lnTo>
                        <a:pt x="152" y="23"/>
                      </a:lnTo>
                      <a:lnTo>
                        <a:pt x="163" y="18"/>
                      </a:lnTo>
                      <a:lnTo>
                        <a:pt x="174" y="13"/>
                      </a:lnTo>
                      <a:lnTo>
                        <a:pt x="186" y="9"/>
                      </a:lnTo>
                      <a:lnTo>
                        <a:pt x="197" y="6"/>
                      </a:lnTo>
                      <a:lnTo>
                        <a:pt x="209" y="3"/>
                      </a:lnTo>
                      <a:lnTo>
                        <a:pt x="222" y="2"/>
                      </a:lnTo>
                      <a:lnTo>
                        <a:pt x="236" y="1"/>
                      </a:lnTo>
                      <a:lnTo>
                        <a:pt x="249" y="0"/>
                      </a:lnTo>
                      <a:lnTo>
                        <a:pt x="264" y="1"/>
                      </a:lnTo>
                      <a:lnTo>
                        <a:pt x="279" y="2"/>
                      </a:lnTo>
                      <a:lnTo>
                        <a:pt x="293" y="3"/>
                      </a:lnTo>
                      <a:lnTo>
                        <a:pt x="307" y="7"/>
                      </a:lnTo>
                      <a:lnTo>
                        <a:pt x="320" y="10"/>
                      </a:lnTo>
                      <a:lnTo>
                        <a:pt x="332" y="13"/>
                      </a:lnTo>
                      <a:lnTo>
                        <a:pt x="344" y="19"/>
                      </a:lnTo>
                      <a:lnTo>
                        <a:pt x="355" y="24"/>
                      </a:lnTo>
                      <a:lnTo>
                        <a:pt x="365" y="29"/>
                      </a:lnTo>
                      <a:lnTo>
                        <a:pt x="375" y="37"/>
                      </a:lnTo>
                      <a:lnTo>
                        <a:pt x="383" y="45"/>
                      </a:lnTo>
                      <a:lnTo>
                        <a:pt x="392" y="53"/>
                      </a:lnTo>
                      <a:lnTo>
                        <a:pt x="400" y="62"/>
                      </a:lnTo>
                      <a:lnTo>
                        <a:pt x="406" y="72"/>
                      </a:lnTo>
                      <a:lnTo>
                        <a:pt x="412" y="83"/>
                      </a:lnTo>
                      <a:lnTo>
                        <a:pt x="417" y="94"/>
                      </a:lnTo>
                      <a:lnTo>
                        <a:pt x="421" y="94"/>
                      </a:lnTo>
                      <a:lnTo>
                        <a:pt x="428" y="84"/>
                      </a:lnTo>
                      <a:lnTo>
                        <a:pt x="434" y="73"/>
                      </a:lnTo>
                      <a:lnTo>
                        <a:pt x="443" y="64"/>
                      </a:lnTo>
                      <a:lnTo>
                        <a:pt x="452" y="56"/>
                      </a:lnTo>
                      <a:lnTo>
                        <a:pt x="461" y="47"/>
                      </a:lnTo>
                      <a:lnTo>
                        <a:pt x="470" y="39"/>
                      </a:lnTo>
                      <a:lnTo>
                        <a:pt x="481" y="32"/>
                      </a:lnTo>
                      <a:lnTo>
                        <a:pt x="492" y="25"/>
                      </a:lnTo>
                      <a:lnTo>
                        <a:pt x="504" y="20"/>
                      </a:lnTo>
                      <a:lnTo>
                        <a:pt x="517" y="14"/>
                      </a:lnTo>
                      <a:lnTo>
                        <a:pt x="529" y="10"/>
                      </a:lnTo>
                      <a:lnTo>
                        <a:pt x="543" y="7"/>
                      </a:lnTo>
                      <a:lnTo>
                        <a:pt x="556" y="4"/>
                      </a:lnTo>
                      <a:lnTo>
                        <a:pt x="570" y="2"/>
                      </a:lnTo>
                      <a:lnTo>
                        <a:pt x="584" y="1"/>
                      </a:lnTo>
                      <a:lnTo>
                        <a:pt x="600" y="0"/>
                      </a:lnTo>
                      <a:lnTo>
                        <a:pt x="621" y="1"/>
                      </a:lnTo>
                      <a:lnTo>
                        <a:pt x="643" y="3"/>
                      </a:lnTo>
                      <a:lnTo>
                        <a:pt x="663" y="7"/>
                      </a:lnTo>
                      <a:lnTo>
                        <a:pt x="681" y="12"/>
                      </a:lnTo>
                      <a:lnTo>
                        <a:pt x="697" y="19"/>
                      </a:lnTo>
                      <a:lnTo>
                        <a:pt x="713" y="27"/>
                      </a:lnTo>
                      <a:lnTo>
                        <a:pt x="727" y="37"/>
                      </a:lnTo>
                      <a:lnTo>
                        <a:pt x="739" y="48"/>
                      </a:lnTo>
                      <a:lnTo>
                        <a:pt x="745" y="54"/>
                      </a:lnTo>
                      <a:lnTo>
                        <a:pt x="750" y="61"/>
                      </a:lnTo>
                      <a:lnTo>
                        <a:pt x="755" y="69"/>
                      </a:lnTo>
                      <a:lnTo>
                        <a:pt x="759" y="76"/>
                      </a:lnTo>
                      <a:lnTo>
                        <a:pt x="767" y="92"/>
                      </a:lnTo>
                      <a:lnTo>
                        <a:pt x="775" y="111"/>
                      </a:lnTo>
                      <a:lnTo>
                        <a:pt x="779" y="130"/>
                      </a:lnTo>
                      <a:lnTo>
                        <a:pt x="783" y="152"/>
                      </a:lnTo>
                      <a:lnTo>
                        <a:pt x="786" y="176"/>
                      </a:lnTo>
                      <a:lnTo>
                        <a:pt x="786" y="202"/>
                      </a:lnTo>
                      <a:lnTo>
                        <a:pt x="786" y="560"/>
                      </a:lnTo>
                      <a:lnTo>
                        <a:pt x="702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32"/>
                <p:cNvSpPr>
                  <a:spLocks noEditPoints="1"/>
                </p:cNvSpPr>
                <p:nvPr/>
              </p:nvSpPr>
              <p:spPr bwMode="auto">
                <a:xfrm>
                  <a:off x="4215" y="2887"/>
                  <a:ext cx="44" cy="73"/>
                </a:xfrm>
                <a:custGeom>
                  <a:avLst/>
                  <a:gdLst>
                    <a:gd name="T0" fmla="*/ 230 w 485"/>
                    <a:gd name="T1" fmla="*/ 569 h 807"/>
                    <a:gd name="T2" fmla="*/ 193 w 485"/>
                    <a:gd name="T3" fmla="*/ 563 h 807"/>
                    <a:gd name="T4" fmla="*/ 158 w 485"/>
                    <a:gd name="T5" fmla="*/ 551 h 807"/>
                    <a:gd name="T6" fmla="*/ 126 w 485"/>
                    <a:gd name="T7" fmla="*/ 533 h 807"/>
                    <a:gd name="T8" fmla="*/ 99 w 485"/>
                    <a:gd name="T9" fmla="*/ 509 h 807"/>
                    <a:gd name="T10" fmla="*/ 77 w 485"/>
                    <a:gd name="T11" fmla="*/ 490 h 807"/>
                    <a:gd name="T12" fmla="*/ 83 w 485"/>
                    <a:gd name="T13" fmla="*/ 559 h 807"/>
                    <a:gd name="T14" fmla="*/ 0 w 485"/>
                    <a:gd name="T15" fmla="*/ 807 h 807"/>
                    <a:gd name="T16" fmla="*/ 80 w 485"/>
                    <a:gd name="T17" fmla="*/ 86 h 807"/>
                    <a:gd name="T18" fmla="*/ 100 w 485"/>
                    <a:gd name="T19" fmla="*/ 64 h 807"/>
                    <a:gd name="T20" fmla="*/ 127 w 485"/>
                    <a:gd name="T21" fmla="*/ 39 h 807"/>
                    <a:gd name="T22" fmla="*/ 158 w 485"/>
                    <a:gd name="T23" fmla="*/ 21 h 807"/>
                    <a:gd name="T24" fmla="*/ 193 w 485"/>
                    <a:gd name="T25" fmla="*/ 8 h 807"/>
                    <a:gd name="T26" fmla="*/ 230 w 485"/>
                    <a:gd name="T27" fmla="*/ 1 h 807"/>
                    <a:gd name="T28" fmla="*/ 270 w 485"/>
                    <a:gd name="T29" fmla="*/ 1 h 807"/>
                    <a:gd name="T30" fmla="*/ 308 w 485"/>
                    <a:gd name="T31" fmla="*/ 6 h 807"/>
                    <a:gd name="T32" fmla="*/ 343 w 485"/>
                    <a:gd name="T33" fmla="*/ 14 h 807"/>
                    <a:gd name="T34" fmla="*/ 374 w 485"/>
                    <a:gd name="T35" fmla="*/ 29 h 807"/>
                    <a:gd name="T36" fmla="*/ 401 w 485"/>
                    <a:gd name="T37" fmla="*/ 50 h 807"/>
                    <a:gd name="T38" fmla="*/ 426 w 485"/>
                    <a:gd name="T39" fmla="*/ 75 h 807"/>
                    <a:gd name="T40" fmla="*/ 446 w 485"/>
                    <a:gd name="T41" fmla="*/ 105 h 807"/>
                    <a:gd name="T42" fmla="*/ 462 w 485"/>
                    <a:gd name="T43" fmla="*/ 140 h 807"/>
                    <a:gd name="T44" fmla="*/ 474 w 485"/>
                    <a:gd name="T45" fmla="*/ 178 h 807"/>
                    <a:gd name="T46" fmla="*/ 482 w 485"/>
                    <a:gd name="T47" fmla="*/ 222 h 807"/>
                    <a:gd name="T48" fmla="*/ 485 w 485"/>
                    <a:gd name="T49" fmla="*/ 318 h 807"/>
                    <a:gd name="T50" fmla="*/ 477 w 485"/>
                    <a:gd name="T51" fmla="*/ 378 h 807"/>
                    <a:gd name="T52" fmla="*/ 467 w 485"/>
                    <a:gd name="T53" fmla="*/ 418 h 807"/>
                    <a:gd name="T54" fmla="*/ 451 w 485"/>
                    <a:gd name="T55" fmla="*/ 454 h 807"/>
                    <a:gd name="T56" fmla="*/ 432 w 485"/>
                    <a:gd name="T57" fmla="*/ 486 h 807"/>
                    <a:gd name="T58" fmla="*/ 409 w 485"/>
                    <a:gd name="T59" fmla="*/ 514 h 807"/>
                    <a:gd name="T60" fmla="*/ 383 w 485"/>
                    <a:gd name="T61" fmla="*/ 536 h 807"/>
                    <a:gd name="T62" fmla="*/ 352 w 485"/>
                    <a:gd name="T63" fmla="*/ 552 h 807"/>
                    <a:gd name="T64" fmla="*/ 319 w 485"/>
                    <a:gd name="T65" fmla="*/ 564 h 807"/>
                    <a:gd name="T66" fmla="*/ 283 w 485"/>
                    <a:gd name="T67" fmla="*/ 569 h 807"/>
                    <a:gd name="T68" fmla="*/ 245 w 485"/>
                    <a:gd name="T69" fmla="*/ 72 h 807"/>
                    <a:gd name="T70" fmla="*/ 187 w 485"/>
                    <a:gd name="T71" fmla="*/ 78 h 807"/>
                    <a:gd name="T72" fmla="*/ 144 w 485"/>
                    <a:gd name="T73" fmla="*/ 98 h 807"/>
                    <a:gd name="T74" fmla="*/ 113 w 485"/>
                    <a:gd name="T75" fmla="*/ 130 h 807"/>
                    <a:gd name="T76" fmla="*/ 94 w 485"/>
                    <a:gd name="T77" fmla="*/ 178 h 807"/>
                    <a:gd name="T78" fmla="*/ 84 w 485"/>
                    <a:gd name="T79" fmla="*/ 242 h 807"/>
                    <a:gd name="T80" fmla="*/ 84 w 485"/>
                    <a:gd name="T81" fmla="*/ 313 h 807"/>
                    <a:gd name="T82" fmla="*/ 93 w 485"/>
                    <a:gd name="T83" fmla="*/ 385 h 807"/>
                    <a:gd name="T84" fmla="*/ 113 w 485"/>
                    <a:gd name="T85" fmla="*/ 438 h 807"/>
                    <a:gd name="T86" fmla="*/ 145 w 485"/>
                    <a:gd name="T87" fmla="*/ 473 h 807"/>
                    <a:gd name="T88" fmla="*/ 189 w 485"/>
                    <a:gd name="T89" fmla="*/ 494 h 807"/>
                    <a:gd name="T90" fmla="*/ 247 w 485"/>
                    <a:gd name="T91" fmla="*/ 501 h 807"/>
                    <a:gd name="T92" fmla="*/ 296 w 485"/>
                    <a:gd name="T93" fmla="*/ 493 h 807"/>
                    <a:gd name="T94" fmla="*/ 336 w 485"/>
                    <a:gd name="T95" fmla="*/ 468 h 807"/>
                    <a:gd name="T96" fmla="*/ 368 w 485"/>
                    <a:gd name="T97" fmla="*/ 428 h 807"/>
                    <a:gd name="T98" fmla="*/ 388 w 485"/>
                    <a:gd name="T99" fmla="*/ 375 h 807"/>
                    <a:gd name="T100" fmla="*/ 398 w 485"/>
                    <a:gd name="T101" fmla="*/ 309 h 807"/>
                    <a:gd name="T102" fmla="*/ 396 w 485"/>
                    <a:gd name="T103" fmla="*/ 236 h 807"/>
                    <a:gd name="T104" fmla="*/ 383 w 485"/>
                    <a:gd name="T105" fmla="*/ 174 h 807"/>
                    <a:gd name="T106" fmla="*/ 359 w 485"/>
                    <a:gd name="T107" fmla="*/ 126 h 807"/>
                    <a:gd name="T108" fmla="*/ 323 w 485"/>
                    <a:gd name="T109" fmla="*/ 92 h 807"/>
                    <a:gd name="T110" fmla="*/ 280 w 485"/>
                    <a:gd name="T111" fmla="*/ 75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85" h="807">
                      <a:moveTo>
                        <a:pt x="257" y="570"/>
                      </a:moveTo>
                      <a:lnTo>
                        <a:pt x="243" y="570"/>
                      </a:lnTo>
                      <a:lnTo>
                        <a:pt x="230" y="569"/>
                      </a:lnTo>
                      <a:lnTo>
                        <a:pt x="218" y="568"/>
                      </a:lnTo>
                      <a:lnTo>
                        <a:pt x="205" y="566"/>
                      </a:lnTo>
                      <a:lnTo>
                        <a:pt x="193" y="563"/>
                      </a:lnTo>
                      <a:lnTo>
                        <a:pt x="181" y="559"/>
                      </a:lnTo>
                      <a:lnTo>
                        <a:pt x="170" y="555"/>
                      </a:lnTo>
                      <a:lnTo>
                        <a:pt x="158" y="551"/>
                      </a:lnTo>
                      <a:lnTo>
                        <a:pt x="147" y="545"/>
                      </a:lnTo>
                      <a:lnTo>
                        <a:pt x="137" y="540"/>
                      </a:lnTo>
                      <a:lnTo>
                        <a:pt x="126" y="533"/>
                      </a:lnTo>
                      <a:lnTo>
                        <a:pt x="118" y="526"/>
                      </a:lnTo>
                      <a:lnTo>
                        <a:pt x="108" y="518"/>
                      </a:lnTo>
                      <a:lnTo>
                        <a:pt x="99" y="509"/>
                      </a:lnTo>
                      <a:lnTo>
                        <a:pt x="92" y="500"/>
                      </a:lnTo>
                      <a:lnTo>
                        <a:pt x="83" y="490"/>
                      </a:lnTo>
                      <a:lnTo>
                        <a:pt x="77" y="490"/>
                      </a:lnTo>
                      <a:lnTo>
                        <a:pt x="80" y="514"/>
                      </a:lnTo>
                      <a:lnTo>
                        <a:pt x="82" y="537"/>
                      </a:lnTo>
                      <a:lnTo>
                        <a:pt x="83" y="559"/>
                      </a:lnTo>
                      <a:lnTo>
                        <a:pt x="83" y="581"/>
                      </a:lnTo>
                      <a:lnTo>
                        <a:pt x="83" y="807"/>
                      </a:lnTo>
                      <a:lnTo>
                        <a:pt x="0" y="807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0" y="86"/>
                      </a:lnTo>
                      <a:lnTo>
                        <a:pt x="83" y="86"/>
                      </a:lnTo>
                      <a:lnTo>
                        <a:pt x="92" y="75"/>
                      </a:lnTo>
                      <a:lnTo>
                        <a:pt x="100" y="64"/>
                      </a:lnTo>
                      <a:lnTo>
                        <a:pt x="109" y="56"/>
                      </a:lnTo>
                      <a:lnTo>
                        <a:pt x="119" y="47"/>
                      </a:lnTo>
                      <a:lnTo>
                        <a:pt x="127" y="39"/>
                      </a:lnTo>
                      <a:lnTo>
                        <a:pt x="137" y="32"/>
                      </a:lnTo>
                      <a:lnTo>
                        <a:pt x="148" y="26"/>
                      </a:lnTo>
                      <a:lnTo>
                        <a:pt x="158" y="21"/>
                      </a:lnTo>
                      <a:lnTo>
                        <a:pt x="170" y="15"/>
                      </a:lnTo>
                      <a:lnTo>
                        <a:pt x="181" y="12"/>
                      </a:lnTo>
                      <a:lnTo>
                        <a:pt x="193" y="8"/>
                      </a:lnTo>
                      <a:lnTo>
                        <a:pt x="205" y="6"/>
                      </a:lnTo>
                      <a:lnTo>
                        <a:pt x="217" y="3"/>
                      </a:lnTo>
                      <a:lnTo>
                        <a:pt x="230" y="1"/>
                      </a:lnTo>
                      <a:lnTo>
                        <a:pt x="243" y="1"/>
                      </a:lnTo>
                      <a:lnTo>
                        <a:pt x="257" y="0"/>
                      </a:lnTo>
                      <a:lnTo>
                        <a:pt x="270" y="1"/>
                      </a:lnTo>
                      <a:lnTo>
                        <a:pt x="283" y="1"/>
                      </a:lnTo>
                      <a:lnTo>
                        <a:pt x="296" y="3"/>
                      </a:lnTo>
                      <a:lnTo>
                        <a:pt x="308" y="6"/>
                      </a:lnTo>
                      <a:lnTo>
                        <a:pt x="320" y="8"/>
                      </a:lnTo>
                      <a:lnTo>
                        <a:pt x="332" y="11"/>
                      </a:lnTo>
                      <a:lnTo>
                        <a:pt x="343" y="14"/>
                      </a:lnTo>
                      <a:lnTo>
                        <a:pt x="354" y="20"/>
                      </a:lnTo>
                      <a:lnTo>
                        <a:pt x="364" y="24"/>
                      </a:lnTo>
                      <a:lnTo>
                        <a:pt x="374" y="29"/>
                      </a:lnTo>
                      <a:lnTo>
                        <a:pt x="384" y="36"/>
                      </a:lnTo>
                      <a:lnTo>
                        <a:pt x="393" y="42"/>
                      </a:lnTo>
                      <a:lnTo>
                        <a:pt x="401" y="50"/>
                      </a:lnTo>
                      <a:lnTo>
                        <a:pt x="410" y="58"/>
                      </a:lnTo>
                      <a:lnTo>
                        <a:pt x="419" y="66"/>
                      </a:lnTo>
                      <a:lnTo>
                        <a:pt x="426" y="75"/>
                      </a:lnTo>
                      <a:lnTo>
                        <a:pt x="433" y="85"/>
                      </a:lnTo>
                      <a:lnTo>
                        <a:pt x="439" y="95"/>
                      </a:lnTo>
                      <a:lnTo>
                        <a:pt x="446" y="105"/>
                      </a:lnTo>
                      <a:lnTo>
                        <a:pt x="452" y="116"/>
                      </a:lnTo>
                      <a:lnTo>
                        <a:pt x="457" y="128"/>
                      </a:lnTo>
                      <a:lnTo>
                        <a:pt x="462" y="140"/>
                      </a:lnTo>
                      <a:lnTo>
                        <a:pt x="467" y="152"/>
                      </a:lnTo>
                      <a:lnTo>
                        <a:pt x="471" y="165"/>
                      </a:lnTo>
                      <a:lnTo>
                        <a:pt x="474" y="178"/>
                      </a:lnTo>
                      <a:lnTo>
                        <a:pt x="477" y="192"/>
                      </a:lnTo>
                      <a:lnTo>
                        <a:pt x="480" y="206"/>
                      </a:lnTo>
                      <a:lnTo>
                        <a:pt x="482" y="222"/>
                      </a:lnTo>
                      <a:lnTo>
                        <a:pt x="485" y="252"/>
                      </a:lnTo>
                      <a:lnTo>
                        <a:pt x="485" y="285"/>
                      </a:lnTo>
                      <a:lnTo>
                        <a:pt x="485" y="318"/>
                      </a:lnTo>
                      <a:lnTo>
                        <a:pt x="482" y="349"/>
                      </a:lnTo>
                      <a:lnTo>
                        <a:pt x="480" y="364"/>
                      </a:lnTo>
                      <a:lnTo>
                        <a:pt x="477" y="378"/>
                      </a:lnTo>
                      <a:lnTo>
                        <a:pt x="474" y="392"/>
                      </a:lnTo>
                      <a:lnTo>
                        <a:pt x="470" y="405"/>
                      </a:lnTo>
                      <a:lnTo>
                        <a:pt x="467" y="418"/>
                      </a:lnTo>
                      <a:lnTo>
                        <a:pt x="462" y="431"/>
                      </a:lnTo>
                      <a:lnTo>
                        <a:pt x="457" y="443"/>
                      </a:lnTo>
                      <a:lnTo>
                        <a:pt x="451" y="454"/>
                      </a:lnTo>
                      <a:lnTo>
                        <a:pt x="446" y="465"/>
                      </a:lnTo>
                      <a:lnTo>
                        <a:pt x="439" y="476"/>
                      </a:lnTo>
                      <a:lnTo>
                        <a:pt x="432" y="486"/>
                      </a:lnTo>
                      <a:lnTo>
                        <a:pt x="425" y="495"/>
                      </a:lnTo>
                      <a:lnTo>
                        <a:pt x="417" y="505"/>
                      </a:lnTo>
                      <a:lnTo>
                        <a:pt x="409" y="514"/>
                      </a:lnTo>
                      <a:lnTo>
                        <a:pt x="400" y="521"/>
                      </a:lnTo>
                      <a:lnTo>
                        <a:pt x="392" y="529"/>
                      </a:lnTo>
                      <a:lnTo>
                        <a:pt x="383" y="536"/>
                      </a:lnTo>
                      <a:lnTo>
                        <a:pt x="373" y="541"/>
                      </a:lnTo>
                      <a:lnTo>
                        <a:pt x="363" y="547"/>
                      </a:lnTo>
                      <a:lnTo>
                        <a:pt x="352" y="552"/>
                      </a:lnTo>
                      <a:lnTo>
                        <a:pt x="342" y="556"/>
                      </a:lnTo>
                      <a:lnTo>
                        <a:pt x="331" y="560"/>
                      </a:lnTo>
                      <a:lnTo>
                        <a:pt x="319" y="564"/>
                      </a:lnTo>
                      <a:lnTo>
                        <a:pt x="308" y="566"/>
                      </a:lnTo>
                      <a:lnTo>
                        <a:pt x="295" y="568"/>
                      </a:lnTo>
                      <a:lnTo>
                        <a:pt x="283" y="569"/>
                      </a:lnTo>
                      <a:lnTo>
                        <a:pt x="270" y="570"/>
                      </a:lnTo>
                      <a:lnTo>
                        <a:pt x="257" y="570"/>
                      </a:lnTo>
                      <a:close/>
                      <a:moveTo>
                        <a:pt x="245" y="72"/>
                      </a:moveTo>
                      <a:lnTo>
                        <a:pt x="224" y="72"/>
                      </a:lnTo>
                      <a:lnTo>
                        <a:pt x="205" y="74"/>
                      </a:lnTo>
                      <a:lnTo>
                        <a:pt x="187" y="78"/>
                      </a:lnTo>
                      <a:lnTo>
                        <a:pt x="172" y="83"/>
                      </a:lnTo>
                      <a:lnTo>
                        <a:pt x="157" y="89"/>
                      </a:lnTo>
                      <a:lnTo>
                        <a:pt x="144" y="98"/>
                      </a:lnTo>
                      <a:lnTo>
                        <a:pt x="132" y="107"/>
                      </a:lnTo>
                      <a:lnTo>
                        <a:pt x="122" y="117"/>
                      </a:lnTo>
                      <a:lnTo>
                        <a:pt x="113" y="130"/>
                      </a:lnTo>
                      <a:lnTo>
                        <a:pt x="106" y="145"/>
                      </a:lnTo>
                      <a:lnTo>
                        <a:pt x="99" y="161"/>
                      </a:lnTo>
                      <a:lnTo>
                        <a:pt x="94" y="178"/>
                      </a:lnTo>
                      <a:lnTo>
                        <a:pt x="89" y="198"/>
                      </a:lnTo>
                      <a:lnTo>
                        <a:pt x="86" y="219"/>
                      </a:lnTo>
                      <a:lnTo>
                        <a:pt x="84" y="242"/>
                      </a:lnTo>
                      <a:lnTo>
                        <a:pt x="83" y="266"/>
                      </a:lnTo>
                      <a:lnTo>
                        <a:pt x="83" y="285"/>
                      </a:lnTo>
                      <a:lnTo>
                        <a:pt x="84" y="313"/>
                      </a:lnTo>
                      <a:lnTo>
                        <a:pt x="86" y="339"/>
                      </a:lnTo>
                      <a:lnTo>
                        <a:pt x="88" y="363"/>
                      </a:lnTo>
                      <a:lnTo>
                        <a:pt x="93" y="385"/>
                      </a:lnTo>
                      <a:lnTo>
                        <a:pt x="98" y="404"/>
                      </a:lnTo>
                      <a:lnTo>
                        <a:pt x="106" y="421"/>
                      </a:lnTo>
                      <a:lnTo>
                        <a:pt x="113" y="438"/>
                      </a:lnTo>
                      <a:lnTo>
                        <a:pt x="122" y="451"/>
                      </a:lnTo>
                      <a:lnTo>
                        <a:pt x="133" y="463"/>
                      </a:lnTo>
                      <a:lnTo>
                        <a:pt x="145" y="473"/>
                      </a:lnTo>
                      <a:lnTo>
                        <a:pt x="158" y="481"/>
                      </a:lnTo>
                      <a:lnTo>
                        <a:pt x="173" y="489"/>
                      </a:lnTo>
                      <a:lnTo>
                        <a:pt x="189" y="494"/>
                      </a:lnTo>
                      <a:lnTo>
                        <a:pt x="207" y="498"/>
                      </a:lnTo>
                      <a:lnTo>
                        <a:pt x="226" y="500"/>
                      </a:lnTo>
                      <a:lnTo>
                        <a:pt x="247" y="501"/>
                      </a:lnTo>
                      <a:lnTo>
                        <a:pt x="263" y="500"/>
                      </a:lnTo>
                      <a:lnTo>
                        <a:pt x="281" y="498"/>
                      </a:lnTo>
                      <a:lnTo>
                        <a:pt x="296" y="493"/>
                      </a:lnTo>
                      <a:lnTo>
                        <a:pt x="310" y="487"/>
                      </a:lnTo>
                      <a:lnTo>
                        <a:pt x="324" y="478"/>
                      </a:lnTo>
                      <a:lnTo>
                        <a:pt x="336" y="468"/>
                      </a:lnTo>
                      <a:lnTo>
                        <a:pt x="348" y="456"/>
                      </a:lnTo>
                      <a:lnTo>
                        <a:pt x="359" y="443"/>
                      </a:lnTo>
                      <a:lnTo>
                        <a:pt x="368" y="428"/>
                      </a:lnTo>
                      <a:lnTo>
                        <a:pt x="376" y="412"/>
                      </a:lnTo>
                      <a:lnTo>
                        <a:pt x="383" y="393"/>
                      </a:lnTo>
                      <a:lnTo>
                        <a:pt x="388" y="375"/>
                      </a:lnTo>
                      <a:lnTo>
                        <a:pt x="394" y="354"/>
                      </a:lnTo>
                      <a:lnTo>
                        <a:pt x="396" y="332"/>
                      </a:lnTo>
                      <a:lnTo>
                        <a:pt x="398" y="309"/>
                      </a:lnTo>
                      <a:lnTo>
                        <a:pt x="399" y="284"/>
                      </a:lnTo>
                      <a:lnTo>
                        <a:pt x="398" y="259"/>
                      </a:lnTo>
                      <a:lnTo>
                        <a:pt x="396" y="236"/>
                      </a:lnTo>
                      <a:lnTo>
                        <a:pt x="394" y="214"/>
                      </a:lnTo>
                      <a:lnTo>
                        <a:pt x="388" y="193"/>
                      </a:lnTo>
                      <a:lnTo>
                        <a:pt x="383" y="174"/>
                      </a:lnTo>
                      <a:lnTo>
                        <a:pt x="376" y="157"/>
                      </a:lnTo>
                      <a:lnTo>
                        <a:pt x="368" y="141"/>
                      </a:lnTo>
                      <a:lnTo>
                        <a:pt x="359" y="126"/>
                      </a:lnTo>
                      <a:lnTo>
                        <a:pt x="348" y="113"/>
                      </a:lnTo>
                      <a:lnTo>
                        <a:pt x="336" y="102"/>
                      </a:lnTo>
                      <a:lnTo>
                        <a:pt x="323" y="92"/>
                      </a:lnTo>
                      <a:lnTo>
                        <a:pt x="310" y="85"/>
                      </a:lnTo>
                      <a:lnTo>
                        <a:pt x="295" y="79"/>
                      </a:lnTo>
                      <a:lnTo>
                        <a:pt x="280" y="75"/>
                      </a:lnTo>
                      <a:lnTo>
                        <a:pt x="262" y="72"/>
                      </a:lnTo>
                      <a:lnTo>
                        <a:pt x="245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33"/>
                <p:cNvSpPr>
                  <a:spLocks/>
                </p:cNvSpPr>
                <p:nvPr/>
              </p:nvSpPr>
              <p:spPr bwMode="auto">
                <a:xfrm>
                  <a:off x="4272" y="2888"/>
                  <a:ext cx="42" cy="50"/>
                </a:xfrm>
                <a:custGeom>
                  <a:avLst/>
                  <a:gdLst>
                    <a:gd name="T0" fmla="*/ 85 w 461"/>
                    <a:gd name="T1" fmla="*/ 356 h 559"/>
                    <a:gd name="T2" fmla="*/ 86 w 461"/>
                    <a:gd name="T3" fmla="*/ 388 h 559"/>
                    <a:gd name="T4" fmla="*/ 93 w 461"/>
                    <a:gd name="T5" fmla="*/ 415 h 559"/>
                    <a:gd name="T6" fmla="*/ 102 w 461"/>
                    <a:gd name="T7" fmla="*/ 438 h 559"/>
                    <a:gd name="T8" fmla="*/ 116 w 461"/>
                    <a:gd name="T9" fmla="*/ 457 h 559"/>
                    <a:gd name="T10" fmla="*/ 133 w 461"/>
                    <a:gd name="T11" fmla="*/ 471 h 559"/>
                    <a:gd name="T12" fmla="*/ 155 w 461"/>
                    <a:gd name="T13" fmla="*/ 481 h 559"/>
                    <a:gd name="T14" fmla="*/ 181 w 461"/>
                    <a:gd name="T15" fmla="*/ 488 h 559"/>
                    <a:gd name="T16" fmla="*/ 211 w 461"/>
                    <a:gd name="T17" fmla="*/ 490 h 559"/>
                    <a:gd name="T18" fmla="*/ 252 w 461"/>
                    <a:gd name="T19" fmla="*/ 487 h 559"/>
                    <a:gd name="T20" fmla="*/ 286 w 461"/>
                    <a:gd name="T21" fmla="*/ 478 h 559"/>
                    <a:gd name="T22" fmla="*/ 316 w 461"/>
                    <a:gd name="T23" fmla="*/ 464 h 559"/>
                    <a:gd name="T24" fmla="*/ 338 w 461"/>
                    <a:gd name="T25" fmla="*/ 443 h 559"/>
                    <a:gd name="T26" fmla="*/ 356 w 461"/>
                    <a:gd name="T27" fmla="*/ 415 h 559"/>
                    <a:gd name="T28" fmla="*/ 368 w 461"/>
                    <a:gd name="T29" fmla="*/ 380 h 559"/>
                    <a:gd name="T30" fmla="*/ 375 w 461"/>
                    <a:gd name="T31" fmla="*/ 339 h 559"/>
                    <a:gd name="T32" fmla="*/ 379 w 461"/>
                    <a:gd name="T33" fmla="*/ 289 h 559"/>
                    <a:gd name="T34" fmla="*/ 461 w 461"/>
                    <a:gd name="T35" fmla="*/ 0 h 559"/>
                    <a:gd name="T36" fmla="*/ 393 w 461"/>
                    <a:gd name="T37" fmla="*/ 549 h 559"/>
                    <a:gd name="T38" fmla="*/ 376 w 461"/>
                    <a:gd name="T39" fmla="*/ 476 h 559"/>
                    <a:gd name="T40" fmla="*/ 362 w 461"/>
                    <a:gd name="T41" fmla="*/ 495 h 559"/>
                    <a:gd name="T42" fmla="*/ 346 w 461"/>
                    <a:gd name="T43" fmla="*/ 511 h 559"/>
                    <a:gd name="T44" fmla="*/ 326 w 461"/>
                    <a:gd name="T45" fmla="*/ 526 h 559"/>
                    <a:gd name="T46" fmla="*/ 305 w 461"/>
                    <a:gd name="T47" fmla="*/ 539 h 559"/>
                    <a:gd name="T48" fmla="*/ 282 w 461"/>
                    <a:gd name="T49" fmla="*/ 547 h 559"/>
                    <a:gd name="T50" fmla="*/ 256 w 461"/>
                    <a:gd name="T51" fmla="*/ 554 h 559"/>
                    <a:gd name="T52" fmla="*/ 230 w 461"/>
                    <a:gd name="T53" fmla="*/ 558 h 559"/>
                    <a:gd name="T54" fmla="*/ 201 w 461"/>
                    <a:gd name="T55" fmla="*/ 559 h 559"/>
                    <a:gd name="T56" fmla="*/ 154 w 461"/>
                    <a:gd name="T57" fmla="*/ 557 h 559"/>
                    <a:gd name="T58" fmla="*/ 113 w 461"/>
                    <a:gd name="T59" fmla="*/ 547 h 559"/>
                    <a:gd name="T60" fmla="*/ 79 w 461"/>
                    <a:gd name="T61" fmla="*/ 533 h 559"/>
                    <a:gd name="T62" fmla="*/ 50 w 461"/>
                    <a:gd name="T63" fmla="*/ 513 h 559"/>
                    <a:gd name="T64" fmla="*/ 38 w 461"/>
                    <a:gd name="T65" fmla="*/ 500 h 559"/>
                    <a:gd name="T66" fmla="*/ 29 w 461"/>
                    <a:gd name="T67" fmla="*/ 484 h 559"/>
                    <a:gd name="T68" fmla="*/ 12 w 461"/>
                    <a:gd name="T69" fmla="*/ 450 h 559"/>
                    <a:gd name="T70" fmla="*/ 4 w 461"/>
                    <a:gd name="T71" fmla="*/ 408 h 559"/>
                    <a:gd name="T72" fmla="*/ 0 w 461"/>
                    <a:gd name="T73" fmla="*/ 359 h 559"/>
                    <a:gd name="T74" fmla="*/ 85 w 461"/>
                    <a:gd name="T7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1" h="559">
                      <a:moveTo>
                        <a:pt x="85" y="0"/>
                      </a:moveTo>
                      <a:lnTo>
                        <a:pt x="85" y="356"/>
                      </a:lnTo>
                      <a:lnTo>
                        <a:pt x="85" y="372"/>
                      </a:lnTo>
                      <a:lnTo>
                        <a:pt x="86" y="388"/>
                      </a:lnTo>
                      <a:lnTo>
                        <a:pt x="89" y="402"/>
                      </a:lnTo>
                      <a:lnTo>
                        <a:pt x="93" y="415"/>
                      </a:lnTo>
                      <a:lnTo>
                        <a:pt x="97" y="427"/>
                      </a:lnTo>
                      <a:lnTo>
                        <a:pt x="102" y="438"/>
                      </a:lnTo>
                      <a:lnTo>
                        <a:pt x="108" y="447"/>
                      </a:lnTo>
                      <a:lnTo>
                        <a:pt x="116" y="457"/>
                      </a:lnTo>
                      <a:lnTo>
                        <a:pt x="124" y="465"/>
                      </a:lnTo>
                      <a:lnTo>
                        <a:pt x="133" y="471"/>
                      </a:lnTo>
                      <a:lnTo>
                        <a:pt x="144" y="477"/>
                      </a:lnTo>
                      <a:lnTo>
                        <a:pt x="155" y="481"/>
                      </a:lnTo>
                      <a:lnTo>
                        <a:pt x="168" y="485"/>
                      </a:lnTo>
                      <a:lnTo>
                        <a:pt x="181" y="488"/>
                      </a:lnTo>
                      <a:lnTo>
                        <a:pt x="196" y="490"/>
                      </a:lnTo>
                      <a:lnTo>
                        <a:pt x="211" y="490"/>
                      </a:lnTo>
                      <a:lnTo>
                        <a:pt x="233" y="489"/>
                      </a:lnTo>
                      <a:lnTo>
                        <a:pt x="252" y="487"/>
                      </a:lnTo>
                      <a:lnTo>
                        <a:pt x="270" y="483"/>
                      </a:lnTo>
                      <a:lnTo>
                        <a:pt x="286" y="478"/>
                      </a:lnTo>
                      <a:lnTo>
                        <a:pt x="301" y="471"/>
                      </a:lnTo>
                      <a:lnTo>
                        <a:pt x="316" y="464"/>
                      </a:lnTo>
                      <a:lnTo>
                        <a:pt x="327" y="454"/>
                      </a:lnTo>
                      <a:lnTo>
                        <a:pt x="338" y="443"/>
                      </a:lnTo>
                      <a:lnTo>
                        <a:pt x="347" y="430"/>
                      </a:lnTo>
                      <a:lnTo>
                        <a:pt x="356" y="415"/>
                      </a:lnTo>
                      <a:lnTo>
                        <a:pt x="362" y="399"/>
                      </a:lnTo>
                      <a:lnTo>
                        <a:pt x="368" y="380"/>
                      </a:lnTo>
                      <a:lnTo>
                        <a:pt x="372" y="361"/>
                      </a:lnTo>
                      <a:lnTo>
                        <a:pt x="375" y="339"/>
                      </a:lnTo>
                      <a:lnTo>
                        <a:pt x="377" y="315"/>
                      </a:lnTo>
                      <a:lnTo>
                        <a:pt x="379" y="289"/>
                      </a:lnTo>
                      <a:lnTo>
                        <a:pt x="379" y="0"/>
                      </a:lnTo>
                      <a:lnTo>
                        <a:pt x="461" y="0"/>
                      </a:lnTo>
                      <a:lnTo>
                        <a:pt x="461" y="549"/>
                      </a:lnTo>
                      <a:lnTo>
                        <a:pt x="393" y="549"/>
                      </a:lnTo>
                      <a:lnTo>
                        <a:pt x="381" y="476"/>
                      </a:lnTo>
                      <a:lnTo>
                        <a:pt x="376" y="476"/>
                      </a:lnTo>
                      <a:lnTo>
                        <a:pt x="370" y="485"/>
                      </a:lnTo>
                      <a:lnTo>
                        <a:pt x="362" y="495"/>
                      </a:lnTo>
                      <a:lnTo>
                        <a:pt x="355" y="504"/>
                      </a:lnTo>
                      <a:lnTo>
                        <a:pt x="346" y="511"/>
                      </a:lnTo>
                      <a:lnTo>
                        <a:pt x="336" y="519"/>
                      </a:lnTo>
                      <a:lnTo>
                        <a:pt x="326" y="526"/>
                      </a:lnTo>
                      <a:lnTo>
                        <a:pt x="316" y="532"/>
                      </a:lnTo>
                      <a:lnTo>
                        <a:pt x="305" y="539"/>
                      </a:lnTo>
                      <a:lnTo>
                        <a:pt x="294" y="543"/>
                      </a:lnTo>
                      <a:lnTo>
                        <a:pt x="282" y="547"/>
                      </a:lnTo>
                      <a:lnTo>
                        <a:pt x="269" y="552"/>
                      </a:lnTo>
                      <a:lnTo>
                        <a:pt x="256" y="554"/>
                      </a:lnTo>
                      <a:lnTo>
                        <a:pt x="243" y="557"/>
                      </a:lnTo>
                      <a:lnTo>
                        <a:pt x="230" y="558"/>
                      </a:lnTo>
                      <a:lnTo>
                        <a:pt x="216" y="559"/>
                      </a:lnTo>
                      <a:lnTo>
                        <a:pt x="201" y="559"/>
                      </a:lnTo>
                      <a:lnTo>
                        <a:pt x="176" y="559"/>
                      </a:lnTo>
                      <a:lnTo>
                        <a:pt x="154" y="557"/>
                      </a:lnTo>
                      <a:lnTo>
                        <a:pt x="133" y="553"/>
                      </a:lnTo>
                      <a:lnTo>
                        <a:pt x="113" y="547"/>
                      </a:lnTo>
                      <a:lnTo>
                        <a:pt x="95" y="541"/>
                      </a:lnTo>
                      <a:lnTo>
                        <a:pt x="79" y="533"/>
                      </a:lnTo>
                      <a:lnTo>
                        <a:pt x="63" y="523"/>
                      </a:lnTo>
                      <a:lnTo>
                        <a:pt x="50" y="513"/>
                      </a:lnTo>
                      <a:lnTo>
                        <a:pt x="44" y="506"/>
                      </a:lnTo>
                      <a:lnTo>
                        <a:pt x="38" y="500"/>
                      </a:lnTo>
                      <a:lnTo>
                        <a:pt x="33" y="492"/>
                      </a:lnTo>
                      <a:lnTo>
                        <a:pt x="29" y="484"/>
                      </a:lnTo>
                      <a:lnTo>
                        <a:pt x="20" y="468"/>
                      </a:lnTo>
                      <a:lnTo>
                        <a:pt x="12" y="450"/>
                      </a:lnTo>
                      <a:lnTo>
                        <a:pt x="7" y="430"/>
                      </a:lnTo>
                      <a:lnTo>
                        <a:pt x="4" y="408"/>
                      </a:lnTo>
                      <a:lnTo>
                        <a:pt x="1" y="384"/>
                      </a:lnTo>
                      <a:lnTo>
                        <a:pt x="0" y="359"/>
                      </a:lnTo>
                      <a:lnTo>
                        <a:pt x="0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34"/>
                <p:cNvSpPr>
                  <a:spLocks/>
                </p:cNvSpPr>
                <p:nvPr/>
              </p:nvSpPr>
              <p:spPr bwMode="auto">
                <a:xfrm>
                  <a:off x="4327" y="2887"/>
                  <a:ext cx="35" cy="51"/>
                </a:xfrm>
                <a:custGeom>
                  <a:avLst/>
                  <a:gdLst>
                    <a:gd name="T0" fmla="*/ 387 w 390"/>
                    <a:gd name="T1" fmla="*/ 446 h 570"/>
                    <a:gd name="T2" fmla="*/ 368 w 390"/>
                    <a:gd name="T3" fmla="*/ 493 h 570"/>
                    <a:gd name="T4" fmla="*/ 333 w 390"/>
                    <a:gd name="T5" fmla="*/ 529 h 570"/>
                    <a:gd name="T6" fmla="*/ 283 w 390"/>
                    <a:gd name="T7" fmla="*/ 554 h 570"/>
                    <a:gd name="T8" fmla="*/ 221 w 390"/>
                    <a:gd name="T9" fmla="*/ 568 h 570"/>
                    <a:gd name="T10" fmla="*/ 145 w 390"/>
                    <a:gd name="T11" fmla="*/ 570 h 570"/>
                    <a:gd name="T12" fmla="*/ 75 w 390"/>
                    <a:gd name="T13" fmla="*/ 562 h 570"/>
                    <a:gd name="T14" fmla="*/ 17 w 390"/>
                    <a:gd name="T15" fmla="*/ 544 h 570"/>
                    <a:gd name="T16" fmla="*/ 21 w 390"/>
                    <a:gd name="T17" fmla="*/ 468 h 570"/>
                    <a:gd name="T18" fmla="*/ 87 w 390"/>
                    <a:gd name="T19" fmla="*/ 490 h 570"/>
                    <a:gd name="T20" fmla="*/ 153 w 390"/>
                    <a:gd name="T21" fmla="*/ 501 h 570"/>
                    <a:gd name="T22" fmla="*/ 205 w 390"/>
                    <a:gd name="T23" fmla="*/ 501 h 570"/>
                    <a:gd name="T24" fmla="*/ 244 w 390"/>
                    <a:gd name="T25" fmla="*/ 493 h 570"/>
                    <a:gd name="T26" fmla="*/ 275 w 390"/>
                    <a:gd name="T27" fmla="*/ 481 h 570"/>
                    <a:gd name="T28" fmla="*/ 296 w 390"/>
                    <a:gd name="T29" fmla="*/ 463 h 570"/>
                    <a:gd name="T30" fmla="*/ 307 w 390"/>
                    <a:gd name="T31" fmla="*/ 438 h 570"/>
                    <a:gd name="T32" fmla="*/ 309 w 390"/>
                    <a:gd name="T33" fmla="*/ 410 h 570"/>
                    <a:gd name="T34" fmla="*/ 303 w 390"/>
                    <a:gd name="T35" fmla="*/ 388 h 570"/>
                    <a:gd name="T36" fmla="*/ 289 w 390"/>
                    <a:gd name="T37" fmla="*/ 368 h 570"/>
                    <a:gd name="T38" fmla="*/ 265 w 390"/>
                    <a:gd name="T39" fmla="*/ 351 h 570"/>
                    <a:gd name="T40" fmla="*/ 210 w 390"/>
                    <a:gd name="T41" fmla="*/ 324 h 570"/>
                    <a:gd name="T42" fmla="*/ 107 w 390"/>
                    <a:gd name="T43" fmla="*/ 281 h 570"/>
                    <a:gd name="T44" fmla="*/ 48 w 390"/>
                    <a:gd name="T45" fmla="*/ 248 h 570"/>
                    <a:gd name="T46" fmla="*/ 15 w 390"/>
                    <a:gd name="T47" fmla="*/ 210 h 570"/>
                    <a:gd name="T48" fmla="*/ 6 w 390"/>
                    <a:gd name="T49" fmla="*/ 188 h 570"/>
                    <a:gd name="T50" fmla="*/ 0 w 390"/>
                    <a:gd name="T51" fmla="*/ 146 h 570"/>
                    <a:gd name="T52" fmla="*/ 7 w 390"/>
                    <a:gd name="T53" fmla="*/ 99 h 570"/>
                    <a:gd name="T54" fmla="*/ 30 w 390"/>
                    <a:gd name="T55" fmla="*/ 61 h 570"/>
                    <a:gd name="T56" fmla="*/ 69 w 390"/>
                    <a:gd name="T57" fmla="*/ 31 h 570"/>
                    <a:gd name="T58" fmla="*/ 119 w 390"/>
                    <a:gd name="T59" fmla="*/ 10 h 570"/>
                    <a:gd name="T60" fmla="*/ 181 w 390"/>
                    <a:gd name="T61" fmla="*/ 1 h 570"/>
                    <a:gd name="T62" fmla="*/ 248 w 390"/>
                    <a:gd name="T63" fmla="*/ 2 h 570"/>
                    <a:gd name="T64" fmla="*/ 315 w 390"/>
                    <a:gd name="T65" fmla="*/ 14 h 570"/>
                    <a:gd name="T66" fmla="*/ 379 w 390"/>
                    <a:gd name="T67" fmla="*/ 37 h 570"/>
                    <a:gd name="T68" fmla="*/ 308 w 390"/>
                    <a:gd name="T69" fmla="*/ 89 h 570"/>
                    <a:gd name="T70" fmla="*/ 252 w 390"/>
                    <a:gd name="T71" fmla="*/ 75 h 570"/>
                    <a:gd name="T72" fmla="*/ 198 w 390"/>
                    <a:gd name="T73" fmla="*/ 71 h 570"/>
                    <a:gd name="T74" fmla="*/ 158 w 390"/>
                    <a:gd name="T75" fmla="*/ 73 h 570"/>
                    <a:gd name="T76" fmla="*/ 126 w 390"/>
                    <a:gd name="T77" fmla="*/ 80 h 570"/>
                    <a:gd name="T78" fmla="*/ 102 w 390"/>
                    <a:gd name="T79" fmla="*/ 94 h 570"/>
                    <a:gd name="T80" fmla="*/ 87 w 390"/>
                    <a:gd name="T81" fmla="*/ 111 h 570"/>
                    <a:gd name="T82" fmla="*/ 79 w 390"/>
                    <a:gd name="T83" fmla="*/ 132 h 570"/>
                    <a:gd name="T84" fmla="*/ 81 w 390"/>
                    <a:gd name="T85" fmla="*/ 161 h 570"/>
                    <a:gd name="T86" fmla="*/ 96 w 390"/>
                    <a:gd name="T87" fmla="*/ 186 h 570"/>
                    <a:gd name="T88" fmla="*/ 127 w 390"/>
                    <a:gd name="T89" fmla="*/ 208 h 570"/>
                    <a:gd name="T90" fmla="*/ 191 w 390"/>
                    <a:gd name="T91" fmla="*/ 236 h 570"/>
                    <a:gd name="T92" fmla="*/ 268 w 390"/>
                    <a:gd name="T93" fmla="*/ 266 h 570"/>
                    <a:gd name="T94" fmla="*/ 321 w 390"/>
                    <a:gd name="T95" fmla="*/ 292 h 570"/>
                    <a:gd name="T96" fmla="*/ 356 w 390"/>
                    <a:gd name="T97" fmla="*/ 319 h 570"/>
                    <a:gd name="T98" fmla="*/ 377 w 390"/>
                    <a:gd name="T99" fmla="*/ 350 h 570"/>
                    <a:gd name="T100" fmla="*/ 388 w 390"/>
                    <a:gd name="T101" fmla="*/ 3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0" h="570">
                      <a:moveTo>
                        <a:pt x="390" y="411"/>
                      </a:moveTo>
                      <a:lnTo>
                        <a:pt x="390" y="429"/>
                      </a:lnTo>
                      <a:lnTo>
                        <a:pt x="387" y="446"/>
                      </a:lnTo>
                      <a:lnTo>
                        <a:pt x="382" y="463"/>
                      </a:lnTo>
                      <a:lnTo>
                        <a:pt x="376" y="479"/>
                      </a:lnTo>
                      <a:lnTo>
                        <a:pt x="368" y="493"/>
                      </a:lnTo>
                      <a:lnTo>
                        <a:pt x="358" y="506"/>
                      </a:lnTo>
                      <a:lnTo>
                        <a:pt x="346" y="518"/>
                      </a:lnTo>
                      <a:lnTo>
                        <a:pt x="333" y="529"/>
                      </a:lnTo>
                      <a:lnTo>
                        <a:pt x="318" y="539"/>
                      </a:lnTo>
                      <a:lnTo>
                        <a:pt x="302" y="547"/>
                      </a:lnTo>
                      <a:lnTo>
                        <a:pt x="283" y="554"/>
                      </a:lnTo>
                      <a:lnTo>
                        <a:pt x="264" y="560"/>
                      </a:lnTo>
                      <a:lnTo>
                        <a:pt x="243" y="565"/>
                      </a:lnTo>
                      <a:lnTo>
                        <a:pt x="221" y="568"/>
                      </a:lnTo>
                      <a:lnTo>
                        <a:pt x="197" y="570"/>
                      </a:lnTo>
                      <a:lnTo>
                        <a:pt x="171" y="570"/>
                      </a:lnTo>
                      <a:lnTo>
                        <a:pt x="145" y="570"/>
                      </a:lnTo>
                      <a:lnTo>
                        <a:pt x="120" y="568"/>
                      </a:lnTo>
                      <a:lnTo>
                        <a:pt x="96" y="566"/>
                      </a:lnTo>
                      <a:lnTo>
                        <a:pt x="75" y="562"/>
                      </a:lnTo>
                      <a:lnTo>
                        <a:pt x="54" y="557"/>
                      </a:lnTo>
                      <a:lnTo>
                        <a:pt x="34" y="551"/>
                      </a:lnTo>
                      <a:lnTo>
                        <a:pt x="17" y="544"/>
                      </a:lnTo>
                      <a:lnTo>
                        <a:pt x="1" y="537"/>
                      </a:lnTo>
                      <a:lnTo>
                        <a:pt x="1" y="458"/>
                      </a:lnTo>
                      <a:lnTo>
                        <a:pt x="21" y="468"/>
                      </a:lnTo>
                      <a:lnTo>
                        <a:pt x="42" y="477"/>
                      </a:lnTo>
                      <a:lnTo>
                        <a:pt x="64" y="484"/>
                      </a:lnTo>
                      <a:lnTo>
                        <a:pt x="87" y="490"/>
                      </a:lnTo>
                      <a:lnTo>
                        <a:pt x="108" y="495"/>
                      </a:lnTo>
                      <a:lnTo>
                        <a:pt x="131" y="499"/>
                      </a:lnTo>
                      <a:lnTo>
                        <a:pt x="153" y="501"/>
                      </a:lnTo>
                      <a:lnTo>
                        <a:pt x="173" y="502"/>
                      </a:lnTo>
                      <a:lnTo>
                        <a:pt x="190" y="502"/>
                      </a:lnTo>
                      <a:lnTo>
                        <a:pt x="205" y="501"/>
                      </a:lnTo>
                      <a:lnTo>
                        <a:pt x="219" y="499"/>
                      </a:lnTo>
                      <a:lnTo>
                        <a:pt x="232" y="496"/>
                      </a:lnTo>
                      <a:lnTo>
                        <a:pt x="244" y="493"/>
                      </a:lnTo>
                      <a:lnTo>
                        <a:pt x="255" y="490"/>
                      </a:lnTo>
                      <a:lnTo>
                        <a:pt x="265" y="486"/>
                      </a:lnTo>
                      <a:lnTo>
                        <a:pt x="275" y="481"/>
                      </a:lnTo>
                      <a:lnTo>
                        <a:pt x="283" y="476"/>
                      </a:lnTo>
                      <a:lnTo>
                        <a:pt x="290" y="469"/>
                      </a:lnTo>
                      <a:lnTo>
                        <a:pt x="296" y="463"/>
                      </a:lnTo>
                      <a:lnTo>
                        <a:pt x="301" y="455"/>
                      </a:lnTo>
                      <a:lnTo>
                        <a:pt x="305" y="446"/>
                      </a:lnTo>
                      <a:lnTo>
                        <a:pt x="307" y="438"/>
                      </a:lnTo>
                      <a:lnTo>
                        <a:pt x="309" y="428"/>
                      </a:lnTo>
                      <a:lnTo>
                        <a:pt x="309" y="417"/>
                      </a:lnTo>
                      <a:lnTo>
                        <a:pt x="309" y="410"/>
                      </a:lnTo>
                      <a:lnTo>
                        <a:pt x="308" y="402"/>
                      </a:lnTo>
                      <a:lnTo>
                        <a:pt x="306" y="394"/>
                      </a:lnTo>
                      <a:lnTo>
                        <a:pt x="303" y="388"/>
                      </a:lnTo>
                      <a:lnTo>
                        <a:pt x="298" y="381"/>
                      </a:lnTo>
                      <a:lnTo>
                        <a:pt x="294" y="375"/>
                      </a:lnTo>
                      <a:lnTo>
                        <a:pt x="289" y="368"/>
                      </a:lnTo>
                      <a:lnTo>
                        <a:pt x="282" y="363"/>
                      </a:lnTo>
                      <a:lnTo>
                        <a:pt x="273" y="356"/>
                      </a:lnTo>
                      <a:lnTo>
                        <a:pt x="265" y="351"/>
                      </a:lnTo>
                      <a:lnTo>
                        <a:pt x="254" y="344"/>
                      </a:lnTo>
                      <a:lnTo>
                        <a:pt x="241" y="338"/>
                      </a:lnTo>
                      <a:lnTo>
                        <a:pt x="210" y="324"/>
                      </a:lnTo>
                      <a:lnTo>
                        <a:pt x="172" y="309"/>
                      </a:lnTo>
                      <a:lnTo>
                        <a:pt x="138" y="294"/>
                      </a:lnTo>
                      <a:lnTo>
                        <a:pt x="107" y="281"/>
                      </a:lnTo>
                      <a:lnTo>
                        <a:pt x="82" y="269"/>
                      </a:lnTo>
                      <a:lnTo>
                        <a:pt x="64" y="259"/>
                      </a:lnTo>
                      <a:lnTo>
                        <a:pt x="48" y="248"/>
                      </a:lnTo>
                      <a:lnTo>
                        <a:pt x="35" y="236"/>
                      </a:lnTo>
                      <a:lnTo>
                        <a:pt x="25" y="224"/>
                      </a:lnTo>
                      <a:lnTo>
                        <a:pt x="15" y="210"/>
                      </a:lnTo>
                      <a:lnTo>
                        <a:pt x="12" y="203"/>
                      </a:lnTo>
                      <a:lnTo>
                        <a:pt x="8" y="196"/>
                      </a:lnTo>
                      <a:lnTo>
                        <a:pt x="6" y="188"/>
                      </a:lnTo>
                      <a:lnTo>
                        <a:pt x="3" y="180"/>
                      </a:lnTo>
                      <a:lnTo>
                        <a:pt x="1" y="164"/>
                      </a:lnTo>
                      <a:lnTo>
                        <a:pt x="0" y="146"/>
                      </a:lnTo>
                      <a:lnTo>
                        <a:pt x="1" y="129"/>
                      </a:lnTo>
                      <a:lnTo>
                        <a:pt x="3" y="113"/>
                      </a:lnTo>
                      <a:lnTo>
                        <a:pt x="7" y="99"/>
                      </a:lnTo>
                      <a:lnTo>
                        <a:pt x="13" y="85"/>
                      </a:lnTo>
                      <a:lnTo>
                        <a:pt x="21" y="73"/>
                      </a:lnTo>
                      <a:lnTo>
                        <a:pt x="30" y="61"/>
                      </a:lnTo>
                      <a:lnTo>
                        <a:pt x="41" y="49"/>
                      </a:lnTo>
                      <a:lnTo>
                        <a:pt x="54" y="39"/>
                      </a:lnTo>
                      <a:lnTo>
                        <a:pt x="69" y="31"/>
                      </a:lnTo>
                      <a:lnTo>
                        <a:pt x="84" y="22"/>
                      </a:lnTo>
                      <a:lnTo>
                        <a:pt x="101" y="15"/>
                      </a:lnTo>
                      <a:lnTo>
                        <a:pt x="119" y="10"/>
                      </a:lnTo>
                      <a:lnTo>
                        <a:pt x="139" y="6"/>
                      </a:lnTo>
                      <a:lnTo>
                        <a:pt x="159" y="3"/>
                      </a:lnTo>
                      <a:lnTo>
                        <a:pt x="181" y="1"/>
                      </a:lnTo>
                      <a:lnTo>
                        <a:pt x="205" y="0"/>
                      </a:lnTo>
                      <a:lnTo>
                        <a:pt x="227" y="1"/>
                      </a:lnTo>
                      <a:lnTo>
                        <a:pt x="248" y="2"/>
                      </a:lnTo>
                      <a:lnTo>
                        <a:pt x="270" y="6"/>
                      </a:lnTo>
                      <a:lnTo>
                        <a:pt x="293" y="10"/>
                      </a:lnTo>
                      <a:lnTo>
                        <a:pt x="315" y="14"/>
                      </a:lnTo>
                      <a:lnTo>
                        <a:pt x="335" y="21"/>
                      </a:lnTo>
                      <a:lnTo>
                        <a:pt x="357" y="28"/>
                      </a:lnTo>
                      <a:lnTo>
                        <a:pt x="379" y="37"/>
                      </a:lnTo>
                      <a:lnTo>
                        <a:pt x="348" y="104"/>
                      </a:lnTo>
                      <a:lnTo>
                        <a:pt x="329" y="97"/>
                      </a:lnTo>
                      <a:lnTo>
                        <a:pt x="308" y="89"/>
                      </a:lnTo>
                      <a:lnTo>
                        <a:pt x="289" y="84"/>
                      </a:lnTo>
                      <a:lnTo>
                        <a:pt x="270" y="78"/>
                      </a:lnTo>
                      <a:lnTo>
                        <a:pt x="252" y="75"/>
                      </a:lnTo>
                      <a:lnTo>
                        <a:pt x="233" y="73"/>
                      </a:lnTo>
                      <a:lnTo>
                        <a:pt x="216" y="71"/>
                      </a:lnTo>
                      <a:lnTo>
                        <a:pt x="198" y="71"/>
                      </a:lnTo>
                      <a:lnTo>
                        <a:pt x="184" y="71"/>
                      </a:lnTo>
                      <a:lnTo>
                        <a:pt x="170" y="72"/>
                      </a:lnTo>
                      <a:lnTo>
                        <a:pt x="158" y="73"/>
                      </a:lnTo>
                      <a:lnTo>
                        <a:pt x="146" y="75"/>
                      </a:lnTo>
                      <a:lnTo>
                        <a:pt x="135" y="77"/>
                      </a:lnTo>
                      <a:lnTo>
                        <a:pt x="126" y="80"/>
                      </a:lnTo>
                      <a:lnTo>
                        <a:pt x="117" y="85"/>
                      </a:lnTo>
                      <a:lnTo>
                        <a:pt x="109" y="89"/>
                      </a:lnTo>
                      <a:lnTo>
                        <a:pt x="102" y="94"/>
                      </a:lnTo>
                      <a:lnTo>
                        <a:pt x="96" y="99"/>
                      </a:lnTo>
                      <a:lnTo>
                        <a:pt x="91" y="104"/>
                      </a:lnTo>
                      <a:lnTo>
                        <a:pt x="87" y="111"/>
                      </a:lnTo>
                      <a:lnTo>
                        <a:pt x="83" y="117"/>
                      </a:lnTo>
                      <a:lnTo>
                        <a:pt x="81" y="125"/>
                      </a:lnTo>
                      <a:lnTo>
                        <a:pt x="79" y="132"/>
                      </a:lnTo>
                      <a:lnTo>
                        <a:pt x="79" y="140"/>
                      </a:lnTo>
                      <a:lnTo>
                        <a:pt x="80" y="151"/>
                      </a:lnTo>
                      <a:lnTo>
                        <a:pt x="81" y="161"/>
                      </a:lnTo>
                      <a:lnTo>
                        <a:pt x="85" y="170"/>
                      </a:lnTo>
                      <a:lnTo>
                        <a:pt x="90" y="177"/>
                      </a:lnTo>
                      <a:lnTo>
                        <a:pt x="96" y="186"/>
                      </a:lnTo>
                      <a:lnTo>
                        <a:pt x="105" y="192"/>
                      </a:lnTo>
                      <a:lnTo>
                        <a:pt x="115" y="200"/>
                      </a:lnTo>
                      <a:lnTo>
                        <a:pt x="127" y="208"/>
                      </a:lnTo>
                      <a:lnTo>
                        <a:pt x="142" y="215"/>
                      </a:lnTo>
                      <a:lnTo>
                        <a:pt x="164" y="225"/>
                      </a:lnTo>
                      <a:lnTo>
                        <a:pt x="191" y="236"/>
                      </a:lnTo>
                      <a:lnTo>
                        <a:pt x="223" y="248"/>
                      </a:lnTo>
                      <a:lnTo>
                        <a:pt x="246" y="256"/>
                      </a:lnTo>
                      <a:lnTo>
                        <a:pt x="268" y="266"/>
                      </a:lnTo>
                      <a:lnTo>
                        <a:pt x="288" y="275"/>
                      </a:lnTo>
                      <a:lnTo>
                        <a:pt x="305" y="284"/>
                      </a:lnTo>
                      <a:lnTo>
                        <a:pt x="321" y="292"/>
                      </a:lnTo>
                      <a:lnTo>
                        <a:pt x="334" y="302"/>
                      </a:lnTo>
                      <a:lnTo>
                        <a:pt x="346" y="311"/>
                      </a:lnTo>
                      <a:lnTo>
                        <a:pt x="356" y="319"/>
                      </a:lnTo>
                      <a:lnTo>
                        <a:pt x="364" y="329"/>
                      </a:lnTo>
                      <a:lnTo>
                        <a:pt x="371" y="339"/>
                      </a:lnTo>
                      <a:lnTo>
                        <a:pt x="377" y="350"/>
                      </a:lnTo>
                      <a:lnTo>
                        <a:pt x="381" y="361"/>
                      </a:lnTo>
                      <a:lnTo>
                        <a:pt x="385" y="373"/>
                      </a:lnTo>
                      <a:lnTo>
                        <a:pt x="388" y="385"/>
                      </a:lnTo>
                      <a:lnTo>
                        <a:pt x="390" y="398"/>
                      </a:lnTo>
                      <a:lnTo>
                        <a:pt x="390" y="4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35"/>
                <p:cNvSpPr>
                  <a:spLocks/>
                </p:cNvSpPr>
                <p:nvPr/>
              </p:nvSpPr>
              <p:spPr bwMode="auto">
                <a:xfrm>
                  <a:off x="4400" y="2871"/>
                  <a:ext cx="66" cy="67"/>
                </a:xfrm>
                <a:custGeom>
                  <a:avLst/>
                  <a:gdLst>
                    <a:gd name="T0" fmla="*/ 326 w 728"/>
                    <a:gd name="T1" fmla="*/ 734 h 734"/>
                    <a:gd name="T2" fmla="*/ 76 w 728"/>
                    <a:gd name="T3" fmla="*/ 84 h 734"/>
                    <a:gd name="T4" fmla="*/ 72 w 728"/>
                    <a:gd name="T5" fmla="*/ 84 h 734"/>
                    <a:gd name="T6" fmla="*/ 74 w 728"/>
                    <a:gd name="T7" fmla="*/ 104 h 734"/>
                    <a:gd name="T8" fmla="*/ 75 w 728"/>
                    <a:gd name="T9" fmla="*/ 124 h 734"/>
                    <a:gd name="T10" fmla="*/ 76 w 728"/>
                    <a:gd name="T11" fmla="*/ 146 h 734"/>
                    <a:gd name="T12" fmla="*/ 77 w 728"/>
                    <a:gd name="T13" fmla="*/ 169 h 734"/>
                    <a:gd name="T14" fmla="*/ 78 w 728"/>
                    <a:gd name="T15" fmla="*/ 192 h 734"/>
                    <a:gd name="T16" fmla="*/ 78 w 728"/>
                    <a:gd name="T17" fmla="*/ 216 h 734"/>
                    <a:gd name="T18" fmla="*/ 79 w 728"/>
                    <a:gd name="T19" fmla="*/ 241 h 734"/>
                    <a:gd name="T20" fmla="*/ 79 w 728"/>
                    <a:gd name="T21" fmla="*/ 268 h 734"/>
                    <a:gd name="T22" fmla="*/ 79 w 728"/>
                    <a:gd name="T23" fmla="*/ 734 h 734"/>
                    <a:gd name="T24" fmla="*/ 0 w 728"/>
                    <a:gd name="T25" fmla="*/ 734 h 734"/>
                    <a:gd name="T26" fmla="*/ 0 w 728"/>
                    <a:gd name="T27" fmla="*/ 0 h 734"/>
                    <a:gd name="T28" fmla="*/ 129 w 728"/>
                    <a:gd name="T29" fmla="*/ 0 h 734"/>
                    <a:gd name="T30" fmla="*/ 362 w 728"/>
                    <a:gd name="T31" fmla="*/ 606 h 734"/>
                    <a:gd name="T32" fmla="*/ 366 w 728"/>
                    <a:gd name="T33" fmla="*/ 606 h 734"/>
                    <a:gd name="T34" fmla="*/ 601 w 728"/>
                    <a:gd name="T35" fmla="*/ 0 h 734"/>
                    <a:gd name="T36" fmla="*/ 728 w 728"/>
                    <a:gd name="T37" fmla="*/ 0 h 734"/>
                    <a:gd name="T38" fmla="*/ 728 w 728"/>
                    <a:gd name="T39" fmla="*/ 734 h 734"/>
                    <a:gd name="T40" fmla="*/ 644 w 728"/>
                    <a:gd name="T41" fmla="*/ 734 h 734"/>
                    <a:gd name="T42" fmla="*/ 644 w 728"/>
                    <a:gd name="T43" fmla="*/ 262 h 734"/>
                    <a:gd name="T44" fmla="*/ 644 w 728"/>
                    <a:gd name="T45" fmla="*/ 241 h 734"/>
                    <a:gd name="T46" fmla="*/ 644 w 728"/>
                    <a:gd name="T47" fmla="*/ 220 h 734"/>
                    <a:gd name="T48" fmla="*/ 645 w 728"/>
                    <a:gd name="T49" fmla="*/ 199 h 734"/>
                    <a:gd name="T50" fmla="*/ 645 w 728"/>
                    <a:gd name="T51" fmla="*/ 177 h 734"/>
                    <a:gd name="T52" fmla="*/ 646 w 728"/>
                    <a:gd name="T53" fmla="*/ 155 h 734"/>
                    <a:gd name="T54" fmla="*/ 647 w 728"/>
                    <a:gd name="T55" fmla="*/ 132 h 734"/>
                    <a:gd name="T56" fmla="*/ 649 w 728"/>
                    <a:gd name="T57" fmla="*/ 109 h 734"/>
                    <a:gd name="T58" fmla="*/ 650 w 728"/>
                    <a:gd name="T59" fmla="*/ 85 h 734"/>
                    <a:gd name="T60" fmla="*/ 647 w 728"/>
                    <a:gd name="T61" fmla="*/ 85 h 734"/>
                    <a:gd name="T62" fmla="*/ 395 w 728"/>
                    <a:gd name="T63" fmla="*/ 734 h 734"/>
                    <a:gd name="T64" fmla="*/ 326 w 728"/>
                    <a:gd name="T65" fmla="*/ 734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8" h="734">
                      <a:moveTo>
                        <a:pt x="326" y="734"/>
                      </a:moveTo>
                      <a:lnTo>
                        <a:pt x="76" y="84"/>
                      </a:lnTo>
                      <a:lnTo>
                        <a:pt x="72" y="84"/>
                      </a:lnTo>
                      <a:lnTo>
                        <a:pt x="74" y="104"/>
                      </a:lnTo>
                      <a:lnTo>
                        <a:pt x="75" y="124"/>
                      </a:lnTo>
                      <a:lnTo>
                        <a:pt x="76" y="146"/>
                      </a:lnTo>
                      <a:lnTo>
                        <a:pt x="77" y="169"/>
                      </a:lnTo>
                      <a:lnTo>
                        <a:pt x="78" y="192"/>
                      </a:lnTo>
                      <a:lnTo>
                        <a:pt x="78" y="216"/>
                      </a:lnTo>
                      <a:lnTo>
                        <a:pt x="79" y="241"/>
                      </a:lnTo>
                      <a:lnTo>
                        <a:pt x="79" y="268"/>
                      </a:lnTo>
                      <a:lnTo>
                        <a:pt x="79" y="734"/>
                      </a:lnTo>
                      <a:lnTo>
                        <a:pt x="0" y="734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362" y="606"/>
                      </a:lnTo>
                      <a:lnTo>
                        <a:pt x="366" y="606"/>
                      </a:lnTo>
                      <a:lnTo>
                        <a:pt x="601" y="0"/>
                      </a:lnTo>
                      <a:lnTo>
                        <a:pt x="728" y="0"/>
                      </a:lnTo>
                      <a:lnTo>
                        <a:pt x="728" y="734"/>
                      </a:lnTo>
                      <a:lnTo>
                        <a:pt x="644" y="734"/>
                      </a:lnTo>
                      <a:lnTo>
                        <a:pt x="644" y="262"/>
                      </a:lnTo>
                      <a:lnTo>
                        <a:pt x="644" y="241"/>
                      </a:lnTo>
                      <a:lnTo>
                        <a:pt x="644" y="220"/>
                      </a:lnTo>
                      <a:lnTo>
                        <a:pt x="645" y="199"/>
                      </a:lnTo>
                      <a:lnTo>
                        <a:pt x="645" y="177"/>
                      </a:lnTo>
                      <a:lnTo>
                        <a:pt x="646" y="155"/>
                      </a:lnTo>
                      <a:lnTo>
                        <a:pt x="647" y="132"/>
                      </a:lnTo>
                      <a:lnTo>
                        <a:pt x="649" y="109"/>
                      </a:lnTo>
                      <a:lnTo>
                        <a:pt x="650" y="85"/>
                      </a:lnTo>
                      <a:lnTo>
                        <a:pt x="647" y="85"/>
                      </a:lnTo>
                      <a:lnTo>
                        <a:pt x="395" y="734"/>
                      </a:lnTo>
                      <a:lnTo>
                        <a:pt x="326" y="7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36"/>
                <p:cNvSpPr>
                  <a:spLocks noEditPoints="1"/>
                </p:cNvSpPr>
                <p:nvPr/>
              </p:nvSpPr>
              <p:spPr bwMode="auto">
                <a:xfrm>
                  <a:off x="4480" y="2887"/>
                  <a:ext cx="40" cy="51"/>
                </a:xfrm>
                <a:custGeom>
                  <a:avLst/>
                  <a:gdLst>
                    <a:gd name="T0" fmla="*/ 360 w 443"/>
                    <a:gd name="T1" fmla="*/ 481 h 569"/>
                    <a:gd name="T2" fmla="*/ 329 w 443"/>
                    <a:gd name="T3" fmla="*/ 515 h 569"/>
                    <a:gd name="T4" fmla="*/ 298 w 443"/>
                    <a:gd name="T5" fmla="*/ 540 h 569"/>
                    <a:gd name="T6" fmla="*/ 268 w 443"/>
                    <a:gd name="T7" fmla="*/ 555 h 569"/>
                    <a:gd name="T8" fmla="*/ 232 w 443"/>
                    <a:gd name="T9" fmla="*/ 565 h 569"/>
                    <a:gd name="T10" fmla="*/ 190 w 443"/>
                    <a:gd name="T11" fmla="*/ 569 h 569"/>
                    <a:gd name="T12" fmla="*/ 137 w 443"/>
                    <a:gd name="T13" fmla="*/ 567 h 569"/>
                    <a:gd name="T14" fmla="*/ 87 w 443"/>
                    <a:gd name="T15" fmla="*/ 553 h 569"/>
                    <a:gd name="T16" fmla="*/ 47 w 443"/>
                    <a:gd name="T17" fmla="*/ 528 h 569"/>
                    <a:gd name="T18" fmla="*/ 19 w 443"/>
                    <a:gd name="T19" fmla="*/ 491 h 569"/>
                    <a:gd name="T20" fmla="*/ 3 w 443"/>
                    <a:gd name="T21" fmla="*/ 444 h 569"/>
                    <a:gd name="T22" fmla="*/ 0 w 443"/>
                    <a:gd name="T23" fmla="*/ 397 h 569"/>
                    <a:gd name="T24" fmla="*/ 4 w 443"/>
                    <a:gd name="T25" fmla="*/ 368 h 569"/>
                    <a:gd name="T26" fmla="*/ 13 w 443"/>
                    <a:gd name="T27" fmla="*/ 342 h 569"/>
                    <a:gd name="T28" fmla="*/ 26 w 443"/>
                    <a:gd name="T29" fmla="*/ 318 h 569"/>
                    <a:gd name="T30" fmla="*/ 45 w 443"/>
                    <a:gd name="T31" fmla="*/ 298 h 569"/>
                    <a:gd name="T32" fmla="*/ 68 w 443"/>
                    <a:gd name="T33" fmla="*/ 280 h 569"/>
                    <a:gd name="T34" fmla="*/ 126 w 443"/>
                    <a:gd name="T35" fmla="*/ 253 h 569"/>
                    <a:gd name="T36" fmla="*/ 204 w 443"/>
                    <a:gd name="T37" fmla="*/ 237 h 569"/>
                    <a:gd name="T38" fmla="*/ 361 w 443"/>
                    <a:gd name="T39" fmla="*/ 229 h 569"/>
                    <a:gd name="T40" fmla="*/ 359 w 443"/>
                    <a:gd name="T41" fmla="*/ 165 h 569"/>
                    <a:gd name="T42" fmla="*/ 350 w 443"/>
                    <a:gd name="T43" fmla="*/ 128 h 569"/>
                    <a:gd name="T44" fmla="*/ 333 w 443"/>
                    <a:gd name="T45" fmla="*/ 100 h 569"/>
                    <a:gd name="T46" fmla="*/ 308 w 443"/>
                    <a:gd name="T47" fmla="*/ 82 h 569"/>
                    <a:gd name="T48" fmla="*/ 272 w 443"/>
                    <a:gd name="T49" fmla="*/ 71 h 569"/>
                    <a:gd name="T50" fmla="*/ 226 w 443"/>
                    <a:gd name="T51" fmla="*/ 70 h 569"/>
                    <a:gd name="T52" fmla="*/ 171 w 443"/>
                    <a:gd name="T53" fmla="*/ 79 h 569"/>
                    <a:gd name="T54" fmla="*/ 110 w 443"/>
                    <a:gd name="T55" fmla="*/ 101 h 569"/>
                    <a:gd name="T56" fmla="*/ 83 w 443"/>
                    <a:gd name="T57" fmla="*/ 37 h 569"/>
                    <a:gd name="T58" fmla="*/ 151 w 443"/>
                    <a:gd name="T59" fmla="*/ 13 h 569"/>
                    <a:gd name="T60" fmla="*/ 224 w 443"/>
                    <a:gd name="T61" fmla="*/ 1 h 569"/>
                    <a:gd name="T62" fmla="*/ 295 w 443"/>
                    <a:gd name="T63" fmla="*/ 3 h 569"/>
                    <a:gd name="T64" fmla="*/ 352 w 443"/>
                    <a:gd name="T65" fmla="*/ 18 h 569"/>
                    <a:gd name="T66" fmla="*/ 395 w 443"/>
                    <a:gd name="T67" fmla="*/ 44 h 569"/>
                    <a:gd name="T68" fmla="*/ 411 w 443"/>
                    <a:gd name="T69" fmla="*/ 62 h 569"/>
                    <a:gd name="T70" fmla="*/ 431 w 443"/>
                    <a:gd name="T71" fmla="*/ 101 h 569"/>
                    <a:gd name="T72" fmla="*/ 441 w 443"/>
                    <a:gd name="T73" fmla="*/ 161 h 569"/>
                    <a:gd name="T74" fmla="*/ 381 w 443"/>
                    <a:gd name="T75" fmla="*/ 559 h 569"/>
                    <a:gd name="T76" fmla="*/ 228 w 443"/>
                    <a:gd name="T77" fmla="*/ 499 h 569"/>
                    <a:gd name="T78" fmla="*/ 276 w 443"/>
                    <a:gd name="T79" fmla="*/ 485 h 569"/>
                    <a:gd name="T80" fmla="*/ 314 w 443"/>
                    <a:gd name="T81" fmla="*/ 458 h 569"/>
                    <a:gd name="T82" fmla="*/ 341 w 443"/>
                    <a:gd name="T83" fmla="*/ 422 h 569"/>
                    <a:gd name="T84" fmla="*/ 357 w 443"/>
                    <a:gd name="T85" fmla="*/ 375 h 569"/>
                    <a:gd name="T86" fmla="*/ 359 w 443"/>
                    <a:gd name="T87" fmla="*/ 289 h 569"/>
                    <a:gd name="T88" fmla="*/ 229 w 443"/>
                    <a:gd name="T89" fmla="*/ 296 h 569"/>
                    <a:gd name="T90" fmla="*/ 173 w 443"/>
                    <a:gd name="T91" fmla="*/ 306 h 569"/>
                    <a:gd name="T92" fmla="*/ 132 w 443"/>
                    <a:gd name="T93" fmla="*/ 324 h 569"/>
                    <a:gd name="T94" fmla="*/ 106 w 443"/>
                    <a:gd name="T95" fmla="*/ 349 h 569"/>
                    <a:gd name="T96" fmla="*/ 90 w 443"/>
                    <a:gd name="T97" fmla="*/ 381 h 569"/>
                    <a:gd name="T98" fmla="*/ 88 w 443"/>
                    <a:gd name="T99" fmla="*/ 419 h 569"/>
                    <a:gd name="T100" fmla="*/ 95 w 443"/>
                    <a:gd name="T101" fmla="*/ 449 h 569"/>
                    <a:gd name="T102" fmla="*/ 109 w 443"/>
                    <a:gd name="T103" fmla="*/ 472 h 569"/>
                    <a:gd name="T104" fmla="*/ 131 w 443"/>
                    <a:gd name="T105" fmla="*/ 488 h 569"/>
                    <a:gd name="T106" fmla="*/ 158 w 443"/>
                    <a:gd name="T107" fmla="*/ 498 h 569"/>
                    <a:gd name="T108" fmla="*/ 193 w 443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3" h="569">
                      <a:moveTo>
                        <a:pt x="381" y="559"/>
                      </a:moveTo>
                      <a:lnTo>
                        <a:pt x="364" y="481"/>
                      </a:lnTo>
                      <a:lnTo>
                        <a:pt x="360" y="481"/>
                      </a:lnTo>
                      <a:lnTo>
                        <a:pt x="350" y="493"/>
                      </a:lnTo>
                      <a:lnTo>
                        <a:pt x="339" y="505"/>
                      </a:lnTo>
                      <a:lnTo>
                        <a:pt x="329" y="515"/>
                      </a:lnTo>
                      <a:lnTo>
                        <a:pt x="319" y="525"/>
                      </a:lnTo>
                      <a:lnTo>
                        <a:pt x="309" y="532"/>
                      </a:lnTo>
                      <a:lnTo>
                        <a:pt x="298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8" y="555"/>
                      </a:lnTo>
                      <a:lnTo>
                        <a:pt x="256" y="559"/>
                      </a:lnTo>
                      <a:lnTo>
                        <a:pt x="245" y="563"/>
                      </a:lnTo>
                      <a:lnTo>
                        <a:pt x="232" y="565"/>
                      </a:lnTo>
                      <a:lnTo>
                        <a:pt x="219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6" y="569"/>
                      </a:lnTo>
                      <a:lnTo>
                        <a:pt x="137" y="567"/>
                      </a:lnTo>
                      <a:lnTo>
                        <a:pt x="119" y="564"/>
                      </a:lnTo>
                      <a:lnTo>
                        <a:pt x="102" y="559"/>
                      </a:lnTo>
                      <a:lnTo>
                        <a:pt x="87" y="553"/>
                      </a:lnTo>
                      <a:lnTo>
                        <a:pt x="72" y="546"/>
                      </a:lnTo>
                      <a:lnTo>
                        <a:pt x="59" y="538"/>
                      </a:lnTo>
                      <a:lnTo>
                        <a:pt x="47" y="528"/>
                      </a:lnTo>
                      <a:lnTo>
                        <a:pt x="36" y="516"/>
                      </a:lnTo>
                      <a:lnTo>
                        <a:pt x="26" y="504"/>
                      </a:lnTo>
                      <a:lnTo>
                        <a:pt x="19" y="491"/>
                      </a:lnTo>
                      <a:lnTo>
                        <a:pt x="12" y="476"/>
                      </a:lnTo>
                      <a:lnTo>
                        <a:pt x="7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7" y="359"/>
                      </a:lnTo>
                      <a:lnTo>
                        <a:pt x="10" y="350"/>
                      </a:lnTo>
                      <a:lnTo>
                        <a:pt x="13" y="342"/>
                      </a:lnTo>
                      <a:lnTo>
                        <a:pt x="18" y="334"/>
                      </a:lnTo>
                      <a:lnTo>
                        <a:pt x="22" y="326"/>
                      </a:lnTo>
                      <a:lnTo>
                        <a:pt x="26" y="318"/>
                      </a:lnTo>
                      <a:lnTo>
                        <a:pt x="32" y="312"/>
                      </a:lnTo>
                      <a:lnTo>
                        <a:pt x="38" y="304"/>
                      </a:lnTo>
                      <a:lnTo>
                        <a:pt x="45" y="298"/>
                      </a:lnTo>
                      <a:lnTo>
                        <a:pt x="51" y="292"/>
                      </a:lnTo>
                      <a:lnTo>
                        <a:pt x="59" y="286"/>
                      </a:lnTo>
                      <a:lnTo>
                        <a:pt x="68" y="280"/>
                      </a:lnTo>
                      <a:lnTo>
                        <a:pt x="85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5" y="235"/>
                      </a:lnTo>
                      <a:lnTo>
                        <a:pt x="268" y="233"/>
                      </a:lnTo>
                      <a:lnTo>
                        <a:pt x="361" y="229"/>
                      </a:lnTo>
                      <a:lnTo>
                        <a:pt x="361" y="196"/>
                      </a:lnTo>
                      <a:lnTo>
                        <a:pt x="361" y="179"/>
                      </a:lnTo>
                      <a:lnTo>
                        <a:pt x="359" y="165"/>
                      </a:lnTo>
                      <a:lnTo>
                        <a:pt x="357" y="152"/>
                      </a:lnTo>
                      <a:lnTo>
                        <a:pt x="354" y="139"/>
                      </a:lnTo>
                      <a:lnTo>
                        <a:pt x="350" y="128"/>
                      </a:lnTo>
                      <a:lnTo>
                        <a:pt x="346" y="118"/>
                      </a:lnTo>
                      <a:lnTo>
                        <a:pt x="339" y="109"/>
                      </a:lnTo>
                      <a:lnTo>
                        <a:pt x="333" y="100"/>
                      </a:lnTo>
                      <a:lnTo>
                        <a:pt x="325" y="93"/>
                      </a:lnTo>
                      <a:lnTo>
                        <a:pt x="318" y="87"/>
                      </a:lnTo>
                      <a:lnTo>
                        <a:pt x="308" y="82"/>
                      </a:lnTo>
                      <a:lnTo>
                        <a:pt x="297" y="77"/>
                      </a:lnTo>
                      <a:lnTo>
                        <a:pt x="285" y="74"/>
                      </a:lnTo>
                      <a:lnTo>
                        <a:pt x="272" y="71"/>
                      </a:lnTo>
                      <a:lnTo>
                        <a:pt x="259" y="70"/>
                      </a:lnTo>
                      <a:lnTo>
                        <a:pt x="244" y="70"/>
                      </a:lnTo>
                      <a:lnTo>
                        <a:pt x="226" y="70"/>
                      </a:lnTo>
                      <a:lnTo>
                        <a:pt x="208" y="72"/>
                      </a:lnTo>
                      <a:lnTo>
                        <a:pt x="189" y="75"/>
                      </a:lnTo>
                      <a:lnTo>
                        <a:pt x="171" y="79"/>
                      </a:lnTo>
                      <a:lnTo>
                        <a:pt x="150" y="86"/>
                      </a:lnTo>
                      <a:lnTo>
                        <a:pt x="131" y="93"/>
                      </a:lnTo>
                      <a:lnTo>
                        <a:pt x="110" y="101"/>
                      </a:lnTo>
                      <a:lnTo>
                        <a:pt x="88" y="111"/>
                      </a:lnTo>
                      <a:lnTo>
                        <a:pt x="62" y="48"/>
                      </a:lnTo>
                      <a:lnTo>
                        <a:pt x="83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6" y="8"/>
                      </a:lnTo>
                      <a:lnTo>
                        <a:pt x="200" y="3"/>
                      </a:lnTo>
                      <a:lnTo>
                        <a:pt x="224" y="1"/>
                      </a:lnTo>
                      <a:lnTo>
                        <a:pt x="249" y="0"/>
                      </a:lnTo>
                      <a:lnTo>
                        <a:pt x="273" y="1"/>
                      </a:lnTo>
                      <a:lnTo>
                        <a:pt x="295" y="3"/>
                      </a:lnTo>
                      <a:lnTo>
                        <a:pt x="315" y="7"/>
                      </a:lnTo>
                      <a:lnTo>
                        <a:pt x="335" y="11"/>
                      </a:lnTo>
                      <a:lnTo>
                        <a:pt x="352" y="18"/>
                      </a:lnTo>
                      <a:lnTo>
                        <a:pt x="368" y="25"/>
                      </a:lnTo>
                      <a:lnTo>
                        <a:pt x="383" y="34"/>
                      </a:lnTo>
                      <a:lnTo>
                        <a:pt x="395" y="44"/>
                      </a:lnTo>
                      <a:lnTo>
                        <a:pt x="401" y="50"/>
                      </a:lnTo>
                      <a:lnTo>
                        <a:pt x="406" y="56"/>
                      </a:lnTo>
                      <a:lnTo>
                        <a:pt x="411" y="62"/>
                      </a:lnTo>
                      <a:lnTo>
                        <a:pt x="415" y="70"/>
                      </a:lnTo>
                      <a:lnTo>
                        <a:pt x="424" y="84"/>
                      </a:lnTo>
                      <a:lnTo>
                        <a:pt x="431" y="101"/>
                      </a:lnTo>
                      <a:lnTo>
                        <a:pt x="436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3" y="184"/>
                      </a:lnTo>
                      <a:lnTo>
                        <a:pt x="443" y="559"/>
                      </a:lnTo>
                      <a:lnTo>
                        <a:pt x="381" y="559"/>
                      </a:lnTo>
                      <a:close/>
                      <a:moveTo>
                        <a:pt x="193" y="501"/>
                      </a:moveTo>
                      <a:lnTo>
                        <a:pt x="211" y="500"/>
                      </a:lnTo>
                      <a:lnTo>
                        <a:pt x="228" y="499"/>
                      </a:lnTo>
                      <a:lnTo>
                        <a:pt x="246" y="494"/>
                      </a:lnTo>
                      <a:lnTo>
                        <a:pt x="262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5" y="447"/>
                      </a:lnTo>
                      <a:lnTo>
                        <a:pt x="334" y="435"/>
                      </a:lnTo>
                      <a:lnTo>
                        <a:pt x="341" y="422"/>
                      </a:lnTo>
                      <a:lnTo>
                        <a:pt x="348" y="407"/>
                      </a:lnTo>
                      <a:lnTo>
                        <a:pt x="352" y="391"/>
                      </a:lnTo>
                      <a:lnTo>
                        <a:pt x="357" y="375"/>
                      </a:lnTo>
                      <a:lnTo>
                        <a:pt x="359" y="358"/>
                      </a:lnTo>
                      <a:lnTo>
                        <a:pt x="359" y="339"/>
                      </a:lnTo>
                      <a:lnTo>
                        <a:pt x="359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9" y="296"/>
                      </a:lnTo>
                      <a:lnTo>
                        <a:pt x="209" y="299"/>
                      </a:lnTo>
                      <a:lnTo>
                        <a:pt x="190" y="302"/>
                      </a:lnTo>
                      <a:lnTo>
                        <a:pt x="173" y="306"/>
                      </a:lnTo>
                      <a:lnTo>
                        <a:pt x="158" y="312"/>
                      </a:lnTo>
                      <a:lnTo>
                        <a:pt x="144" y="317"/>
                      </a:lnTo>
                      <a:lnTo>
                        <a:pt x="132" y="324"/>
                      </a:lnTo>
                      <a:lnTo>
                        <a:pt x="122" y="330"/>
                      </a:lnTo>
                      <a:lnTo>
                        <a:pt x="113" y="339"/>
                      </a:lnTo>
                      <a:lnTo>
                        <a:pt x="106" y="349"/>
                      </a:lnTo>
                      <a:lnTo>
                        <a:pt x="99" y="359"/>
                      </a:lnTo>
                      <a:lnTo>
                        <a:pt x="94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5" y="449"/>
                      </a:lnTo>
                      <a:lnTo>
                        <a:pt x="99" y="456"/>
                      </a:lnTo>
                      <a:lnTo>
                        <a:pt x="103" y="464"/>
                      </a:lnTo>
                      <a:lnTo>
                        <a:pt x="109" y="472"/>
                      </a:lnTo>
                      <a:lnTo>
                        <a:pt x="115" y="477"/>
                      </a:lnTo>
                      <a:lnTo>
                        <a:pt x="123" y="482"/>
                      </a:lnTo>
                      <a:lnTo>
                        <a:pt x="131" y="488"/>
                      </a:lnTo>
                      <a:lnTo>
                        <a:pt x="139" y="491"/>
                      </a:lnTo>
                      <a:lnTo>
                        <a:pt x="148" y="495"/>
                      </a:lnTo>
                      <a:lnTo>
                        <a:pt x="158" y="498"/>
                      </a:lnTo>
                      <a:lnTo>
                        <a:pt x="169" y="500"/>
                      </a:lnTo>
                      <a:lnTo>
                        <a:pt x="179" y="501"/>
                      </a:lnTo>
                      <a:lnTo>
                        <a:pt x="193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37"/>
                <p:cNvSpPr>
                  <a:spLocks/>
                </p:cNvSpPr>
                <p:nvPr/>
              </p:nvSpPr>
              <p:spPr bwMode="auto">
                <a:xfrm>
                  <a:off x="4536" y="2887"/>
                  <a:ext cx="41" cy="51"/>
                </a:xfrm>
                <a:custGeom>
                  <a:avLst/>
                  <a:gdLst>
                    <a:gd name="T0" fmla="*/ 379 w 461"/>
                    <a:gd name="T1" fmla="*/ 204 h 560"/>
                    <a:gd name="T2" fmla="*/ 376 w 461"/>
                    <a:gd name="T3" fmla="*/ 173 h 560"/>
                    <a:gd name="T4" fmla="*/ 371 w 461"/>
                    <a:gd name="T5" fmla="*/ 146 h 560"/>
                    <a:gd name="T6" fmla="*/ 361 w 461"/>
                    <a:gd name="T7" fmla="*/ 123 h 560"/>
                    <a:gd name="T8" fmla="*/ 347 w 461"/>
                    <a:gd name="T9" fmla="*/ 104 h 560"/>
                    <a:gd name="T10" fmla="*/ 330 w 461"/>
                    <a:gd name="T11" fmla="*/ 90 h 560"/>
                    <a:gd name="T12" fmla="*/ 308 w 461"/>
                    <a:gd name="T13" fmla="*/ 79 h 560"/>
                    <a:gd name="T14" fmla="*/ 282 w 461"/>
                    <a:gd name="T15" fmla="*/ 73 h 560"/>
                    <a:gd name="T16" fmla="*/ 251 w 461"/>
                    <a:gd name="T17" fmla="*/ 72 h 560"/>
                    <a:gd name="T18" fmla="*/ 211 w 461"/>
                    <a:gd name="T19" fmla="*/ 74 h 560"/>
                    <a:gd name="T20" fmla="*/ 176 w 461"/>
                    <a:gd name="T21" fmla="*/ 83 h 560"/>
                    <a:gd name="T22" fmla="*/ 147 w 461"/>
                    <a:gd name="T23" fmla="*/ 98 h 560"/>
                    <a:gd name="T24" fmla="*/ 124 w 461"/>
                    <a:gd name="T25" fmla="*/ 117 h 560"/>
                    <a:gd name="T26" fmla="*/ 107 w 461"/>
                    <a:gd name="T27" fmla="*/ 145 h 560"/>
                    <a:gd name="T28" fmla="*/ 94 w 461"/>
                    <a:gd name="T29" fmla="*/ 179 h 560"/>
                    <a:gd name="T30" fmla="*/ 86 w 461"/>
                    <a:gd name="T31" fmla="*/ 222 h 560"/>
                    <a:gd name="T32" fmla="*/ 84 w 461"/>
                    <a:gd name="T33" fmla="*/ 272 h 560"/>
                    <a:gd name="T34" fmla="*/ 0 w 461"/>
                    <a:gd name="T35" fmla="*/ 560 h 560"/>
                    <a:gd name="T36" fmla="*/ 69 w 461"/>
                    <a:gd name="T37" fmla="*/ 11 h 560"/>
                    <a:gd name="T38" fmla="*/ 86 w 461"/>
                    <a:gd name="T39" fmla="*/ 86 h 560"/>
                    <a:gd name="T40" fmla="*/ 100 w 461"/>
                    <a:gd name="T41" fmla="*/ 66 h 560"/>
                    <a:gd name="T42" fmla="*/ 117 w 461"/>
                    <a:gd name="T43" fmla="*/ 50 h 560"/>
                    <a:gd name="T44" fmla="*/ 136 w 461"/>
                    <a:gd name="T45" fmla="*/ 35 h 560"/>
                    <a:gd name="T46" fmla="*/ 158 w 461"/>
                    <a:gd name="T47" fmla="*/ 23 h 560"/>
                    <a:gd name="T48" fmla="*/ 182 w 461"/>
                    <a:gd name="T49" fmla="*/ 13 h 560"/>
                    <a:gd name="T50" fmla="*/ 207 w 461"/>
                    <a:gd name="T51" fmla="*/ 6 h 560"/>
                    <a:gd name="T52" fmla="*/ 234 w 461"/>
                    <a:gd name="T53" fmla="*/ 2 h 560"/>
                    <a:gd name="T54" fmla="*/ 261 w 461"/>
                    <a:gd name="T55" fmla="*/ 0 h 560"/>
                    <a:gd name="T56" fmla="*/ 308 w 461"/>
                    <a:gd name="T57" fmla="*/ 3 h 560"/>
                    <a:gd name="T58" fmla="*/ 349 w 461"/>
                    <a:gd name="T59" fmla="*/ 12 h 560"/>
                    <a:gd name="T60" fmla="*/ 383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3 w 461"/>
                    <a:gd name="T67" fmla="*/ 76 h 560"/>
                    <a:gd name="T68" fmla="*/ 442 w 461"/>
                    <a:gd name="T69" fmla="*/ 92 h 560"/>
                    <a:gd name="T70" fmla="*/ 449 w 461"/>
                    <a:gd name="T71" fmla="*/ 111 h 560"/>
                    <a:gd name="T72" fmla="*/ 458 w 461"/>
                    <a:gd name="T73" fmla="*/ 152 h 560"/>
                    <a:gd name="T74" fmla="*/ 461 w 461"/>
                    <a:gd name="T75" fmla="*/ 202 h 560"/>
                    <a:gd name="T76" fmla="*/ 379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9" y="560"/>
                      </a:moveTo>
                      <a:lnTo>
                        <a:pt x="379" y="204"/>
                      </a:lnTo>
                      <a:lnTo>
                        <a:pt x="377" y="188"/>
                      </a:lnTo>
                      <a:lnTo>
                        <a:pt x="376" y="173"/>
                      </a:lnTo>
                      <a:lnTo>
                        <a:pt x="374" y="159"/>
                      </a:lnTo>
                      <a:lnTo>
                        <a:pt x="371" y="146"/>
                      </a:lnTo>
                      <a:lnTo>
                        <a:pt x="367" y="134"/>
                      </a:lnTo>
                      <a:lnTo>
                        <a:pt x="361" y="123"/>
                      </a:lnTo>
                      <a:lnTo>
                        <a:pt x="355" y="113"/>
                      </a:lnTo>
                      <a:lnTo>
                        <a:pt x="347" y="104"/>
                      </a:lnTo>
                      <a:lnTo>
                        <a:pt x="339" y="97"/>
                      </a:lnTo>
                      <a:lnTo>
                        <a:pt x="330" y="90"/>
                      </a:lnTo>
                      <a:lnTo>
                        <a:pt x="320" y="84"/>
                      </a:lnTo>
                      <a:lnTo>
                        <a:pt x="308" y="79"/>
                      </a:lnTo>
                      <a:lnTo>
                        <a:pt x="296" y="76"/>
                      </a:lnTo>
                      <a:lnTo>
                        <a:pt x="282" y="73"/>
                      </a:lnTo>
                      <a:lnTo>
                        <a:pt x="267" y="72"/>
                      </a:lnTo>
                      <a:lnTo>
                        <a:pt x="251" y="72"/>
                      </a:lnTo>
                      <a:lnTo>
                        <a:pt x="231" y="72"/>
                      </a:lnTo>
                      <a:lnTo>
                        <a:pt x="211" y="74"/>
                      </a:lnTo>
                      <a:lnTo>
                        <a:pt x="193" y="78"/>
                      </a:lnTo>
                      <a:lnTo>
                        <a:pt x="176" y="83"/>
                      </a:lnTo>
                      <a:lnTo>
                        <a:pt x="161" y="89"/>
                      </a:lnTo>
                      <a:lnTo>
                        <a:pt x="147" y="98"/>
                      </a:lnTo>
                      <a:lnTo>
                        <a:pt x="135" y="107"/>
                      </a:lnTo>
                      <a:lnTo>
                        <a:pt x="124" y="117"/>
                      </a:lnTo>
                      <a:lnTo>
                        <a:pt x="115" y="130"/>
                      </a:lnTo>
                      <a:lnTo>
                        <a:pt x="107" y="145"/>
                      </a:lnTo>
                      <a:lnTo>
                        <a:pt x="100" y="162"/>
                      </a:lnTo>
                      <a:lnTo>
                        <a:pt x="94" y="179"/>
                      </a:lnTo>
                      <a:lnTo>
                        <a:pt x="89" y="200"/>
                      </a:lnTo>
                      <a:lnTo>
                        <a:pt x="86" y="222"/>
                      </a:lnTo>
                      <a:lnTo>
                        <a:pt x="85" y="247"/>
                      </a:lnTo>
                      <a:lnTo>
                        <a:pt x="84" y="272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9" y="11"/>
                      </a:lnTo>
                      <a:lnTo>
                        <a:pt x="82" y="86"/>
                      </a:lnTo>
                      <a:lnTo>
                        <a:pt x="86" y="86"/>
                      </a:lnTo>
                      <a:lnTo>
                        <a:pt x="93" y="76"/>
                      </a:lnTo>
                      <a:lnTo>
                        <a:pt x="100" y="66"/>
                      </a:lnTo>
                      <a:lnTo>
                        <a:pt x="108" y="58"/>
                      </a:lnTo>
                      <a:lnTo>
                        <a:pt x="117" y="50"/>
                      </a:lnTo>
                      <a:lnTo>
                        <a:pt x="126" y="42"/>
                      </a:lnTo>
                      <a:lnTo>
                        <a:pt x="136" y="35"/>
                      </a:lnTo>
                      <a:lnTo>
                        <a:pt x="147" y="28"/>
                      </a:lnTo>
                      <a:lnTo>
                        <a:pt x="158" y="23"/>
                      </a:lnTo>
                      <a:lnTo>
                        <a:pt x="170" y="18"/>
                      </a:lnTo>
                      <a:lnTo>
                        <a:pt x="182" y="13"/>
                      </a:lnTo>
                      <a:lnTo>
                        <a:pt x="195" y="9"/>
                      </a:lnTo>
                      <a:lnTo>
                        <a:pt x="207" y="6"/>
                      </a:lnTo>
                      <a:lnTo>
                        <a:pt x="220" y="3"/>
                      </a:lnTo>
                      <a:lnTo>
                        <a:pt x="234" y="2"/>
                      </a:lnTo>
                      <a:lnTo>
                        <a:pt x="247" y="1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8" y="3"/>
                      </a:lnTo>
                      <a:lnTo>
                        <a:pt x="330" y="7"/>
                      </a:lnTo>
                      <a:lnTo>
                        <a:pt x="349" y="12"/>
                      </a:lnTo>
                      <a:lnTo>
                        <a:pt x="367" y="19"/>
                      </a:lnTo>
                      <a:lnTo>
                        <a:pt x="383" y="27"/>
                      </a:lnTo>
                      <a:lnTo>
                        <a:pt x="398" y="37"/>
                      </a:lnTo>
                      <a:lnTo>
                        <a:pt x="411" y="48"/>
                      </a:lnTo>
                      <a:lnTo>
                        <a:pt x="418" y="54"/>
                      </a:lnTo>
                      <a:lnTo>
                        <a:pt x="423" y="61"/>
                      </a:lnTo>
                      <a:lnTo>
                        <a:pt x="429" y="69"/>
                      </a:lnTo>
                      <a:lnTo>
                        <a:pt x="433" y="76"/>
                      </a:lnTo>
                      <a:lnTo>
                        <a:pt x="438" y="84"/>
                      </a:lnTo>
                      <a:lnTo>
                        <a:pt x="442" y="92"/>
                      </a:lnTo>
                      <a:lnTo>
                        <a:pt x="446" y="101"/>
                      </a:lnTo>
                      <a:lnTo>
                        <a:pt x="449" y="111"/>
                      </a:lnTo>
                      <a:lnTo>
                        <a:pt x="455" y="130"/>
                      </a:lnTo>
                      <a:lnTo>
                        <a:pt x="458" y="152"/>
                      </a:lnTo>
                      <a:lnTo>
                        <a:pt x="461" y="176"/>
                      </a:lnTo>
                      <a:lnTo>
                        <a:pt x="461" y="202"/>
                      </a:lnTo>
                      <a:lnTo>
                        <a:pt x="461" y="560"/>
                      </a:lnTo>
                      <a:lnTo>
                        <a:pt x="379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38"/>
                <p:cNvSpPr>
                  <a:spLocks noEditPoints="1"/>
                </p:cNvSpPr>
                <p:nvPr/>
              </p:nvSpPr>
              <p:spPr bwMode="auto">
                <a:xfrm>
                  <a:off x="4589" y="2887"/>
                  <a:ext cx="41" cy="51"/>
                </a:xfrm>
                <a:custGeom>
                  <a:avLst/>
                  <a:gdLst>
                    <a:gd name="T0" fmla="*/ 359 w 442"/>
                    <a:gd name="T1" fmla="*/ 481 h 569"/>
                    <a:gd name="T2" fmla="*/ 329 w 442"/>
                    <a:gd name="T3" fmla="*/ 515 h 569"/>
                    <a:gd name="T4" fmla="*/ 297 w 442"/>
                    <a:gd name="T5" fmla="*/ 540 h 569"/>
                    <a:gd name="T6" fmla="*/ 267 w 442"/>
                    <a:gd name="T7" fmla="*/ 555 h 569"/>
                    <a:gd name="T8" fmla="*/ 231 w 442"/>
                    <a:gd name="T9" fmla="*/ 565 h 569"/>
                    <a:gd name="T10" fmla="*/ 190 w 442"/>
                    <a:gd name="T11" fmla="*/ 569 h 569"/>
                    <a:gd name="T12" fmla="*/ 137 w 442"/>
                    <a:gd name="T13" fmla="*/ 567 h 569"/>
                    <a:gd name="T14" fmla="*/ 87 w 442"/>
                    <a:gd name="T15" fmla="*/ 553 h 569"/>
                    <a:gd name="T16" fmla="*/ 46 w 442"/>
                    <a:gd name="T17" fmla="*/ 528 h 569"/>
                    <a:gd name="T18" fmla="*/ 18 w 442"/>
                    <a:gd name="T19" fmla="*/ 491 h 569"/>
                    <a:gd name="T20" fmla="*/ 3 w 442"/>
                    <a:gd name="T21" fmla="*/ 444 h 569"/>
                    <a:gd name="T22" fmla="*/ 0 w 442"/>
                    <a:gd name="T23" fmla="*/ 397 h 569"/>
                    <a:gd name="T24" fmla="*/ 4 w 442"/>
                    <a:gd name="T25" fmla="*/ 368 h 569"/>
                    <a:gd name="T26" fmla="*/ 13 w 442"/>
                    <a:gd name="T27" fmla="*/ 342 h 569"/>
                    <a:gd name="T28" fmla="*/ 26 w 442"/>
                    <a:gd name="T29" fmla="*/ 318 h 569"/>
                    <a:gd name="T30" fmla="*/ 44 w 442"/>
                    <a:gd name="T31" fmla="*/ 298 h 569"/>
                    <a:gd name="T32" fmla="*/ 67 w 442"/>
                    <a:gd name="T33" fmla="*/ 280 h 569"/>
                    <a:gd name="T34" fmla="*/ 126 w 442"/>
                    <a:gd name="T35" fmla="*/ 253 h 569"/>
                    <a:gd name="T36" fmla="*/ 204 w 442"/>
                    <a:gd name="T37" fmla="*/ 237 h 569"/>
                    <a:gd name="T38" fmla="*/ 360 w 442"/>
                    <a:gd name="T39" fmla="*/ 229 h 569"/>
                    <a:gd name="T40" fmla="*/ 358 w 442"/>
                    <a:gd name="T41" fmla="*/ 165 h 569"/>
                    <a:gd name="T42" fmla="*/ 350 w 442"/>
                    <a:gd name="T43" fmla="*/ 128 h 569"/>
                    <a:gd name="T44" fmla="*/ 332 w 442"/>
                    <a:gd name="T45" fmla="*/ 100 h 569"/>
                    <a:gd name="T46" fmla="*/ 307 w 442"/>
                    <a:gd name="T47" fmla="*/ 82 h 569"/>
                    <a:gd name="T48" fmla="*/ 271 w 442"/>
                    <a:gd name="T49" fmla="*/ 71 h 569"/>
                    <a:gd name="T50" fmla="*/ 226 w 442"/>
                    <a:gd name="T51" fmla="*/ 70 h 569"/>
                    <a:gd name="T52" fmla="*/ 170 w 442"/>
                    <a:gd name="T53" fmla="*/ 79 h 569"/>
                    <a:gd name="T54" fmla="*/ 108 w 442"/>
                    <a:gd name="T55" fmla="*/ 101 h 569"/>
                    <a:gd name="T56" fmla="*/ 82 w 442"/>
                    <a:gd name="T57" fmla="*/ 37 h 569"/>
                    <a:gd name="T58" fmla="*/ 151 w 442"/>
                    <a:gd name="T59" fmla="*/ 13 h 569"/>
                    <a:gd name="T60" fmla="*/ 223 w 442"/>
                    <a:gd name="T61" fmla="*/ 1 h 569"/>
                    <a:gd name="T62" fmla="*/ 294 w 442"/>
                    <a:gd name="T63" fmla="*/ 3 h 569"/>
                    <a:gd name="T64" fmla="*/ 352 w 442"/>
                    <a:gd name="T65" fmla="*/ 18 h 569"/>
                    <a:gd name="T66" fmla="*/ 394 w 442"/>
                    <a:gd name="T67" fmla="*/ 44 h 569"/>
                    <a:gd name="T68" fmla="*/ 410 w 442"/>
                    <a:gd name="T69" fmla="*/ 62 h 569"/>
                    <a:gd name="T70" fmla="*/ 430 w 442"/>
                    <a:gd name="T71" fmla="*/ 101 h 569"/>
                    <a:gd name="T72" fmla="*/ 441 w 442"/>
                    <a:gd name="T73" fmla="*/ 161 h 569"/>
                    <a:gd name="T74" fmla="*/ 380 w 442"/>
                    <a:gd name="T75" fmla="*/ 559 h 569"/>
                    <a:gd name="T76" fmla="*/ 228 w 442"/>
                    <a:gd name="T77" fmla="*/ 499 h 569"/>
                    <a:gd name="T78" fmla="*/ 276 w 442"/>
                    <a:gd name="T79" fmla="*/ 485 h 569"/>
                    <a:gd name="T80" fmla="*/ 314 w 442"/>
                    <a:gd name="T81" fmla="*/ 458 h 569"/>
                    <a:gd name="T82" fmla="*/ 341 w 442"/>
                    <a:gd name="T83" fmla="*/ 422 h 569"/>
                    <a:gd name="T84" fmla="*/ 356 w 442"/>
                    <a:gd name="T85" fmla="*/ 375 h 569"/>
                    <a:gd name="T86" fmla="*/ 358 w 442"/>
                    <a:gd name="T87" fmla="*/ 289 h 569"/>
                    <a:gd name="T88" fmla="*/ 229 w 442"/>
                    <a:gd name="T89" fmla="*/ 296 h 569"/>
                    <a:gd name="T90" fmla="*/ 172 w 442"/>
                    <a:gd name="T91" fmla="*/ 306 h 569"/>
                    <a:gd name="T92" fmla="*/ 131 w 442"/>
                    <a:gd name="T93" fmla="*/ 324 h 569"/>
                    <a:gd name="T94" fmla="*/ 104 w 442"/>
                    <a:gd name="T95" fmla="*/ 349 h 569"/>
                    <a:gd name="T96" fmla="*/ 90 w 442"/>
                    <a:gd name="T97" fmla="*/ 381 h 569"/>
                    <a:gd name="T98" fmla="*/ 88 w 442"/>
                    <a:gd name="T99" fmla="*/ 419 h 569"/>
                    <a:gd name="T100" fmla="*/ 94 w 442"/>
                    <a:gd name="T101" fmla="*/ 449 h 569"/>
                    <a:gd name="T102" fmla="*/ 108 w 442"/>
                    <a:gd name="T103" fmla="*/ 472 h 569"/>
                    <a:gd name="T104" fmla="*/ 130 w 442"/>
                    <a:gd name="T105" fmla="*/ 488 h 569"/>
                    <a:gd name="T106" fmla="*/ 157 w 442"/>
                    <a:gd name="T107" fmla="*/ 498 h 569"/>
                    <a:gd name="T108" fmla="*/ 191 w 442"/>
                    <a:gd name="T109" fmla="*/ 501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2" h="569">
                      <a:moveTo>
                        <a:pt x="380" y="559"/>
                      </a:moveTo>
                      <a:lnTo>
                        <a:pt x="364" y="481"/>
                      </a:lnTo>
                      <a:lnTo>
                        <a:pt x="359" y="481"/>
                      </a:lnTo>
                      <a:lnTo>
                        <a:pt x="348" y="493"/>
                      </a:lnTo>
                      <a:lnTo>
                        <a:pt x="339" y="505"/>
                      </a:lnTo>
                      <a:lnTo>
                        <a:pt x="329" y="515"/>
                      </a:lnTo>
                      <a:lnTo>
                        <a:pt x="318" y="525"/>
                      </a:lnTo>
                      <a:lnTo>
                        <a:pt x="308" y="532"/>
                      </a:lnTo>
                      <a:lnTo>
                        <a:pt x="297" y="540"/>
                      </a:lnTo>
                      <a:lnTo>
                        <a:pt x="288" y="546"/>
                      </a:lnTo>
                      <a:lnTo>
                        <a:pt x="277" y="552"/>
                      </a:lnTo>
                      <a:lnTo>
                        <a:pt x="267" y="555"/>
                      </a:lnTo>
                      <a:lnTo>
                        <a:pt x="255" y="559"/>
                      </a:lnTo>
                      <a:lnTo>
                        <a:pt x="243" y="563"/>
                      </a:lnTo>
                      <a:lnTo>
                        <a:pt x="231" y="565"/>
                      </a:lnTo>
                      <a:lnTo>
                        <a:pt x="218" y="567"/>
                      </a:lnTo>
                      <a:lnTo>
                        <a:pt x="204" y="568"/>
                      </a:lnTo>
                      <a:lnTo>
                        <a:pt x="190" y="569"/>
                      </a:lnTo>
                      <a:lnTo>
                        <a:pt x="175" y="569"/>
                      </a:lnTo>
                      <a:lnTo>
                        <a:pt x="155" y="569"/>
                      </a:lnTo>
                      <a:lnTo>
                        <a:pt x="137" y="567"/>
                      </a:lnTo>
                      <a:lnTo>
                        <a:pt x="118" y="564"/>
                      </a:lnTo>
                      <a:lnTo>
                        <a:pt x="102" y="559"/>
                      </a:lnTo>
                      <a:lnTo>
                        <a:pt x="87" y="553"/>
                      </a:lnTo>
                      <a:lnTo>
                        <a:pt x="71" y="546"/>
                      </a:lnTo>
                      <a:lnTo>
                        <a:pt x="58" y="538"/>
                      </a:lnTo>
                      <a:lnTo>
                        <a:pt x="46" y="528"/>
                      </a:lnTo>
                      <a:lnTo>
                        <a:pt x="35" y="516"/>
                      </a:lnTo>
                      <a:lnTo>
                        <a:pt x="26" y="504"/>
                      </a:lnTo>
                      <a:lnTo>
                        <a:pt x="18" y="491"/>
                      </a:lnTo>
                      <a:lnTo>
                        <a:pt x="12" y="476"/>
                      </a:lnTo>
                      <a:lnTo>
                        <a:pt x="6" y="461"/>
                      </a:lnTo>
                      <a:lnTo>
                        <a:pt x="3" y="444"/>
                      </a:lnTo>
                      <a:lnTo>
                        <a:pt x="1" y="426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1" y="387"/>
                      </a:lnTo>
                      <a:lnTo>
                        <a:pt x="2" y="377"/>
                      </a:lnTo>
                      <a:lnTo>
                        <a:pt x="4" y="368"/>
                      </a:lnTo>
                      <a:lnTo>
                        <a:pt x="6" y="359"/>
                      </a:lnTo>
                      <a:lnTo>
                        <a:pt x="9" y="350"/>
                      </a:lnTo>
                      <a:lnTo>
                        <a:pt x="13" y="342"/>
                      </a:lnTo>
                      <a:lnTo>
                        <a:pt x="16" y="334"/>
                      </a:lnTo>
                      <a:lnTo>
                        <a:pt x="21" y="326"/>
                      </a:lnTo>
                      <a:lnTo>
                        <a:pt x="26" y="318"/>
                      </a:lnTo>
                      <a:lnTo>
                        <a:pt x="31" y="312"/>
                      </a:lnTo>
                      <a:lnTo>
                        <a:pt x="38" y="304"/>
                      </a:lnTo>
                      <a:lnTo>
                        <a:pt x="44" y="298"/>
                      </a:lnTo>
                      <a:lnTo>
                        <a:pt x="51" y="292"/>
                      </a:lnTo>
                      <a:lnTo>
                        <a:pt x="58" y="286"/>
                      </a:lnTo>
                      <a:lnTo>
                        <a:pt x="67" y="280"/>
                      </a:lnTo>
                      <a:lnTo>
                        <a:pt x="84" y="270"/>
                      </a:lnTo>
                      <a:lnTo>
                        <a:pt x="104" y="261"/>
                      </a:lnTo>
                      <a:lnTo>
                        <a:pt x="126" y="253"/>
                      </a:lnTo>
                      <a:lnTo>
                        <a:pt x="150" y="247"/>
                      </a:lnTo>
                      <a:lnTo>
                        <a:pt x="176" y="241"/>
                      </a:lnTo>
                      <a:lnTo>
                        <a:pt x="204" y="237"/>
                      </a:lnTo>
                      <a:lnTo>
                        <a:pt x="234" y="235"/>
                      </a:lnTo>
                      <a:lnTo>
                        <a:pt x="267" y="233"/>
                      </a:lnTo>
                      <a:lnTo>
                        <a:pt x="360" y="229"/>
                      </a:lnTo>
                      <a:lnTo>
                        <a:pt x="360" y="196"/>
                      </a:lnTo>
                      <a:lnTo>
                        <a:pt x="359" y="179"/>
                      </a:lnTo>
                      <a:lnTo>
                        <a:pt x="358" y="165"/>
                      </a:lnTo>
                      <a:lnTo>
                        <a:pt x="356" y="152"/>
                      </a:lnTo>
                      <a:lnTo>
                        <a:pt x="353" y="139"/>
                      </a:lnTo>
                      <a:lnTo>
                        <a:pt x="350" y="128"/>
                      </a:lnTo>
                      <a:lnTo>
                        <a:pt x="344" y="118"/>
                      </a:lnTo>
                      <a:lnTo>
                        <a:pt x="339" y="109"/>
                      </a:lnTo>
                      <a:lnTo>
                        <a:pt x="332" y="100"/>
                      </a:lnTo>
                      <a:lnTo>
                        <a:pt x="325" y="93"/>
                      </a:lnTo>
                      <a:lnTo>
                        <a:pt x="316" y="87"/>
                      </a:lnTo>
                      <a:lnTo>
                        <a:pt x="307" y="82"/>
                      </a:lnTo>
                      <a:lnTo>
                        <a:pt x="296" y="77"/>
                      </a:lnTo>
                      <a:lnTo>
                        <a:pt x="284" y="74"/>
                      </a:lnTo>
                      <a:lnTo>
                        <a:pt x="271" y="71"/>
                      </a:lnTo>
                      <a:lnTo>
                        <a:pt x="258" y="70"/>
                      </a:lnTo>
                      <a:lnTo>
                        <a:pt x="243" y="70"/>
                      </a:lnTo>
                      <a:lnTo>
                        <a:pt x="226" y="70"/>
                      </a:lnTo>
                      <a:lnTo>
                        <a:pt x="207" y="72"/>
                      </a:lnTo>
                      <a:lnTo>
                        <a:pt x="189" y="75"/>
                      </a:lnTo>
                      <a:lnTo>
                        <a:pt x="170" y="79"/>
                      </a:lnTo>
                      <a:lnTo>
                        <a:pt x="150" y="86"/>
                      </a:lnTo>
                      <a:lnTo>
                        <a:pt x="130" y="93"/>
                      </a:lnTo>
                      <a:lnTo>
                        <a:pt x="108" y="101"/>
                      </a:lnTo>
                      <a:lnTo>
                        <a:pt x="88" y="111"/>
                      </a:lnTo>
                      <a:lnTo>
                        <a:pt x="62" y="48"/>
                      </a:lnTo>
                      <a:lnTo>
                        <a:pt x="82" y="37"/>
                      </a:lnTo>
                      <a:lnTo>
                        <a:pt x="104" y="28"/>
                      </a:lnTo>
                      <a:lnTo>
                        <a:pt x="127" y="20"/>
                      </a:lnTo>
                      <a:lnTo>
                        <a:pt x="151" y="13"/>
                      </a:lnTo>
                      <a:lnTo>
                        <a:pt x="176" y="8"/>
                      </a:lnTo>
                      <a:lnTo>
                        <a:pt x="200" y="3"/>
                      </a:lnTo>
                      <a:lnTo>
                        <a:pt x="223" y="1"/>
                      </a:lnTo>
                      <a:lnTo>
                        <a:pt x="248" y="0"/>
                      </a:lnTo>
                      <a:lnTo>
                        <a:pt x="272" y="1"/>
                      </a:lnTo>
                      <a:lnTo>
                        <a:pt x="294" y="3"/>
                      </a:lnTo>
                      <a:lnTo>
                        <a:pt x="315" y="7"/>
                      </a:lnTo>
                      <a:lnTo>
                        <a:pt x="334" y="11"/>
                      </a:lnTo>
                      <a:lnTo>
                        <a:pt x="352" y="18"/>
                      </a:lnTo>
                      <a:lnTo>
                        <a:pt x="367" y="25"/>
                      </a:lnTo>
                      <a:lnTo>
                        <a:pt x="381" y="34"/>
                      </a:lnTo>
                      <a:lnTo>
                        <a:pt x="394" y="44"/>
                      </a:lnTo>
                      <a:lnTo>
                        <a:pt x="400" y="50"/>
                      </a:lnTo>
                      <a:lnTo>
                        <a:pt x="405" y="56"/>
                      </a:lnTo>
                      <a:lnTo>
                        <a:pt x="410" y="62"/>
                      </a:lnTo>
                      <a:lnTo>
                        <a:pt x="415" y="70"/>
                      </a:lnTo>
                      <a:lnTo>
                        <a:pt x="423" y="84"/>
                      </a:lnTo>
                      <a:lnTo>
                        <a:pt x="430" y="101"/>
                      </a:lnTo>
                      <a:lnTo>
                        <a:pt x="435" y="120"/>
                      </a:lnTo>
                      <a:lnTo>
                        <a:pt x="439" y="139"/>
                      </a:lnTo>
                      <a:lnTo>
                        <a:pt x="441" y="161"/>
                      </a:lnTo>
                      <a:lnTo>
                        <a:pt x="442" y="184"/>
                      </a:lnTo>
                      <a:lnTo>
                        <a:pt x="442" y="559"/>
                      </a:lnTo>
                      <a:lnTo>
                        <a:pt x="380" y="559"/>
                      </a:lnTo>
                      <a:close/>
                      <a:moveTo>
                        <a:pt x="191" y="501"/>
                      </a:moveTo>
                      <a:lnTo>
                        <a:pt x="210" y="500"/>
                      </a:lnTo>
                      <a:lnTo>
                        <a:pt x="228" y="499"/>
                      </a:lnTo>
                      <a:lnTo>
                        <a:pt x="245" y="494"/>
                      </a:lnTo>
                      <a:lnTo>
                        <a:pt x="260" y="490"/>
                      </a:lnTo>
                      <a:lnTo>
                        <a:pt x="276" y="485"/>
                      </a:lnTo>
                      <a:lnTo>
                        <a:pt x="290" y="477"/>
                      </a:lnTo>
                      <a:lnTo>
                        <a:pt x="302" y="468"/>
                      </a:lnTo>
                      <a:lnTo>
                        <a:pt x="314" y="458"/>
                      </a:lnTo>
                      <a:lnTo>
                        <a:pt x="325" y="447"/>
                      </a:lnTo>
                      <a:lnTo>
                        <a:pt x="333" y="435"/>
                      </a:lnTo>
                      <a:lnTo>
                        <a:pt x="341" y="422"/>
                      </a:lnTo>
                      <a:lnTo>
                        <a:pt x="347" y="407"/>
                      </a:lnTo>
                      <a:lnTo>
                        <a:pt x="352" y="391"/>
                      </a:lnTo>
                      <a:lnTo>
                        <a:pt x="356" y="375"/>
                      </a:lnTo>
                      <a:lnTo>
                        <a:pt x="357" y="358"/>
                      </a:lnTo>
                      <a:lnTo>
                        <a:pt x="358" y="339"/>
                      </a:lnTo>
                      <a:lnTo>
                        <a:pt x="358" y="289"/>
                      </a:lnTo>
                      <a:lnTo>
                        <a:pt x="275" y="292"/>
                      </a:lnTo>
                      <a:lnTo>
                        <a:pt x="251" y="295"/>
                      </a:lnTo>
                      <a:lnTo>
                        <a:pt x="229" y="296"/>
                      </a:lnTo>
                      <a:lnTo>
                        <a:pt x="208" y="299"/>
                      </a:lnTo>
                      <a:lnTo>
                        <a:pt x="189" y="302"/>
                      </a:lnTo>
                      <a:lnTo>
                        <a:pt x="172" y="306"/>
                      </a:lnTo>
                      <a:lnTo>
                        <a:pt x="157" y="312"/>
                      </a:lnTo>
                      <a:lnTo>
                        <a:pt x="143" y="317"/>
                      </a:lnTo>
                      <a:lnTo>
                        <a:pt x="131" y="324"/>
                      </a:lnTo>
                      <a:lnTo>
                        <a:pt x="121" y="330"/>
                      </a:lnTo>
                      <a:lnTo>
                        <a:pt x="112" y="339"/>
                      </a:lnTo>
                      <a:lnTo>
                        <a:pt x="104" y="349"/>
                      </a:lnTo>
                      <a:lnTo>
                        <a:pt x="98" y="359"/>
                      </a:lnTo>
                      <a:lnTo>
                        <a:pt x="93" y="369"/>
                      </a:lnTo>
                      <a:lnTo>
                        <a:pt x="90" y="381"/>
                      </a:lnTo>
                      <a:lnTo>
                        <a:pt x="88" y="394"/>
                      </a:lnTo>
                      <a:lnTo>
                        <a:pt x="88" y="409"/>
                      </a:lnTo>
                      <a:lnTo>
                        <a:pt x="88" y="419"/>
                      </a:lnTo>
                      <a:lnTo>
                        <a:pt x="89" y="430"/>
                      </a:lnTo>
                      <a:lnTo>
                        <a:pt x="91" y="439"/>
                      </a:lnTo>
                      <a:lnTo>
                        <a:pt x="94" y="449"/>
                      </a:lnTo>
                      <a:lnTo>
                        <a:pt x="98" y="456"/>
                      </a:lnTo>
                      <a:lnTo>
                        <a:pt x="103" y="464"/>
                      </a:lnTo>
                      <a:lnTo>
                        <a:pt x="108" y="472"/>
                      </a:lnTo>
                      <a:lnTo>
                        <a:pt x="115" y="477"/>
                      </a:lnTo>
                      <a:lnTo>
                        <a:pt x="122" y="482"/>
                      </a:lnTo>
                      <a:lnTo>
                        <a:pt x="130" y="488"/>
                      </a:lnTo>
                      <a:lnTo>
                        <a:pt x="139" y="491"/>
                      </a:lnTo>
                      <a:lnTo>
                        <a:pt x="147" y="495"/>
                      </a:lnTo>
                      <a:lnTo>
                        <a:pt x="157" y="498"/>
                      </a:lnTo>
                      <a:lnTo>
                        <a:pt x="168" y="500"/>
                      </a:lnTo>
                      <a:lnTo>
                        <a:pt x="179" y="501"/>
                      </a:lnTo>
                      <a:lnTo>
                        <a:pt x="191" y="5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39"/>
                <p:cNvSpPr>
                  <a:spLocks/>
                </p:cNvSpPr>
                <p:nvPr/>
              </p:nvSpPr>
              <p:spPr bwMode="auto">
                <a:xfrm>
                  <a:off x="4645" y="2888"/>
                  <a:ext cx="42" cy="50"/>
                </a:xfrm>
                <a:custGeom>
                  <a:avLst/>
                  <a:gdLst>
                    <a:gd name="T0" fmla="*/ 84 w 461"/>
                    <a:gd name="T1" fmla="*/ 356 h 559"/>
                    <a:gd name="T2" fmla="*/ 86 w 461"/>
                    <a:gd name="T3" fmla="*/ 388 h 559"/>
                    <a:gd name="T4" fmla="*/ 93 w 461"/>
                    <a:gd name="T5" fmla="*/ 415 h 559"/>
                    <a:gd name="T6" fmla="*/ 101 w 461"/>
                    <a:gd name="T7" fmla="*/ 438 h 559"/>
                    <a:gd name="T8" fmla="*/ 115 w 461"/>
                    <a:gd name="T9" fmla="*/ 457 h 559"/>
                    <a:gd name="T10" fmla="*/ 133 w 461"/>
                    <a:gd name="T11" fmla="*/ 471 h 559"/>
                    <a:gd name="T12" fmla="*/ 155 w 461"/>
                    <a:gd name="T13" fmla="*/ 481 h 559"/>
                    <a:gd name="T14" fmla="*/ 181 w 461"/>
                    <a:gd name="T15" fmla="*/ 488 h 559"/>
                    <a:gd name="T16" fmla="*/ 211 w 461"/>
                    <a:gd name="T17" fmla="*/ 490 h 559"/>
                    <a:gd name="T18" fmla="*/ 251 w 461"/>
                    <a:gd name="T19" fmla="*/ 487 h 559"/>
                    <a:gd name="T20" fmla="*/ 286 w 461"/>
                    <a:gd name="T21" fmla="*/ 478 h 559"/>
                    <a:gd name="T22" fmla="*/ 314 w 461"/>
                    <a:gd name="T23" fmla="*/ 464 h 559"/>
                    <a:gd name="T24" fmla="*/ 338 w 461"/>
                    <a:gd name="T25" fmla="*/ 443 h 559"/>
                    <a:gd name="T26" fmla="*/ 356 w 461"/>
                    <a:gd name="T27" fmla="*/ 415 h 559"/>
                    <a:gd name="T28" fmla="*/ 368 w 461"/>
                    <a:gd name="T29" fmla="*/ 380 h 559"/>
                    <a:gd name="T30" fmla="*/ 375 w 461"/>
                    <a:gd name="T31" fmla="*/ 339 h 559"/>
                    <a:gd name="T32" fmla="*/ 377 w 461"/>
                    <a:gd name="T33" fmla="*/ 289 h 559"/>
                    <a:gd name="T34" fmla="*/ 461 w 461"/>
                    <a:gd name="T35" fmla="*/ 0 h 559"/>
                    <a:gd name="T36" fmla="*/ 393 w 461"/>
                    <a:gd name="T37" fmla="*/ 549 h 559"/>
                    <a:gd name="T38" fmla="*/ 376 w 461"/>
                    <a:gd name="T39" fmla="*/ 476 h 559"/>
                    <a:gd name="T40" fmla="*/ 362 w 461"/>
                    <a:gd name="T41" fmla="*/ 495 h 559"/>
                    <a:gd name="T42" fmla="*/ 345 w 461"/>
                    <a:gd name="T43" fmla="*/ 511 h 559"/>
                    <a:gd name="T44" fmla="*/ 326 w 461"/>
                    <a:gd name="T45" fmla="*/ 526 h 559"/>
                    <a:gd name="T46" fmla="*/ 305 w 461"/>
                    <a:gd name="T47" fmla="*/ 539 h 559"/>
                    <a:gd name="T48" fmla="*/ 281 w 461"/>
                    <a:gd name="T49" fmla="*/ 547 h 559"/>
                    <a:gd name="T50" fmla="*/ 256 w 461"/>
                    <a:gd name="T51" fmla="*/ 554 h 559"/>
                    <a:gd name="T52" fmla="*/ 230 w 461"/>
                    <a:gd name="T53" fmla="*/ 558 h 559"/>
                    <a:gd name="T54" fmla="*/ 200 w 461"/>
                    <a:gd name="T55" fmla="*/ 559 h 559"/>
                    <a:gd name="T56" fmla="*/ 154 w 461"/>
                    <a:gd name="T57" fmla="*/ 557 h 559"/>
                    <a:gd name="T58" fmla="*/ 112 w 461"/>
                    <a:gd name="T59" fmla="*/ 547 h 559"/>
                    <a:gd name="T60" fmla="*/ 79 w 461"/>
                    <a:gd name="T61" fmla="*/ 533 h 559"/>
                    <a:gd name="T62" fmla="*/ 50 w 461"/>
                    <a:gd name="T63" fmla="*/ 513 h 559"/>
                    <a:gd name="T64" fmla="*/ 38 w 461"/>
                    <a:gd name="T65" fmla="*/ 500 h 559"/>
                    <a:gd name="T66" fmla="*/ 29 w 461"/>
                    <a:gd name="T67" fmla="*/ 484 h 559"/>
                    <a:gd name="T68" fmla="*/ 12 w 461"/>
                    <a:gd name="T69" fmla="*/ 450 h 559"/>
                    <a:gd name="T70" fmla="*/ 4 w 461"/>
                    <a:gd name="T71" fmla="*/ 408 h 559"/>
                    <a:gd name="T72" fmla="*/ 0 w 461"/>
                    <a:gd name="T73" fmla="*/ 359 h 559"/>
                    <a:gd name="T74" fmla="*/ 84 w 461"/>
                    <a:gd name="T7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1" h="559">
                      <a:moveTo>
                        <a:pt x="84" y="0"/>
                      </a:moveTo>
                      <a:lnTo>
                        <a:pt x="84" y="356"/>
                      </a:lnTo>
                      <a:lnTo>
                        <a:pt x="85" y="372"/>
                      </a:lnTo>
                      <a:lnTo>
                        <a:pt x="86" y="388"/>
                      </a:lnTo>
                      <a:lnTo>
                        <a:pt x="88" y="402"/>
                      </a:lnTo>
                      <a:lnTo>
                        <a:pt x="93" y="415"/>
                      </a:lnTo>
                      <a:lnTo>
                        <a:pt x="96" y="427"/>
                      </a:lnTo>
                      <a:lnTo>
                        <a:pt x="101" y="438"/>
                      </a:lnTo>
                      <a:lnTo>
                        <a:pt x="108" y="447"/>
                      </a:lnTo>
                      <a:lnTo>
                        <a:pt x="115" y="457"/>
                      </a:lnTo>
                      <a:lnTo>
                        <a:pt x="123" y="465"/>
                      </a:lnTo>
                      <a:lnTo>
                        <a:pt x="133" y="471"/>
                      </a:lnTo>
                      <a:lnTo>
                        <a:pt x="143" y="477"/>
                      </a:lnTo>
                      <a:lnTo>
                        <a:pt x="155" y="481"/>
                      </a:lnTo>
                      <a:lnTo>
                        <a:pt x="168" y="485"/>
                      </a:lnTo>
                      <a:lnTo>
                        <a:pt x="181" y="488"/>
                      </a:lnTo>
                      <a:lnTo>
                        <a:pt x="196" y="490"/>
                      </a:lnTo>
                      <a:lnTo>
                        <a:pt x="211" y="490"/>
                      </a:lnTo>
                      <a:lnTo>
                        <a:pt x="232" y="489"/>
                      </a:lnTo>
                      <a:lnTo>
                        <a:pt x="251" y="487"/>
                      </a:lnTo>
                      <a:lnTo>
                        <a:pt x="270" y="483"/>
                      </a:lnTo>
                      <a:lnTo>
                        <a:pt x="286" y="478"/>
                      </a:lnTo>
                      <a:lnTo>
                        <a:pt x="301" y="471"/>
                      </a:lnTo>
                      <a:lnTo>
                        <a:pt x="314" y="464"/>
                      </a:lnTo>
                      <a:lnTo>
                        <a:pt x="327" y="454"/>
                      </a:lnTo>
                      <a:lnTo>
                        <a:pt x="338" y="443"/>
                      </a:lnTo>
                      <a:lnTo>
                        <a:pt x="347" y="430"/>
                      </a:lnTo>
                      <a:lnTo>
                        <a:pt x="356" y="415"/>
                      </a:lnTo>
                      <a:lnTo>
                        <a:pt x="362" y="399"/>
                      </a:lnTo>
                      <a:lnTo>
                        <a:pt x="368" y="380"/>
                      </a:lnTo>
                      <a:lnTo>
                        <a:pt x="372" y="361"/>
                      </a:lnTo>
                      <a:lnTo>
                        <a:pt x="375" y="339"/>
                      </a:lnTo>
                      <a:lnTo>
                        <a:pt x="377" y="315"/>
                      </a:lnTo>
                      <a:lnTo>
                        <a:pt x="377" y="289"/>
                      </a:lnTo>
                      <a:lnTo>
                        <a:pt x="377" y="0"/>
                      </a:lnTo>
                      <a:lnTo>
                        <a:pt x="461" y="0"/>
                      </a:lnTo>
                      <a:lnTo>
                        <a:pt x="461" y="549"/>
                      </a:lnTo>
                      <a:lnTo>
                        <a:pt x="393" y="549"/>
                      </a:lnTo>
                      <a:lnTo>
                        <a:pt x="381" y="476"/>
                      </a:lnTo>
                      <a:lnTo>
                        <a:pt x="376" y="476"/>
                      </a:lnTo>
                      <a:lnTo>
                        <a:pt x="369" y="485"/>
                      </a:lnTo>
                      <a:lnTo>
                        <a:pt x="362" y="495"/>
                      </a:lnTo>
                      <a:lnTo>
                        <a:pt x="353" y="504"/>
                      </a:lnTo>
                      <a:lnTo>
                        <a:pt x="345" y="511"/>
                      </a:lnTo>
                      <a:lnTo>
                        <a:pt x="336" y="519"/>
                      </a:lnTo>
                      <a:lnTo>
                        <a:pt x="326" y="526"/>
                      </a:lnTo>
                      <a:lnTo>
                        <a:pt x="315" y="532"/>
                      </a:lnTo>
                      <a:lnTo>
                        <a:pt x="305" y="539"/>
                      </a:lnTo>
                      <a:lnTo>
                        <a:pt x="293" y="543"/>
                      </a:lnTo>
                      <a:lnTo>
                        <a:pt x="281" y="547"/>
                      </a:lnTo>
                      <a:lnTo>
                        <a:pt x="269" y="552"/>
                      </a:lnTo>
                      <a:lnTo>
                        <a:pt x="256" y="554"/>
                      </a:lnTo>
                      <a:lnTo>
                        <a:pt x="243" y="557"/>
                      </a:lnTo>
                      <a:lnTo>
                        <a:pt x="230" y="558"/>
                      </a:lnTo>
                      <a:lnTo>
                        <a:pt x="215" y="559"/>
                      </a:lnTo>
                      <a:lnTo>
                        <a:pt x="200" y="559"/>
                      </a:lnTo>
                      <a:lnTo>
                        <a:pt x="176" y="559"/>
                      </a:lnTo>
                      <a:lnTo>
                        <a:pt x="154" y="557"/>
                      </a:lnTo>
                      <a:lnTo>
                        <a:pt x="133" y="553"/>
                      </a:lnTo>
                      <a:lnTo>
                        <a:pt x="112" y="547"/>
                      </a:lnTo>
                      <a:lnTo>
                        <a:pt x="95" y="541"/>
                      </a:lnTo>
                      <a:lnTo>
                        <a:pt x="79" y="533"/>
                      </a:lnTo>
                      <a:lnTo>
                        <a:pt x="63" y="523"/>
                      </a:lnTo>
                      <a:lnTo>
                        <a:pt x="50" y="513"/>
                      </a:lnTo>
                      <a:lnTo>
                        <a:pt x="44" y="506"/>
                      </a:lnTo>
                      <a:lnTo>
                        <a:pt x="38" y="500"/>
                      </a:lnTo>
                      <a:lnTo>
                        <a:pt x="33" y="492"/>
                      </a:lnTo>
                      <a:lnTo>
                        <a:pt x="29" y="484"/>
                      </a:lnTo>
                      <a:lnTo>
                        <a:pt x="20" y="468"/>
                      </a:lnTo>
                      <a:lnTo>
                        <a:pt x="12" y="450"/>
                      </a:lnTo>
                      <a:lnTo>
                        <a:pt x="7" y="430"/>
                      </a:lnTo>
                      <a:lnTo>
                        <a:pt x="4" y="408"/>
                      </a:lnTo>
                      <a:lnTo>
                        <a:pt x="0" y="384"/>
                      </a:lnTo>
                      <a:lnTo>
                        <a:pt x="0" y="359"/>
                      </a:lnTo>
                      <a:lnTo>
                        <a:pt x="0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40"/>
                <p:cNvSpPr>
                  <a:spLocks/>
                </p:cNvSpPr>
                <p:nvPr/>
              </p:nvSpPr>
              <p:spPr bwMode="auto">
                <a:xfrm>
                  <a:off x="4699" y="2887"/>
                  <a:ext cx="36" cy="51"/>
                </a:xfrm>
                <a:custGeom>
                  <a:avLst/>
                  <a:gdLst>
                    <a:gd name="T0" fmla="*/ 387 w 391"/>
                    <a:gd name="T1" fmla="*/ 446 h 570"/>
                    <a:gd name="T2" fmla="*/ 369 w 391"/>
                    <a:gd name="T3" fmla="*/ 493 h 570"/>
                    <a:gd name="T4" fmla="*/ 333 w 391"/>
                    <a:gd name="T5" fmla="*/ 529 h 570"/>
                    <a:gd name="T6" fmla="*/ 284 w 391"/>
                    <a:gd name="T7" fmla="*/ 554 h 570"/>
                    <a:gd name="T8" fmla="*/ 221 w 391"/>
                    <a:gd name="T9" fmla="*/ 568 h 570"/>
                    <a:gd name="T10" fmla="*/ 146 w 391"/>
                    <a:gd name="T11" fmla="*/ 570 h 570"/>
                    <a:gd name="T12" fmla="*/ 75 w 391"/>
                    <a:gd name="T13" fmla="*/ 562 h 570"/>
                    <a:gd name="T14" fmla="*/ 18 w 391"/>
                    <a:gd name="T15" fmla="*/ 544 h 570"/>
                    <a:gd name="T16" fmla="*/ 22 w 391"/>
                    <a:gd name="T17" fmla="*/ 468 h 570"/>
                    <a:gd name="T18" fmla="*/ 86 w 391"/>
                    <a:gd name="T19" fmla="*/ 490 h 570"/>
                    <a:gd name="T20" fmla="*/ 154 w 391"/>
                    <a:gd name="T21" fmla="*/ 501 h 570"/>
                    <a:gd name="T22" fmla="*/ 205 w 391"/>
                    <a:gd name="T23" fmla="*/ 501 h 570"/>
                    <a:gd name="T24" fmla="*/ 244 w 391"/>
                    <a:gd name="T25" fmla="*/ 493 h 570"/>
                    <a:gd name="T26" fmla="*/ 275 w 391"/>
                    <a:gd name="T27" fmla="*/ 481 h 570"/>
                    <a:gd name="T28" fmla="*/ 296 w 391"/>
                    <a:gd name="T29" fmla="*/ 463 h 570"/>
                    <a:gd name="T30" fmla="*/ 308 w 391"/>
                    <a:gd name="T31" fmla="*/ 438 h 570"/>
                    <a:gd name="T32" fmla="*/ 310 w 391"/>
                    <a:gd name="T33" fmla="*/ 410 h 570"/>
                    <a:gd name="T34" fmla="*/ 304 w 391"/>
                    <a:gd name="T35" fmla="*/ 388 h 570"/>
                    <a:gd name="T36" fmla="*/ 289 w 391"/>
                    <a:gd name="T37" fmla="*/ 368 h 570"/>
                    <a:gd name="T38" fmla="*/ 266 w 391"/>
                    <a:gd name="T39" fmla="*/ 351 h 570"/>
                    <a:gd name="T40" fmla="*/ 210 w 391"/>
                    <a:gd name="T41" fmla="*/ 324 h 570"/>
                    <a:gd name="T42" fmla="*/ 108 w 391"/>
                    <a:gd name="T43" fmla="*/ 281 h 570"/>
                    <a:gd name="T44" fmla="*/ 49 w 391"/>
                    <a:gd name="T45" fmla="*/ 248 h 570"/>
                    <a:gd name="T46" fmla="*/ 16 w 391"/>
                    <a:gd name="T47" fmla="*/ 210 h 570"/>
                    <a:gd name="T48" fmla="*/ 6 w 391"/>
                    <a:gd name="T49" fmla="*/ 188 h 570"/>
                    <a:gd name="T50" fmla="*/ 0 w 391"/>
                    <a:gd name="T51" fmla="*/ 146 h 570"/>
                    <a:gd name="T52" fmla="*/ 8 w 391"/>
                    <a:gd name="T53" fmla="*/ 99 h 570"/>
                    <a:gd name="T54" fmla="*/ 31 w 391"/>
                    <a:gd name="T55" fmla="*/ 61 h 570"/>
                    <a:gd name="T56" fmla="*/ 69 w 391"/>
                    <a:gd name="T57" fmla="*/ 31 h 570"/>
                    <a:gd name="T58" fmla="*/ 120 w 391"/>
                    <a:gd name="T59" fmla="*/ 10 h 570"/>
                    <a:gd name="T60" fmla="*/ 182 w 391"/>
                    <a:gd name="T61" fmla="*/ 1 h 570"/>
                    <a:gd name="T62" fmla="*/ 249 w 391"/>
                    <a:gd name="T63" fmla="*/ 2 h 570"/>
                    <a:gd name="T64" fmla="*/ 315 w 391"/>
                    <a:gd name="T65" fmla="*/ 14 h 570"/>
                    <a:gd name="T66" fmla="*/ 379 w 391"/>
                    <a:gd name="T67" fmla="*/ 37 h 570"/>
                    <a:gd name="T68" fmla="*/ 309 w 391"/>
                    <a:gd name="T69" fmla="*/ 89 h 570"/>
                    <a:gd name="T70" fmla="*/ 252 w 391"/>
                    <a:gd name="T71" fmla="*/ 75 h 570"/>
                    <a:gd name="T72" fmla="*/ 199 w 391"/>
                    <a:gd name="T73" fmla="*/ 71 h 570"/>
                    <a:gd name="T74" fmla="*/ 159 w 391"/>
                    <a:gd name="T75" fmla="*/ 73 h 570"/>
                    <a:gd name="T76" fmla="*/ 127 w 391"/>
                    <a:gd name="T77" fmla="*/ 80 h 570"/>
                    <a:gd name="T78" fmla="*/ 103 w 391"/>
                    <a:gd name="T79" fmla="*/ 94 h 570"/>
                    <a:gd name="T80" fmla="*/ 87 w 391"/>
                    <a:gd name="T81" fmla="*/ 111 h 570"/>
                    <a:gd name="T82" fmla="*/ 80 w 391"/>
                    <a:gd name="T83" fmla="*/ 132 h 570"/>
                    <a:gd name="T84" fmla="*/ 82 w 391"/>
                    <a:gd name="T85" fmla="*/ 161 h 570"/>
                    <a:gd name="T86" fmla="*/ 97 w 391"/>
                    <a:gd name="T87" fmla="*/ 186 h 570"/>
                    <a:gd name="T88" fmla="*/ 128 w 391"/>
                    <a:gd name="T89" fmla="*/ 208 h 570"/>
                    <a:gd name="T90" fmla="*/ 191 w 391"/>
                    <a:gd name="T91" fmla="*/ 236 h 570"/>
                    <a:gd name="T92" fmla="*/ 269 w 391"/>
                    <a:gd name="T93" fmla="*/ 266 h 570"/>
                    <a:gd name="T94" fmla="*/ 321 w 391"/>
                    <a:gd name="T95" fmla="*/ 292 h 570"/>
                    <a:gd name="T96" fmla="*/ 356 w 391"/>
                    <a:gd name="T97" fmla="*/ 319 h 570"/>
                    <a:gd name="T98" fmla="*/ 378 w 391"/>
                    <a:gd name="T99" fmla="*/ 350 h 570"/>
                    <a:gd name="T100" fmla="*/ 389 w 391"/>
                    <a:gd name="T101" fmla="*/ 3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1" h="570">
                      <a:moveTo>
                        <a:pt x="391" y="411"/>
                      </a:moveTo>
                      <a:lnTo>
                        <a:pt x="390" y="429"/>
                      </a:lnTo>
                      <a:lnTo>
                        <a:pt x="387" y="446"/>
                      </a:lnTo>
                      <a:lnTo>
                        <a:pt x="383" y="463"/>
                      </a:lnTo>
                      <a:lnTo>
                        <a:pt x="377" y="479"/>
                      </a:lnTo>
                      <a:lnTo>
                        <a:pt x="369" y="493"/>
                      </a:lnTo>
                      <a:lnTo>
                        <a:pt x="358" y="506"/>
                      </a:lnTo>
                      <a:lnTo>
                        <a:pt x="347" y="518"/>
                      </a:lnTo>
                      <a:lnTo>
                        <a:pt x="333" y="529"/>
                      </a:lnTo>
                      <a:lnTo>
                        <a:pt x="319" y="539"/>
                      </a:lnTo>
                      <a:lnTo>
                        <a:pt x="302" y="547"/>
                      </a:lnTo>
                      <a:lnTo>
                        <a:pt x="284" y="554"/>
                      </a:lnTo>
                      <a:lnTo>
                        <a:pt x="265" y="560"/>
                      </a:lnTo>
                      <a:lnTo>
                        <a:pt x="244" y="565"/>
                      </a:lnTo>
                      <a:lnTo>
                        <a:pt x="221" y="568"/>
                      </a:lnTo>
                      <a:lnTo>
                        <a:pt x="197" y="570"/>
                      </a:lnTo>
                      <a:lnTo>
                        <a:pt x="172" y="570"/>
                      </a:lnTo>
                      <a:lnTo>
                        <a:pt x="146" y="570"/>
                      </a:lnTo>
                      <a:lnTo>
                        <a:pt x="121" y="568"/>
                      </a:lnTo>
                      <a:lnTo>
                        <a:pt x="97" y="566"/>
                      </a:lnTo>
                      <a:lnTo>
                        <a:pt x="75" y="562"/>
                      </a:lnTo>
                      <a:lnTo>
                        <a:pt x="55" y="557"/>
                      </a:lnTo>
                      <a:lnTo>
                        <a:pt x="35" y="551"/>
                      </a:lnTo>
                      <a:lnTo>
                        <a:pt x="18" y="544"/>
                      </a:lnTo>
                      <a:lnTo>
                        <a:pt x="2" y="537"/>
                      </a:lnTo>
                      <a:lnTo>
                        <a:pt x="2" y="458"/>
                      </a:lnTo>
                      <a:lnTo>
                        <a:pt x="22" y="468"/>
                      </a:lnTo>
                      <a:lnTo>
                        <a:pt x="43" y="477"/>
                      </a:lnTo>
                      <a:lnTo>
                        <a:pt x="65" y="484"/>
                      </a:lnTo>
                      <a:lnTo>
                        <a:pt x="86" y="490"/>
                      </a:lnTo>
                      <a:lnTo>
                        <a:pt x="109" y="495"/>
                      </a:lnTo>
                      <a:lnTo>
                        <a:pt x="132" y="499"/>
                      </a:lnTo>
                      <a:lnTo>
                        <a:pt x="154" y="501"/>
                      </a:lnTo>
                      <a:lnTo>
                        <a:pt x="174" y="502"/>
                      </a:lnTo>
                      <a:lnTo>
                        <a:pt x="191" y="502"/>
                      </a:lnTo>
                      <a:lnTo>
                        <a:pt x="205" y="501"/>
                      </a:lnTo>
                      <a:lnTo>
                        <a:pt x="219" y="499"/>
                      </a:lnTo>
                      <a:lnTo>
                        <a:pt x="232" y="496"/>
                      </a:lnTo>
                      <a:lnTo>
                        <a:pt x="244" y="493"/>
                      </a:lnTo>
                      <a:lnTo>
                        <a:pt x="256" y="490"/>
                      </a:lnTo>
                      <a:lnTo>
                        <a:pt x="266" y="486"/>
                      </a:lnTo>
                      <a:lnTo>
                        <a:pt x="275" y="481"/>
                      </a:lnTo>
                      <a:lnTo>
                        <a:pt x="283" y="476"/>
                      </a:lnTo>
                      <a:lnTo>
                        <a:pt x="291" y="469"/>
                      </a:lnTo>
                      <a:lnTo>
                        <a:pt x="296" y="463"/>
                      </a:lnTo>
                      <a:lnTo>
                        <a:pt x="302" y="455"/>
                      </a:lnTo>
                      <a:lnTo>
                        <a:pt x="306" y="446"/>
                      </a:lnTo>
                      <a:lnTo>
                        <a:pt x="308" y="438"/>
                      </a:lnTo>
                      <a:lnTo>
                        <a:pt x="310" y="428"/>
                      </a:lnTo>
                      <a:lnTo>
                        <a:pt x="310" y="417"/>
                      </a:lnTo>
                      <a:lnTo>
                        <a:pt x="310" y="410"/>
                      </a:lnTo>
                      <a:lnTo>
                        <a:pt x="309" y="402"/>
                      </a:lnTo>
                      <a:lnTo>
                        <a:pt x="306" y="394"/>
                      </a:lnTo>
                      <a:lnTo>
                        <a:pt x="304" y="388"/>
                      </a:lnTo>
                      <a:lnTo>
                        <a:pt x="299" y="381"/>
                      </a:lnTo>
                      <a:lnTo>
                        <a:pt x="295" y="375"/>
                      </a:lnTo>
                      <a:lnTo>
                        <a:pt x="289" y="368"/>
                      </a:lnTo>
                      <a:lnTo>
                        <a:pt x="282" y="363"/>
                      </a:lnTo>
                      <a:lnTo>
                        <a:pt x="274" y="356"/>
                      </a:lnTo>
                      <a:lnTo>
                        <a:pt x="266" y="351"/>
                      </a:lnTo>
                      <a:lnTo>
                        <a:pt x="254" y="344"/>
                      </a:lnTo>
                      <a:lnTo>
                        <a:pt x="242" y="338"/>
                      </a:lnTo>
                      <a:lnTo>
                        <a:pt x="210" y="324"/>
                      </a:lnTo>
                      <a:lnTo>
                        <a:pt x="173" y="309"/>
                      </a:lnTo>
                      <a:lnTo>
                        <a:pt x="137" y="294"/>
                      </a:lnTo>
                      <a:lnTo>
                        <a:pt x="108" y="281"/>
                      </a:lnTo>
                      <a:lnTo>
                        <a:pt x="83" y="269"/>
                      </a:lnTo>
                      <a:lnTo>
                        <a:pt x="65" y="259"/>
                      </a:lnTo>
                      <a:lnTo>
                        <a:pt x="49" y="248"/>
                      </a:lnTo>
                      <a:lnTo>
                        <a:pt x="36" y="236"/>
                      </a:lnTo>
                      <a:lnTo>
                        <a:pt x="24" y="224"/>
                      </a:lnTo>
                      <a:lnTo>
                        <a:pt x="16" y="210"/>
                      </a:lnTo>
                      <a:lnTo>
                        <a:pt x="12" y="203"/>
                      </a:lnTo>
                      <a:lnTo>
                        <a:pt x="9" y="196"/>
                      </a:lnTo>
                      <a:lnTo>
                        <a:pt x="6" y="188"/>
                      </a:lnTo>
                      <a:lnTo>
                        <a:pt x="4" y="180"/>
                      </a:lnTo>
                      <a:lnTo>
                        <a:pt x="2" y="164"/>
                      </a:lnTo>
                      <a:lnTo>
                        <a:pt x="0" y="146"/>
                      </a:lnTo>
                      <a:lnTo>
                        <a:pt x="0" y="129"/>
                      </a:lnTo>
                      <a:lnTo>
                        <a:pt x="4" y="113"/>
                      </a:lnTo>
                      <a:lnTo>
                        <a:pt x="8" y="99"/>
                      </a:lnTo>
                      <a:lnTo>
                        <a:pt x="14" y="85"/>
                      </a:lnTo>
                      <a:lnTo>
                        <a:pt x="21" y="73"/>
                      </a:lnTo>
                      <a:lnTo>
                        <a:pt x="31" y="61"/>
                      </a:lnTo>
                      <a:lnTo>
                        <a:pt x="42" y="49"/>
                      </a:lnTo>
                      <a:lnTo>
                        <a:pt x="55" y="39"/>
                      </a:lnTo>
                      <a:lnTo>
                        <a:pt x="69" y="31"/>
                      </a:lnTo>
                      <a:lnTo>
                        <a:pt x="85" y="22"/>
                      </a:lnTo>
                      <a:lnTo>
                        <a:pt x="102" y="15"/>
                      </a:lnTo>
                      <a:lnTo>
                        <a:pt x="120" y="10"/>
                      </a:lnTo>
                      <a:lnTo>
                        <a:pt x="140" y="6"/>
                      </a:lnTo>
                      <a:lnTo>
                        <a:pt x="160" y="3"/>
                      </a:lnTo>
                      <a:lnTo>
                        <a:pt x="182" y="1"/>
                      </a:lnTo>
                      <a:lnTo>
                        <a:pt x="205" y="0"/>
                      </a:lnTo>
                      <a:lnTo>
                        <a:pt x="228" y="1"/>
                      </a:lnTo>
                      <a:lnTo>
                        <a:pt x="249" y="2"/>
                      </a:lnTo>
                      <a:lnTo>
                        <a:pt x="271" y="6"/>
                      </a:lnTo>
                      <a:lnTo>
                        <a:pt x="293" y="10"/>
                      </a:lnTo>
                      <a:lnTo>
                        <a:pt x="315" y="14"/>
                      </a:lnTo>
                      <a:lnTo>
                        <a:pt x="336" y="21"/>
                      </a:lnTo>
                      <a:lnTo>
                        <a:pt x="358" y="28"/>
                      </a:lnTo>
                      <a:lnTo>
                        <a:pt x="379" y="37"/>
                      </a:lnTo>
                      <a:lnTo>
                        <a:pt x="349" y="104"/>
                      </a:lnTo>
                      <a:lnTo>
                        <a:pt x="329" y="97"/>
                      </a:lnTo>
                      <a:lnTo>
                        <a:pt x="309" y="89"/>
                      </a:lnTo>
                      <a:lnTo>
                        <a:pt x="290" y="84"/>
                      </a:lnTo>
                      <a:lnTo>
                        <a:pt x="270" y="78"/>
                      </a:lnTo>
                      <a:lnTo>
                        <a:pt x="252" y="75"/>
                      </a:lnTo>
                      <a:lnTo>
                        <a:pt x="234" y="73"/>
                      </a:lnTo>
                      <a:lnTo>
                        <a:pt x="217" y="71"/>
                      </a:lnTo>
                      <a:lnTo>
                        <a:pt x="199" y="71"/>
                      </a:lnTo>
                      <a:lnTo>
                        <a:pt x="185" y="71"/>
                      </a:lnTo>
                      <a:lnTo>
                        <a:pt x="171" y="72"/>
                      </a:lnTo>
                      <a:lnTo>
                        <a:pt x="159" y="73"/>
                      </a:lnTo>
                      <a:lnTo>
                        <a:pt x="147" y="75"/>
                      </a:lnTo>
                      <a:lnTo>
                        <a:pt x="136" y="77"/>
                      </a:lnTo>
                      <a:lnTo>
                        <a:pt x="127" y="80"/>
                      </a:lnTo>
                      <a:lnTo>
                        <a:pt x="118" y="85"/>
                      </a:lnTo>
                      <a:lnTo>
                        <a:pt x="109" y="89"/>
                      </a:lnTo>
                      <a:lnTo>
                        <a:pt x="103" y="94"/>
                      </a:lnTo>
                      <a:lnTo>
                        <a:pt x="96" y="99"/>
                      </a:lnTo>
                      <a:lnTo>
                        <a:pt x="92" y="104"/>
                      </a:lnTo>
                      <a:lnTo>
                        <a:pt x="87" y="111"/>
                      </a:lnTo>
                      <a:lnTo>
                        <a:pt x="84" y="117"/>
                      </a:lnTo>
                      <a:lnTo>
                        <a:pt x="81" y="125"/>
                      </a:lnTo>
                      <a:lnTo>
                        <a:pt x="80" y="132"/>
                      </a:lnTo>
                      <a:lnTo>
                        <a:pt x="80" y="140"/>
                      </a:lnTo>
                      <a:lnTo>
                        <a:pt x="80" y="151"/>
                      </a:lnTo>
                      <a:lnTo>
                        <a:pt x="82" y="161"/>
                      </a:lnTo>
                      <a:lnTo>
                        <a:pt x="86" y="170"/>
                      </a:lnTo>
                      <a:lnTo>
                        <a:pt x="91" y="177"/>
                      </a:lnTo>
                      <a:lnTo>
                        <a:pt x="97" y="186"/>
                      </a:lnTo>
                      <a:lnTo>
                        <a:pt x="106" y="192"/>
                      </a:lnTo>
                      <a:lnTo>
                        <a:pt x="116" y="200"/>
                      </a:lnTo>
                      <a:lnTo>
                        <a:pt x="128" y="208"/>
                      </a:lnTo>
                      <a:lnTo>
                        <a:pt x="143" y="215"/>
                      </a:lnTo>
                      <a:lnTo>
                        <a:pt x="164" y="225"/>
                      </a:lnTo>
                      <a:lnTo>
                        <a:pt x="191" y="236"/>
                      </a:lnTo>
                      <a:lnTo>
                        <a:pt x="223" y="248"/>
                      </a:lnTo>
                      <a:lnTo>
                        <a:pt x="247" y="256"/>
                      </a:lnTo>
                      <a:lnTo>
                        <a:pt x="269" y="266"/>
                      </a:lnTo>
                      <a:lnTo>
                        <a:pt x="289" y="275"/>
                      </a:lnTo>
                      <a:lnTo>
                        <a:pt x="306" y="284"/>
                      </a:lnTo>
                      <a:lnTo>
                        <a:pt x="321" y="292"/>
                      </a:lnTo>
                      <a:lnTo>
                        <a:pt x="335" y="302"/>
                      </a:lnTo>
                      <a:lnTo>
                        <a:pt x="347" y="311"/>
                      </a:lnTo>
                      <a:lnTo>
                        <a:pt x="356" y="319"/>
                      </a:lnTo>
                      <a:lnTo>
                        <a:pt x="365" y="329"/>
                      </a:lnTo>
                      <a:lnTo>
                        <a:pt x="371" y="339"/>
                      </a:lnTo>
                      <a:lnTo>
                        <a:pt x="378" y="350"/>
                      </a:lnTo>
                      <a:lnTo>
                        <a:pt x="382" y="361"/>
                      </a:lnTo>
                      <a:lnTo>
                        <a:pt x="386" y="373"/>
                      </a:lnTo>
                      <a:lnTo>
                        <a:pt x="389" y="385"/>
                      </a:lnTo>
                      <a:lnTo>
                        <a:pt x="391" y="398"/>
                      </a:lnTo>
                      <a:lnTo>
                        <a:pt x="391" y="4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41"/>
                <p:cNvSpPr>
                  <a:spLocks/>
                </p:cNvSpPr>
                <p:nvPr/>
              </p:nvSpPr>
              <p:spPr bwMode="auto">
                <a:xfrm>
                  <a:off x="4769" y="2870"/>
                  <a:ext cx="51" cy="68"/>
                </a:xfrm>
                <a:custGeom>
                  <a:avLst/>
                  <a:gdLst>
                    <a:gd name="T0" fmla="*/ 324 w 556"/>
                    <a:gd name="T1" fmla="*/ 77 h 753"/>
                    <a:gd name="T2" fmla="*/ 283 w 556"/>
                    <a:gd name="T3" fmla="*/ 83 h 753"/>
                    <a:gd name="T4" fmla="*/ 245 w 556"/>
                    <a:gd name="T5" fmla="*/ 95 h 753"/>
                    <a:gd name="T6" fmla="*/ 211 w 556"/>
                    <a:gd name="T7" fmla="*/ 114 h 753"/>
                    <a:gd name="T8" fmla="*/ 179 w 556"/>
                    <a:gd name="T9" fmla="*/ 138 h 753"/>
                    <a:gd name="T10" fmla="*/ 153 w 556"/>
                    <a:gd name="T11" fmla="*/ 167 h 753"/>
                    <a:gd name="T12" fmla="*/ 130 w 556"/>
                    <a:gd name="T13" fmla="*/ 201 h 753"/>
                    <a:gd name="T14" fmla="*/ 113 w 556"/>
                    <a:gd name="T15" fmla="*/ 237 h 753"/>
                    <a:gd name="T16" fmla="*/ 101 w 556"/>
                    <a:gd name="T17" fmla="*/ 280 h 753"/>
                    <a:gd name="T18" fmla="*/ 93 w 556"/>
                    <a:gd name="T19" fmla="*/ 326 h 753"/>
                    <a:gd name="T20" fmla="*/ 91 w 556"/>
                    <a:gd name="T21" fmla="*/ 376 h 753"/>
                    <a:gd name="T22" fmla="*/ 93 w 556"/>
                    <a:gd name="T23" fmla="*/ 429 h 753"/>
                    <a:gd name="T24" fmla="*/ 101 w 556"/>
                    <a:gd name="T25" fmla="*/ 475 h 753"/>
                    <a:gd name="T26" fmla="*/ 113 w 556"/>
                    <a:gd name="T27" fmla="*/ 518 h 753"/>
                    <a:gd name="T28" fmla="*/ 129 w 556"/>
                    <a:gd name="T29" fmla="*/ 556 h 753"/>
                    <a:gd name="T30" fmla="*/ 151 w 556"/>
                    <a:gd name="T31" fmla="*/ 589 h 753"/>
                    <a:gd name="T32" fmla="*/ 177 w 556"/>
                    <a:gd name="T33" fmla="*/ 618 h 753"/>
                    <a:gd name="T34" fmla="*/ 206 w 556"/>
                    <a:gd name="T35" fmla="*/ 640 h 753"/>
                    <a:gd name="T36" fmla="*/ 241 w 556"/>
                    <a:gd name="T37" fmla="*/ 658 h 753"/>
                    <a:gd name="T38" fmla="*/ 279 w 556"/>
                    <a:gd name="T39" fmla="*/ 670 h 753"/>
                    <a:gd name="T40" fmla="*/ 322 w 556"/>
                    <a:gd name="T41" fmla="*/ 676 h 753"/>
                    <a:gd name="T42" fmla="*/ 372 w 556"/>
                    <a:gd name="T43" fmla="*/ 677 h 753"/>
                    <a:gd name="T44" fmla="*/ 435 w 556"/>
                    <a:gd name="T45" fmla="*/ 671 h 753"/>
                    <a:gd name="T46" fmla="*/ 503 w 556"/>
                    <a:gd name="T47" fmla="*/ 657 h 753"/>
                    <a:gd name="T48" fmla="*/ 508 w 556"/>
                    <a:gd name="T49" fmla="*/ 732 h 753"/>
                    <a:gd name="T50" fmla="*/ 442 w 556"/>
                    <a:gd name="T51" fmla="*/ 747 h 753"/>
                    <a:gd name="T52" fmla="*/ 366 w 556"/>
                    <a:gd name="T53" fmla="*/ 753 h 753"/>
                    <a:gd name="T54" fmla="*/ 299 w 556"/>
                    <a:gd name="T55" fmla="*/ 752 h 753"/>
                    <a:gd name="T56" fmla="*/ 245 w 556"/>
                    <a:gd name="T57" fmla="*/ 745 h 753"/>
                    <a:gd name="T58" fmla="*/ 195 w 556"/>
                    <a:gd name="T59" fmla="*/ 729 h 753"/>
                    <a:gd name="T60" fmla="*/ 150 w 556"/>
                    <a:gd name="T61" fmla="*/ 708 h 753"/>
                    <a:gd name="T62" fmla="*/ 111 w 556"/>
                    <a:gd name="T63" fmla="*/ 678 h 753"/>
                    <a:gd name="T64" fmla="*/ 77 w 556"/>
                    <a:gd name="T65" fmla="*/ 642 h 753"/>
                    <a:gd name="T66" fmla="*/ 49 w 556"/>
                    <a:gd name="T67" fmla="*/ 601 h 753"/>
                    <a:gd name="T68" fmla="*/ 27 w 556"/>
                    <a:gd name="T69" fmla="*/ 553 h 753"/>
                    <a:gd name="T70" fmla="*/ 12 w 556"/>
                    <a:gd name="T71" fmla="*/ 500 h 753"/>
                    <a:gd name="T72" fmla="*/ 3 w 556"/>
                    <a:gd name="T73" fmla="*/ 441 h 753"/>
                    <a:gd name="T74" fmla="*/ 0 w 556"/>
                    <a:gd name="T75" fmla="*/ 376 h 753"/>
                    <a:gd name="T76" fmla="*/ 5 w 556"/>
                    <a:gd name="T77" fmla="*/ 295 h 753"/>
                    <a:gd name="T78" fmla="*/ 24 w 556"/>
                    <a:gd name="T79" fmla="*/ 221 h 753"/>
                    <a:gd name="T80" fmla="*/ 53 w 556"/>
                    <a:gd name="T81" fmla="*/ 156 h 753"/>
                    <a:gd name="T82" fmla="*/ 95 w 556"/>
                    <a:gd name="T83" fmla="*/ 102 h 753"/>
                    <a:gd name="T84" fmla="*/ 146 w 556"/>
                    <a:gd name="T85" fmla="*/ 58 h 753"/>
                    <a:gd name="T86" fmla="*/ 206 w 556"/>
                    <a:gd name="T87" fmla="*/ 26 h 753"/>
                    <a:gd name="T88" fmla="*/ 276 w 556"/>
                    <a:gd name="T89" fmla="*/ 6 h 753"/>
                    <a:gd name="T90" fmla="*/ 354 w 556"/>
                    <a:gd name="T91" fmla="*/ 0 h 753"/>
                    <a:gd name="T92" fmla="*/ 437 w 556"/>
                    <a:gd name="T93" fmla="*/ 5 h 753"/>
                    <a:gd name="T94" fmla="*/ 511 w 556"/>
                    <a:gd name="T95" fmla="*/ 23 h 753"/>
                    <a:gd name="T96" fmla="*/ 520 w 556"/>
                    <a:gd name="T97" fmla="*/ 115 h 753"/>
                    <a:gd name="T98" fmla="*/ 458 w 556"/>
                    <a:gd name="T99" fmla="*/ 91 h 753"/>
                    <a:gd name="T100" fmla="*/ 395 w 556"/>
                    <a:gd name="T101" fmla="*/ 7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6" h="753">
                      <a:moveTo>
                        <a:pt x="353" y="76"/>
                      </a:moveTo>
                      <a:lnTo>
                        <a:pt x="338" y="76"/>
                      </a:lnTo>
                      <a:lnTo>
                        <a:pt x="324" y="77"/>
                      </a:lnTo>
                      <a:lnTo>
                        <a:pt x="310" y="79"/>
                      </a:lnTo>
                      <a:lnTo>
                        <a:pt x="296" y="81"/>
                      </a:lnTo>
                      <a:lnTo>
                        <a:pt x="283" y="83"/>
                      </a:lnTo>
                      <a:lnTo>
                        <a:pt x="270" y="86"/>
                      </a:lnTo>
                      <a:lnTo>
                        <a:pt x="256" y="91"/>
                      </a:lnTo>
                      <a:lnTo>
                        <a:pt x="245" y="95"/>
                      </a:lnTo>
                      <a:lnTo>
                        <a:pt x="233" y="101"/>
                      </a:lnTo>
                      <a:lnTo>
                        <a:pt x="222" y="107"/>
                      </a:lnTo>
                      <a:lnTo>
                        <a:pt x="211" y="114"/>
                      </a:lnTo>
                      <a:lnTo>
                        <a:pt x="200" y="121"/>
                      </a:lnTo>
                      <a:lnTo>
                        <a:pt x="189" y="129"/>
                      </a:lnTo>
                      <a:lnTo>
                        <a:pt x="179" y="138"/>
                      </a:lnTo>
                      <a:lnTo>
                        <a:pt x="171" y="146"/>
                      </a:lnTo>
                      <a:lnTo>
                        <a:pt x="161" y="156"/>
                      </a:lnTo>
                      <a:lnTo>
                        <a:pt x="153" y="167"/>
                      </a:lnTo>
                      <a:lnTo>
                        <a:pt x="145" y="177"/>
                      </a:lnTo>
                      <a:lnTo>
                        <a:pt x="138" y="189"/>
                      </a:lnTo>
                      <a:lnTo>
                        <a:pt x="130" y="201"/>
                      </a:lnTo>
                      <a:lnTo>
                        <a:pt x="125" y="212"/>
                      </a:lnTo>
                      <a:lnTo>
                        <a:pt x="118" y="224"/>
                      </a:lnTo>
                      <a:lnTo>
                        <a:pt x="113" y="237"/>
                      </a:lnTo>
                      <a:lnTo>
                        <a:pt x="109" y="252"/>
                      </a:lnTo>
                      <a:lnTo>
                        <a:pt x="104" y="266"/>
                      </a:lnTo>
                      <a:lnTo>
                        <a:pt x="101" y="280"/>
                      </a:lnTo>
                      <a:lnTo>
                        <a:pt x="98" y="295"/>
                      </a:lnTo>
                      <a:lnTo>
                        <a:pt x="96" y="310"/>
                      </a:lnTo>
                      <a:lnTo>
                        <a:pt x="93" y="326"/>
                      </a:lnTo>
                      <a:lnTo>
                        <a:pt x="92" y="343"/>
                      </a:lnTo>
                      <a:lnTo>
                        <a:pt x="91" y="359"/>
                      </a:lnTo>
                      <a:lnTo>
                        <a:pt x="91" y="376"/>
                      </a:lnTo>
                      <a:lnTo>
                        <a:pt x="91" y="394"/>
                      </a:lnTo>
                      <a:lnTo>
                        <a:pt x="92" y="411"/>
                      </a:lnTo>
                      <a:lnTo>
                        <a:pt x="93" y="429"/>
                      </a:lnTo>
                      <a:lnTo>
                        <a:pt x="96" y="445"/>
                      </a:lnTo>
                      <a:lnTo>
                        <a:pt x="98" y="460"/>
                      </a:lnTo>
                      <a:lnTo>
                        <a:pt x="101" y="475"/>
                      </a:lnTo>
                      <a:lnTo>
                        <a:pt x="104" y="490"/>
                      </a:lnTo>
                      <a:lnTo>
                        <a:pt x="109" y="505"/>
                      </a:lnTo>
                      <a:lnTo>
                        <a:pt x="113" y="518"/>
                      </a:lnTo>
                      <a:lnTo>
                        <a:pt x="117" y="531"/>
                      </a:lnTo>
                      <a:lnTo>
                        <a:pt x="123" y="544"/>
                      </a:lnTo>
                      <a:lnTo>
                        <a:pt x="129" y="556"/>
                      </a:lnTo>
                      <a:lnTo>
                        <a:pt x="136" y="568"/>
                      </a:lnTo>
                      <a:lnTo>
                        <a:pt x="143" y="578"/>
                      </a:lnTo>
                      <a:lnTo>
                        <a:pt x="151" y="589"/>
                      </a:lnTo>
                      <a:lnTo>
                        <a:pt x="159" y="599"/>
                      </a:lnTo>
                      <a:lnTo>
                        <a:pt x="167" y="609"/>
                      </a:lnTo>
                      <a:lnTo>
                        <a:pt x="177" y="618"/>
                      </a:lnTo>
                      <a:lnTo>
                        <a:pt x="186" y="626"/>
                      </a:lnTo>
                      <a:lnTo>
                        <a:pt x="197" y="634"/>
                      </a:lnTo>
                      <a:lnTo>
                        <a:pt x="206" y="640"/>
                      </a:lnTo>
                      <a:lnTo>
                        <a:pt x="217" y="647"/>
                      </a:lnTo>
                      <a:lnTo>
                        <a:pt x="229" y="652"/>
                      </a:lnTo>
                      <a:lnTo>
                        <a:pt x="241" y="658"/>
                      </a:lnTo>
                      <a:lnTo>
                        <a:pt x="253" y="663"/>
                      </a:lnTo>
                      <a:lnTo>
                        <a:pt x="266" y="666"/>
                      </a:lnTo>
                      <a:lnTo>
                        <a:pt x="279" y="670"/>
                      </a:lnTo>
                      <a:lnTo>
                        <a:pt x="292" y="673"/>
                      </a:lnTo>
                      <a:lnTo>
                        <a:pt x="306" y="675"/>
                      </a:lnTo>
                      <a:lnTo>
                        <a:pt x="322" y="676"/>
                      </a:lnTo>
                      <a:lnTo>
                        <a:pt x="337" y="677"/>
                      </a:lnTo>
                      <a:lnTo>
                        <a:pt x="352" y="677"/>
                      </a:lnTo>
                      <a:lnTo>
                        <a:pt x="372" y="677"/>
                      </a:lnTo>
                      <a:lnTo>
                        <a:pt x="391" y="676"/>
                      </a:lnTo>
                      <a:lnTo>
                        <a:pt x="413" y="674"/>
                      </a:lnTo>
                      <a:lnTo>
                        <a:pt x="435" y="671"/>
                      </a:lnTo>
                      <a:lnTo>
                        <a:pt x="456" y="666"/>
                      </a:lnTo>
                      <a:lnTo>
                        <a:pt x="479" y="662"/>
                      </a:lnTo>
                      <a:lnTo>
                        <a:pt x="503" y="657"/>
                      </a:lnTo>
                      <a:lnTo>
                        <a:pt x="527" y="650"/>
                      </a:lnTo>
                      <a:lnTo>
                        <a:pt x="527" y="725"/>
                      </a:lnTo>
                      <a:lnTo>
                        <a:pt x="508" y="732"/>
                      </a:lnTo>
                      <a:lnTo>
                        <a:pt x="487" y="737"/>
                      </a:lnTo>
                      <a:lnTo>
                        <a:pt x="465" y="742"/>
                      </a:lnTo>
                      <a:lnTo>
                        <a:pt x="442" y="747"/>
                      </a:lnTo>
                      <a:lnTo>
                        <a:pt x="417" y="750"/>
                      </a:lnTo>
                      <a:lnTo>
                        <a:pt x="392" y="752"/>
                      </a:lnTo>
                      <a:lnTo>
                        <a:pt x="366" y="753"/>
                      </a:lnTo>
                      <a:lnTo>
                        <a:pt x="339" y="753"/>
                      </a:lnTo>
                      <a:lnTo>
                        <a:pt x="318" y="753"/>
                      </a:lnTo>
                      <a:lnTo>
                        <a:pt x="299" y="752"/>
                      </a:lnTo>
                      <a:lnTo>
                        <a:pt x="280" y="750"/>
                      </a:lnTo>
                      <a:lnTo>
                        <a:pt x="262" y="748"/>
                      </a:lnTo>
                      <a:lnTo>
                        <a:pt x="245" y="745"/>
                      </a:lnTo>
                      <a:lnTo>
                        <a:pt x="227" y="740"/>
                      </a:lnTo>
                      <a:lnTo>
                        <a:pt x="211" y="735"/>
                      </a:lnTo>
                      <a:lnTo>
                        <a:pt x="195" y="729"/>
                      </a:lnTo>
                      <a:lnTo>
                        <a:pt x="179" y="723"/>
                      </a:lnTo>
                      <a:lnTo>
                        <a:pt x="164" y="715"/>
                      </a:lnTo>
                      <a:lnTo>
                        <a:pt x="150" y="708"/>
                      </a:lnTo>
                      <a:lnTo>
                        <a:pt x="137" y="698"/>
                      </a:lnTo>
                      <a:lnTo>
                        <a:pt x="124" y="689"/>
                      </a:lnTo>
                      <a:lnTo>
                        <a:pt x="111" y="678"/>
                      </a:lnTo>
                      <a:lnTo>
                        <a:pt x="99" y="667"/>
                      </a:lnTo>
                      <a:lnTo>
                        <a:pt x="88" y="656"/>
                      </a:lnTo>
                      <a:lnTo>
                        <a:pt x="77" y="642"/>
                      </a:lnTo>
                      <a:lnTo>
                        <a:pt x="67" y="629"/>
                      </a:lnTo>
                      <a:lnTo>
                        <a:pt x="58" y="615"/>
                      </a:lnTo>
                      <a:lnTo>
                        <a:pt x="49" y="601"/>
                      </a:lnTo>
                      <a:lnTo>
                        <a:pt x="41" y="586"/>
                      </a:lnTo>
                      <a:lnTo>
                        <a:pt x="34" y="570"/>
                      </a:lnTo>
                      <a:lnTo>
                        <a:pt x="27" y="553"/>
                      </a:lnTo>
                      <a:lnTo>
                        <a:pt x="22" y="536"/>
                      </a:lnTo>
                      <a:lnTo>
                        <a:pt x="16" y="519"/>
                      </a:lnTo>
                      <a:lnTo>
                        <a:pt x="12" y="500"/>
                      </a:lnTo>
                      <a:lnTo>
                        <a:pt x="9" y="481"/>
                      </a:lnTo>
                      <a:lnTo>
                        <a:pt x="5" y="461"/>
                      </a:lnTo>
                      <a:lnTo>
                        <a:pt x="3" y="441"/>
                      </a:lnTo>
                      <a:lnTo>
                        <a:pt x="1" y="420"/>
                      </a:lnTo>
                      <a:lnTo>
                        <a:pt x="0" y="398"/>
                      </a:lnTo>
                      <a:lnTo>
                        <a:pt x="0" y="376"/>
                      </a:lnTo>
                      <a:lnTo>
                        <a:pt x="0" y="348"/>
                      </a:lnTo>
                      <a:lnTo>
                        <a:pt x="2" y="321"/>
                      </a:lnTo>
                      <a:lnTo>
                        <a:pt x="5" y="295"/>
                      </a:lnTo>
                      <a:lnTo>
                        <a:pt x="11" y="269"/>
                      </a:lnTo>
                      <a:lnTo>
                        <a:pt x="16" y="245"/>
                      </a:lnTo>
                      <a:lnTo>
                        <a:pt x="24" y="221"/>
                      </a:lnTo>
                      <a:lnTo>
                        <a:pt x="33" y="198"/>
                      </a:lnTo>
                      <a:lnTo>
                        <a:pt x="42" y="177"/>
                      </a:lnTo>
                      <a:lnTo>
                        <a:pt x="53" y="156"/>
                      </a:lnTo>
                      <a:lnTo>
                        <a:pt x="66" y="136"/>
                      </a:lnTo>
                      <a:lnTo>
                        <a:pt x="79" y="119"/>
                      </a:lnTo>
                      <a:lnTo>
                        <a:pt x="95" y="102"/>
                      </a:lnTo>
                      <a:lnTo>
                        <a:pt x="110" y="85"/>
                      </a:lnTo>
                      <a:lnTo>
                        <a:pt x="127" y="71"/>
                      </a:lnTo>
                      <a:lnTo>
                        <a:pt x="146" y="58"/>
                      </a:lnTo>
                      <a:lnTo>
                        <a:pt x="165" y="45"/>
                      </a:lnTo>
                      <a:lnTo>
                        <a:pt x="186" y="34"/>
                      </a:lnTo>
                      <a:lnTo>
                        <a:pt x="206" y="26"/>
                      </a:lnTo>
                      <a:lnTo>
                        <a:pt x="229" y="18"/>
                      </a:lnTo>
                      <a:lnTo>
                        <a:pt x="252" y="12"/>
                      </a:lnTo>
                      <a:lnTo>
                        <a:pt x="276" y="6"/>
                      </a:lnTo>
                      <a:lnTo>
                        <a:pt x="301" y="3"/>
                      </a:lnTo>
                      <a:lnTo>
                        <a:pt x="327" y="1"/>
                      </a:lnTo>
                      <a:lnTo>
                        <a:pt x="354" y="0"/>
                      </a:lnTo>
                      <a:lnTo>
                        <a:pt x="383" y="1"/>
                      </a:lnTo>
                      <a:lnTo>
                        <a:pt x="410" y="2"/>
                      </a:lnTo>
                      <a:lnTo>
                        <a:pt x="437" y="5"/>
                      </a:lnTo>
                      <a:lnTo>
                        <a:pt x="462" y="10"/>
                      </a:lnTo>
                      <a:lnTo>
                        <a:pt x="487" y="16"/>
                      </a:lnTo>
                      <a:lnTo>
                        <a:pt x="511" y="23"/>
                      </a:lnTo>
                      <a:lnTo>
                        <a:pt x="534" y="31"/>
                      </a:lnTo>
                      <a:lnTo>
                        <a:pt x="556" y="42"/>
                      </a:lnTo>
                      <a:lnTo>
                        <a:pt x="520" y="115"/>
                      </a:lnTo>
                      <a:lnTo>
                        <a:pt x="499" y="106"/>
                      </a:lnTo>
                      <a:lnTo>
                        <a:pt x="478" y="97"/>
                      </a:lnTo>
                      <a:lnTo>
                        <a:pt x="458" y="91"/>
                      </a:lnTo>
                      <a:lnTo>
                        <a:pt x="437" y="85"/>
                      </a:lnTo>
                      <a:lnTo>
                        <a:pt x="415" y="81"/>
                      </a:lnTo>
                      <a:lnTo>
                        <a:pt x="395" y="78"/>
                      </a:lnTo>
                      <a:lnTo>
                        <a:pt x="374" y="76"/>
                      </a:lnTo>
                      <a:lnTo>
                        <a:pt x="35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42"/>
                <p:cNvSpPr>
                  <a:spLocks noEditPoints="1"/>
                </p:cNvSpPr>
                <p:nvPr/>
              </p:nvSpPr>
              <p:spPr bwMode="auto">
                <a:xfrm>
                  <a:off x="4828" y="2887"/>
                  <a:ext cx="42" cy="51"/>
                </a:xfrm>
                <a:custGeom>
                  <a:avLst/>
                  <a:gdLst>
                    <a:gd name="T0" fmla="*/ 233 w 466"/>
                    <a:gd name="T1" fmla="*/ 569 h 570"/>
                    <a:gd name="T2" fmla="*/ 192 w 466"/>
                    <a:gd name="T3" fmla="*/ 564 h 570"/>
                    <a:gd name="T4" fmla="*/ 154 w 466"/>
                    <a:gd name="T5" fmla="*/ 552 h 570"/>
                    <a:gd name="T6" fmla="*/ 119 w 466"/>
                    <a:gd name="T7" fmla="*/ 536 h 570"/>
                    <a:gd name="T8" fmla="*/ 89 w 466"/>
                    <a:gd name="T9" fmla="*/ 514 h 570"/>
                    <a:gd name="T10" fmla="*/ 61 w 466"/>
                    <a:gd name="T11" fmla="*/ 487 h 570"/>
                    <a:gd name="T12" fmla="*/ 40 w 466"/>
                    <a:gd name="T13" fmla="*/ 455 h 570"/>
                    <a:gd name="T14" fmla="*/ 22 w 466"/>
                    <a:gd name="T15" fmla="*/ 420 h 570"/>
                    <a:gd name="T16" fmla="*/ 9 w 466"/>
                    <a:gd name="T17" fmla="*/ 381 h 570"/>
                    <a:gd name="T18" fmla="*/ 2 w 466"/>
                    <a:gd name="T19" fmla="*/ 338 h 570"/>
                    <a:gd name="T20" fmla="*/ 0 w 466"/>
                    <a:gd name="T21" fmla="*/ 290 h 570"/>
                    <a:gd name="T22" fmla="*/ 6 w 466"/>
                    <a:gd name="T23" fmla="*/ 212 h 570"/>
                    <a:gd name="T24" fmla="*/ 16 w 466"/>
                    <a:gd name="T25" fmla="*/ 171 h 570"/>
                    <a:gd name="T26" fmla="*/ 30 w 466"/>
                    <a:gd name="T27" fmla="*/ 133 h 570"/>
                    <a:gd name="T28" fmla="*/ 50 w 466"/>
                    <a:gd name="T29" fmla="*/ 99 h 570"/>
                    <a:gd name="T30" fmla="*/ 73 w 466"/>
                    <a:gd name="T31" fmla="*/ 70 h 570"/>
                    <a:gd name="T32" fmla="*/ 101 w 466"/>
                    <a:gd name="T33" fmla="*/ 45 h 570"/>
                    <a:gd name="T34" fmla="*/ 131 w 466"/>
                    <a:gd name="T35" fmla="*/ 25 h 570"/>
                    <a:gd name="T36" fmla="*/ 165 w 466"/>
                    <a:gd name="T37" fmla="*/ 11 h 570"/>
                    <a:gd name="T38" fmla="*/ 202 w 466"/>
                    <a:gd name="T39" fmla="*/ 3 h 570"/>
                    <a:gd name="T40" fmla="*/ 242 w 466"/>
                    <a:gd name="T41" fmla="*/ 0 h 570"/>
                    <a:gd name="T42" fmla="*/ 279 w 466"/>
                    <a:gd name="T43" fmla="*/ 2 h 570"/>
                    <a:gd name="T44" fmla="*/ 313 w 466"/>
                    <a:gd name="T45" fmla="*/ 10 h 570"/>
                    <a:gd name="T46" fmla="*/ 344 w 466"/>
                    <a:gd name="T47" fmla="*/ 22 h 570"/>
                    <a:gd name="T48" fmla="*/ 372 w 466"/>
                    <a:gd name="T49" fmla="*/ 38 h 570"/>
                    <a:gd name="T50" fmla="*/ 397 w 466"/>
                    <a:gd name="T51" fmla="*/ 60 h 570"/>
                    <a:gd name="T52" fmla="*/ 419 w 466"/>
                    <a:gd name="T53" fmla="*/ 86 h 570"/>
                    <a:gd name="T54" fmla="*/ 438 w 466"/>
                    <a:gd name="T55" fmla="*/ 115 h 570"/>
                    <a:gd name="T56" fmla="*/ 451 w 466"/>
                    <a:gd name="T57" fmla="*/ 147 h 570"/>
                    <a:gd name="T58" fmla="*/ 465 w 466"/>
                    <a:gd name="T59" fmla="*/ 221 h 570"/>
                    <a:gd name="T60" fmla="*/ 86 w 466"/>
                    <a:gd name="T61" fmla="*/ 301 h 570"/>
                    <a:gd name="T62" fmla="*/ 94 w 466"/>
                    <a:gd name="T63" fmla="*/ 366 h 570"/>
                    <a:gd name="T64" fmla="*/ 115 w 466"/>
                    <a:gd name="T65" fmla="*/ 419 h 570"/>
                    <a:gd name="T66" fmla="*/ 147 w 466"/>
                    <a:gd name="T67" fmla="*/ 459 h 570"/>
                    <a:gd name="T68" fmla="*/ 191 w 466"/>
                    <a:gd name="T69" fmla="*/ 486 h 570"/>
                    <a:gd name="T70" fmla="*/ 245 w 466"/>
                    <a:gd name="T71" fmla="*/ 496 h 570"/>
                    <a:gd name="T72" fmla="*/ 310 w 466"/>
                    <a:gd name="T73" fmla="*/ 495 h 570"/>
                    <a:gd name="T74" fmla="*/ 377 w 466"/>
                    <a:gd name="T75" fmla="*/ 483 h 570"/>
                    <a:gd name="T76" fmla="*/ 442 w 466"/>
                    <a:gd name="T77" fmla="*/ 461 h 570"/>
                    <a:gd name="T78" fmla="*/ 400 w 466"/>
                    <a:gd name="T79" fmla="*/ 552 h 570"/>
                    <a:gd name="T80" fmla="*/ 338 w 466"/>
                    <a:gd name="T81" fmla="*/ 566 h 570"/>
                    <a:gd name="T82" fmla="*/ 263 w 466"/>
                    <a:gd name="T83" fmla="*/ 570 h 570"/>
                    <a:gd name="T84" fmla="*/ 209 w 466"/>
                    <a:gd name="T85" fmla="*/ 73 h 570"/>
                    <a:gd name="T86" fmla="*/ 168 w 466"/>
                    <a:gd name="T87" fmla="*/ 87 h 570"/>
                    <a:gd name="T88" fmla="*/ 134 w 466"/>
                    <a:gd name="T89" fmla="*/ 113 h 570"/>
                    <a:gd name="T90" fmla="*/ 109 w 466"/>
                    <a:gd name="T91" fmla="*/ 150 h 570"/>
                    <a:gd name="T92" fmla="*/ 94 w 466"/>
                    <a:gd name="T93" fmla="*/ 197 h 570"/>
                    <a:gd name="T94" fmla="*/ 377 w 466"/>
                    <a:gd name="T95" fmla="*/ 233 h 570"/>
                    <a:gd name="T96" fmla="*/ 371 w 466"/>
                    <a:gd name="T97" fmla="*/ 179 h 570"/>
                    <a:gd name="T98" fmla="*/ 356 w 466"/>
                    <a:gd name="T99" fmla="*/ 135 h 570"/>
                    <a:gd name="T100" fmla="*/ 332 w 466"/>
                    <a:gd name="T101" fmla="*/ 102 h 570"/>
                    <a:gd name="T102" fmla="*/ 298 w 466"/>
                    <a:gd name="T103" fmla="*/ 80 h 570"/>
                    <a:gd name="T104" fmla="*/ 256 w 466"/>
                    <a:gd name="T105" fmla="*/ 71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6" h="570">
                      <a:moveTo>
                        <a:pt x="263" y="570"/>
                      </a:moveTo>
                      <a:lnTo>
                        <a:pt x="248" y="570"/>
                      </a:lnTo>
                      <a:lnTo>
                        <a:pt x="233" y="569"/>
                      </a:lnTo>
                      <a:lnTo>
                        <a:pt x="219" y="568"/>
                      </a:lnTo>
                      <a:lnTo>
                        <a:pt x="205" y="566"/>
                      </a:lnTo>
                      <a:lnTo>
                        <a:pt x="192" y="564"/>
                      </a:lnTo>
                      <a:lnTo>
                        <a:pt x="179" y="560"/>
                      </a:lnTo>
                      <a:lnTo>
                        <a:pt x="166" y="556"/>
                      </a:lnTo>
                      <a:lnTo>
                        <a:pt x="154" y="552"/>
                      </a:lnTo>
                      <a:lnTo>
                        <a:pt x="142" y="547"/>
                      </a:lnTo>
                      <a:lnTo>
                        <a:pt x="130" y="542"/>
                      </a:lnTo>
                      <a:lnTo>
                        <a:pt x="119" y="536"/>
                      </a:lnTo>
                      <a:lnTo>
                        <a:pt x="108" y="529"/>
                      </a:lnTo>
                      <a:lnTo>
                        <a:pt x="98" y="521"/>
                      </a:lnTo>
                      <a:lnTo>
                        <a:pt x="89" y="514"/>
                      </a:lnTo>
                      <a:lnTo>
                        <a:pt x="79" y="505"/>
                      </a:lnTo>
                      <a:lnTo>
                        <a:pt x="70" y="496"/>
                      </a:lnTo>
                      <a:lnTo>
                        <a:pt x="61" y="487"/>
                      </a:lnTo>
                      <a:lnTo>
                        <a:pt x="54" y="477"/>
                      </a:lnTo>
                      <a:lnTo>
                        <a:pt x="46" y="466"/>
                      </a:lnTo>
                      <a:lnTo>
                        <a:pt x="40" y="455"/>
                      </a:lnTo>
                      <a:lnTo>
                        <a:pt x="33" y="444"/>
                      </a:lnTo>
                      <a:lnTo>
                        <a:pt x="27" y="432"/>
                      </a:lnTo>
                      <a:lnTo>
                        <a:pt x="22" y="420"/>
                      </a:lnTo>
                      <a:lnTo>
                        <a:pt x="17" y="407"/>
                      </a:lnTo>
                      <a:lnTo>
                        <a:pt x="13" y="394"/>
                      </a:lnTo>
                      <a:lnTo>
                        <a:pt x="9" y="381"/>
                      </a:lnTo>
                      <a:lnTo>
                        <a:pt x="6" y="367"/>
                      </a:lnTo>
                      <a:lnTo>
                        <a:pt x="4" y="352"/>
                      </a:lnTo>
                      <a:lnTo>
                        <a:pt x="2" y="338"/>
                      </a:lnTo>
                      <a:lnTo>
                        <a:pt x="1" y="322"/>
                      </a:lnTo>
                      <a:lnTo>
                        <a:pt x="0" y="306"/>
                      </a:lnTo>
                      <a:lnTo>
                        <a:pt x="0" y="290"/>
                      </a:lnTo>
                      <a:lnTo>
                        <a:pt x="1" y="258"/>
                      </a:lnTo>
                      <a:lnTo>
                        <a:pt x="4" y="227"/>
                      </a:lnTo>
                      <a:lnTo>
                        <a:pt x="6" y="212"/>
                      </a:lnTo>
                      <a:lnTo>
                        <a:pt x="8" y="198"/>
                      </a:lnTo>
                      <a:lnTo>
                        <a:pt x="13" y="184"/>
                      </a:lnTo>
                      <a:lnTo>
                        <a:pt x="16" y="171"/>
                      </a:lnTo>
                      <a:lnTo>
                        <a:pt x="20" y="158"/>
                      </a:lnTo>
                      <a:lnTo>
                        <a:pt x="26" y="145"/>
                      </a:lnTo>
                      <a:lnTo>
                        <a:pt x="30" y="133"/>
                      </a:lnTo>
                      <a:lnTo>
                        <a:pt x="36" y="122"/>
                      </a:lnTo>
                      <a:lnTo>
                        <a:pt x="43" y="110"/>
                      </a:lnTo>
                      <a:lnTo>
                        <a:pt x="50" y="99"/>
                      </a:lnTo>
                      <a:lnTo>
                        <a:pt x="57" y="89"/>
                      </a:lnTo>
                      <a:lnTo>
                        <a:pt x="65" y="78"/>
                      </a:lnTo>
                      <a:lnTo>
                        <a:pt x="73" y="70"/>
                      </a:lnTo>
                      <a:lnTo>
                        <a:pt x="82" y="60"/>
                      </a:lnTo>
                      <a:lnTo>
                        <a:pt x="91" y="52"/>
                      </a:lnTo>
                      <a:lnTo>
                        <a:pt x="101" y="45"/>
                      </a:lnTo>
                      <a:lnTo>
                        <a:pt x="110" y="37"/>
                      </a:lnTo>
                      <a:lnTo>
                        <a:pt x="120" y="31"/>
                      </a:lnTo>
                      <a:lnTo>
                        <a:pt x="131" y="25"/>
                      </a:lnTo>
                      <a:lnTo>
                        <a:pt x="142" y="20"/>
                      </a:lnTo>
                      <a:lnTo>
                        <a:pt x="153" y="15"/>
                      </a:lnTo>
                      <a:lnTo>
                        <a:pt x="165" y="11"/>
                      </a:lnTo>
                      <a:lnTo>
                        <a:pt x="177" y="8"/>
                      </a:lnTo>
                      <a:lnTo>
                        <a:pt x="189" y="6"/>
                      </a:lnTo>
                      <a:lnTo>
                        <a:pt x="202" y="3"/>
                      </a:lnTo>
                      <a:lnTo>
                        <a:pt x="215" y="1"/>
                      </a:lnTo>
                      <a:lnTo>
                        <a:pt x="228" y="1"/>
                      </a:lnTo>
                      <a:lnTo>
                        <a:pt x="242" y="0"/>
                      </a:lnTo>
                      <a:lnTo>
                        <a:pt x="254" y="1"/>
                      </a:lnTo>
                      <a:lnTo>
                        <a:pt x="267" y="1"/>
                      </a:lnTo>
                      <a:lnTo>
                        <a:pt x="279" y="2"/>
                      </a:lnTo>
                      <a:lnTo>
                        <a:pt x="291" y="4"/>
                      </a:lnTo>
                      <a:lnTo>
                        <a:pt x="302" y="7"/>
                      </a:lnTo>
                      <a:lnTo>
                        <a:pt x="313" y="10"/>
                      </a:lnTo>
                      <a:lnTo>
                        <a:pt x="323" y="13"/>
                      </a:lnTo>
                      <a:lnTo>
                        <a:pt x="334" y="18"/>
                      </a:lnTo>
                      <a:lnTo>
                        <a:pt x="344" y="22"/>
                      </a:lnTo>
                      <a:lnTo>
                        <a:pt x="354" y="27"/>
                      </a:lnTo>
                      <a:lnTo>
                        <a:pt x="364" y="33"/>
                      </a:lnTo>
                      <a:lnTo>
                        <a:pt x="372" y="38"/>
                      </a:lnTo>
                      <a:lnTo>
                        <a:pt x="381" y="46"/>
                      </a:lnTo>
                      <a:lnTo>
                        <a:pt x="390" y="52"/>
                      </a:lnTo>
                      <a:lnTo>
                        <a:pt x="397" y="60"/>
                      </a:lnTo>
                      <a:lnTo>
                        <a:pt x="405" y="69"/>
                      </a:lnTo>
                      <a:lnTo>
                        <a:pt x="413" y="77"/>
                      </a:lnTo>
                      <a:lnTo>
                        <a:pt x="419" y="86"/>
                      </a:lnTo>
                      <a:lnTo>
                        <a:pt x="426" y="96"/>
                      </a:lnTo>
                      <a:lnTo>
                        <a:pt x="432" y="105"/>
                      </a:lnTo>
                      <a:lnTo>
                        <a:pt x="438" y="115"/>
                      </a:lnTo>
                      <a:lnTo>
                        <a:pt x="442" y="125"/>
                      </a:lnTo>
                      <a:lnTo>
                        <a:pt x="446" y="136"/>
                      </a:lnTo>
                      <a:lnTo>
                        <a:pt x="451" y="147"/>
                      </a:lnTo>
                      <a:lnTo>
                        <a:pt x="457" y="171"/>
                      </a:lnTo>
                      <a:lnTo>
                        <a:pt x="463" y="195"/>
                      </a:lnTo>
                      <a:lnTo>
                        <a:pt x="465" y="221"/>
                      </a:lnTo>
                      <a:lnTo>
                        <a:pt x="466" y="248"/>
                      </a:lnTo>
                      <a:lnTo>
                        <a:pt x="466" y="301"/>
                      </a:lnTo>
                      <a:lnTo>
                        <a:pt x="86" y="301"/>
                      </a:lnTo>
                      <a:lnTo>
                        <a:pt x="88" y="324"/>
                      </a:lnTo>
                      <a:lnTo>
                        <a:pt x="90" y="345"/>
                      </a:lnTo>
                      <a:lnTo>
                        <a:pt x="94" y="366"/>
                      </a:lnTo>
                      <a:lnTo>
                        <a:pt x="100" y="386"/>
                      </a:lnTo>
                      <a:lnTo>
                        <a:pt x="106" y="403"/>
                      </a:lnTo>
                      <a:lnTo>
                        <a:pt x="115" y="419"/>
                      </a:lnTo>
                      <a:lnTo>
                        <a:pt x="125" y="435"/>
                      </a:lnTo>
                      <a:lnTo>
                        <a:pt x="135" y="448"/>
                      </a:lnTo>
                      <a:lnTo>
                        <a:pt x="147" y="459"/>
                      </a:lnTo>
                      <a:lnTo>
                        <a:pt x="160" y="469"/>
                      </a:lnTo>
                      <a:lnTo>
                        <a:pt x="176" y="478"/>
                      </a:lnTo>
                      <a:lnTo>
                        <a:pt x="191" y="486"/>
                      </a:lnTo>
                      <a:lnTo>
                        <a:pt x="208" y="491"/>
                      </a:lnTo>
                      <a:lnTo>
                        <a:pt x="227" y="494"/>
                      </a:lnTo>
                      <a:lnTo>
                        <a:pt x="245" y="496"/>
                      </a:lnTo>
                      <a:lnTo>
                        <a:pt x="266" y="498"/>
                      </a:lnTo>
                      <a:lnTo>
                        <a:pt x="289" y="498"/>
                      </a:lnTo>
                      <a:lnTo>
                        <a:pt x="310" y="495"/>
                      </a:lnTo>
                      <a:lnTo>
                        <a:pt x="332" y="492"/>
                      </a:lnTo>
                      <a:lnTo>
                        <a:pt x="355" y="489"/>
                      </a:lnTo>
                      <a:lnTo>
                        <a:pt x="377" y="483"/>
                      </a:lnTo>
                      <a:lnTo>
                        <a:pt x="398" y="477"/>
                      </a:lnTo>
                      <a:lnTo>
                        <a:pt x="420" y="469"/>
                      </a:lnTo>
                      <a:lnTo>
                        <a:pt x="442" y="461"/>
                      </a:lnTo>
                      <a:lnTo>
                        <a:pt x="442" y="534"/>
                      </a:lnTo>
                      <a:lnTo>
                        <a:pt x="420" y="544"/>
                      </a:lnTo>
                      <a:lnTo>
                        <a:pt x="400" y="552"/>
                      </a:lnTo>
                      <a:lnTo>
                        <a:pt x="379" y="557"/>
                      </a:lnTo>
                      <a:lnTo>
                        <a:pt x="358" y="563"/>
                      </a:lnTo>
                      <a:lnTo>
                        <a:pt x="338" y="566"/>
                      </a:lnTo>
                      <a:lnTo>
                        <a:pt x="315" y="568"/>
                      </a:lnTo>
                      <a:lnTo>
                        <a:pt x="290" y="570"/>
                      </a:lnTo>
                      <a:lnTo>
                        <a:pt x="263" y="570"/>
                      </a:lnTo>
                      <a:close/>
                      <a:moveTo>
                        <a:pt x="241" y="71"/>
                      </a:moveTo>
                      <a:lnTo>
                        <a:pt x="225" y="71"/>
                      </a:lnTo>
                      <a:lnTo>
                        <a:pt x="209" y="73"/>
                      </a:lnTo>
                      <a:lnTo>
                        <a:pt x="194" y="76"/>
                      </a:lnTo>
                      <a:lnTo>
                        <a:pt x="181" y="82"/>
                      </a:lnTo>
                      <a:lnTo>
                        <a:pt x="168" y="87"/>
                      </a:lnTo>
                      <a:lnTo>
                        <a:pt x="156" y="95"/>
                      </a:lnTo>
                      <a:lnTo>
                        <a:pt x="145" y="103"/>
                      </a:lnTo>
                      <a:lnTo>
                        <a:pt x="134" y="113"/>
                      </a:lnTo>
                      <a:lnTo>
                        <a:pt x="126" y="125"/>
                      </a:lnTo>
                      <a:lnTo>
                        <a:pt x="117" y="137"/>
                      </a:lnTo>
                      <a:lnTo>
                        <a:pt x="109" y="150"/>
                      </a:lnTo>
                      <a:lnTo>
                        <a:pt x="103" y="165"/>
                      </a:lnTo>
                      <a:lnTo>
                        <a:pt x="98" y="180"/>
                      </a:lnTo>
                      <a:lnTo>
                        <a:pt x="94" y="197"/>
                      </a:lnTo>
                      <a:lnTo>
                        <a:pt x="91" y="214"/>
                      </a:lnTo>
                      <a:lnTo>
                        <a:pt x="88" y="233"/>
                      </a:lnTo>
                      <a:lnTo>
                        <a:pt x="377" y="233"/>
                      </a:lnTo>
                      <a:lnTo>
                        <a:pt x="376" y="214"/>
                      </a:lnTo>
                      <a:lnTo>
                        <a:pt x="375" y="196"/>
                      </a:lnTo>
                      <a:lnTo>
                        <a:pt x="371" y="179"/>
                      </a:lnTo>
                      <a:lnTo>
                        <a:pt x="367" y="163"/>
                      </a:lnTo>
                      <a:lnTo>
                        <a:pt x="363" y="149"/>
                      </a:lnTo>
                      <a:lnTo>
                        <a:pt x="356" y="135"/>
                      </a:lnTo>
                      <a:lnTo>
                        <a:pt x="350" y="123"/>
                      </a:lnTo>
                      <a:lnTo>
                        <a:pt x="341" y="112"/>
                      </a:lnTo>
                      <a:lnTo>
                        <a:pt x="332" y="102"/>
                      </a:lnTo>
                      <a:lnTo>
                        <a:pt x="321" y="94"/>
                      </a:lnTo>
                      <a:lnTo>
                        <a:pt x="310" y="87"/>
                      </a:lnTo>
                      <a:lnTo>
                        <a:pt x="298" y="80"/>
                      </a:lnTo>
                      <a:lnTo>
                        <a:pt x="285" y="76"/>
                      </a:lnTo>
                      <a:lnTo>
                        <a:pt x="271" y="73"/>
                      </a:lnTo>
                      <a:lnTo>
                        <a:pt x="256" y="71"/>
                      </a:lnTo>
                      <a:lnTo>
                        <a:pt x="241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43"/>
                <p:cNvSpPr>
                  <a:spLocks/>
                </p:cNvSpPr>
                <p:nvPr/>
              </p:nvSpPr>
              <p:spPr bwMode="auto">
                <a:xfrm>
                  <a:off x="4883" y="2887"/>
                  <a:ext cx="42" cy="51"/>
                </a:xfrm>
                <a:custGeom>
                  <a:avLst/>
                  <a:gdLst>
                    <a:gd name="T0" fmla="*/ 377 w 461"/>
                    <a:gd name="T1" fmla="*/ 204 h 560"/>
                    <a:gd name="T2" fmla="*/ 375 w 461"/>
                    <a:gd name="T3" fmla="*/ 173 h 560"/>
                    <a:gd name="T4" fmla="*/ 370 w 461"/>
                    <a:gd name="T5" fmla="*/ 146 h 560"/>
                    <a:gd name="T6" fmla="*/ 360 w 461"/>
                    <a:gd name="T7" fmla="*/ 123 h 560"/>
                    <a:gd name="T8" fmla="*/ 347 w 461"/>
                    <a:gd name="T9" fmla="*/ 104 h 560"/>
                    <a:gd name="T10" fmla="*/ 330 w 461"/>
                    <a:gd name="T11" fmla="*/ 90 h 560"/>
                    <a:gd name="T12" fmla="*/ 308 w 461"/>
                    <a:gd name="T13" fmla="*/ 79 h 560"/>
                    <a:gd name="T14" fmla="*/ 282 w 461"/>
                    <a:gd name="T15" fmla="*/ 73 h 560"/>
                    <a:gd name="T16" fmla="*/ 250 w 461"/>
                    <a:gd name="T17" fmla="*/ 72 h 560"/>
                    <a:gd name="T18" fmla="*/ 210 w 461"/>
                    <a:gd name="T19" fmla="*/ 74 h 560"/>
                    <a:gd name="T20" fmla="*/ 175 w 461"/>
                    <a:gd name="T21" fmla="*/ 83 h 560"/>
                    <a:gd name="T22" fmla="*/ 147 w 461"/>
                    <a:gd name="T23" fmla="*/ 98 h 560"/>
                    <a:gd name="T24" fmla="*/ 124 w 461"/>
                    <a:gd name="T25" fmla="*/ 117 h 560"/>
                    <a:gd name="T26" fmla="*/ 107 w 461"/>
                    <a:gd name="T27" fmla="*/ 145 h 560"/>
                    <a:gd name="T28" fmla="*/ 94 w 461"/>
                    <a:gd name="T29" fmla="*/ 179 h 560"/>
                    <a:gd name="T30" fmla="*/ 86 w 461"/>
                    <a:gd name="T31" fmla="*/ 222 h 560"/>
                    <a:gd name="T32" fmla="*/ 84 w 461"/>
                    <a:gd name="T33" fmla="*/ 272 h 560"/>
                    <a:gd name="T34" fmla="*/ 0 w 461"/>
                    <a:gd name="T35" fmla="*/ 560 h 560"/>
                    <a:gd name="T36" fmla="*/ 68 w 461"/>
                    <a:gd name="T37" fmla="*/ 11 h 560"/>
                    <a:gd name="T38" fmla="*/ 86 w 461"/>
                    <a:gd name="T39" fmla="*/ 86 h 560"/>
                    <a:gd name="T40" fmla="*/ 100 w 461"/>
                    <a:gd name="T41" fmla="*/ 66 h 560"/>
                    <a:gd name="T42" fmla="*/ 116 w 461"/>
                    <a:gd name="T43" fmla="*/ 50 h 560"/>
                    <a:gd name="T44" fmla="*/ 136 w 461"/>
                    <a:gd name="T45" fmla="*/ 35 h 560"/>
                    <a:gd name="T46" fmla="*/ 158 w 461"/>
                    <a:gd name="T47" fmla="*/ 23 h 560"/>
                    <a:gd name="T48" fmla="*/ 182 w 461"/>
                    <a:gd name="T49" fmla="*/ 13 h 560"/>
                    <a:gd name="T50" fmla="*/ 207 w 461"/>
                    <a:gd name="T51" fmla="*/ 6 h 560"/>
                    <a:gd name="T52" fmla="*/ 233 w 461"/>
                    <a:gd name="T53" fmla="*/ 2 h 560"/>
                    <a:gd name="T54" fmla="*/ 261 w 461"/>
                    <a:gd name="T55" fmla="*/ 0 h 560"/>
                    <a:gd name="T56" fmla="*/ 308 w 461"/>
                    <a:gd name="T57" fmla="*/ 3 h 560"/>
                    <a:gd name="T58" fmla="*/ 348 w 461"/>
                    <a:gd name="T59" fmla="*/ 12 h 560"/>
                    <a:gd name="T60" fmla="*/ 383 w 461"/>
                    <a:gd name="T61" fmla="*/ 27 h 560"/>
                    <a:gd name="T62" fmla="*/ 411 w 461"/>
                    <a:gd name="T63" fmla="*/ 48 h 560"/>
                    <a:gd name="T64" fmla="*/ 423 w 461"/>
                    <a:gd name="T65" fmla="*/ 61 h 560"/>
                    <a:gd name="T66" fmla="*/ 433 w 461"/>
                    <a:gd name="T67" fmla="*/ 76 h 560"/>
                    <a:gd name="T68" fmla="*/ 441 w 461"/>
                    <a:gd name="T69" fmla="*/ 92 h 560"/>
                    <a:gd name="T70" fmla="*/ 448 w 461"/>
                    <a:gd name="T71" fmla="*/ 111 h 560"/>
                    <a:gd name="T72" fmla="*/ 458 w 461"/>
                    <a:gd name="T73" fmla="*/ 152 h 560"/>
                    <a:gd name="T74" fmla="*/ 461 w 461"/>
                    <a:gd name="T75" fmla="*/ 202 h 560"/>
                    <a:gd name="T76" fmla="*/ 377 w 461"/>
                    <a:gd name="T7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1" h="560">
                      <a:moveTo>
                        <a:pt x="377" y="560"/>
                      </a:moveTo>
                      <a:lnTo>
                        <a:pt x="377" y="204"/>
                      </a:lnTo>
                      <a:lnTo>
                        <a:pt x="377" y="188"/>
                      </a:lnTo>
                      <a:lnTo>
                        <a:pt x="375" y="173"/>
                      </a:lnTo>
                      <a:lnTo>
                        <a:pt x="373" y="159"/>
                      </a:lnTo>
                      <a:lnTo>
                        <a:pt x="370" y="146"/>
                      </a:lnTo>
                      <a:lnTo>
                        <a:pt x="365" y="134"/>
                      </a:lnTo>
                      <a:lnTo>
                        <a:pt x="360" y="123"/>
                      </a:lnTo>
                      <a:lnTo>
                        <a:pt x="355" y="113"/>
                      </a:lnTo>
                      <a:lnTo>
                        <a:pt x="347" y="104"/>
                      </a:lnTo>
                      <a:lnTo>
                        <a:pt x="338" y="97"/>
                      </a:lnTo>
                      <a:lnTo>
                        <a:pt x="330" y="90"/>
                      </a:lnTo>
                      <a:lnTo>
                        <a:pt x="319" y="84"/>
                      </a:lnTo>
                      <a:lnTo>
                        <a:pt x="308" y="79"/>
                      </a:lnTo>
                      <a:lnTo>
                        <a:pt x="295" y="76"/>
                      </a:lnTo>
                      <a:lnTo>
                        <a:pt x="282" y="73"/>
                      </a:lnTo>
                      <a:lnTo>
                        <a:pt x="266" y="72"/>
                      </a:lnTo>
                      <a:lnTo>
                        <a:pt x="250" y="72"/>
                      </a:lnTo>
                      <a:lnTo>
                        <a:pt x="230" y="72"/>
                      </a:lnTo>
                      <a:lnTo>
                        <a:pt x="210" y="74"/>
                      </a:lnTo>
                      <a:lnTo>
                        <a:pt x="193" y="78"/>
                      </a:lnTo>
                      <a:lnTo>
                        <a:pt x="175" y="83"/>
                      </a:lnTo>
                      <a:lnTo>
                        <a:pt x="161" y="89"/>
                      </a:lnTo>
                      <a:lnTo>
                        <a:pt x="147" y="98"/>
                      </a:lnTo>
                      <a:lnTo>
                        <a:pt x="135" y="107"/>
                      </a:lnTo>
                      <a:lnTo>
                        <a:pt x="124" y="117"/>
                      </a:lnTo>
                      <a:lnTo>
                        <a:pt x="114" y="130"/>
                      </a:lnTo>
                      <a:lnTo>
                        <a:pt x="107" y="145"/>
                      </a:lnTo>
                      <a:lnTo>
                        <a:pt x="99" y="162"/>
                      </a:lnTo>
                      <a:lnTo>
                        <a:pt x="94" y="179"/>
                      </a:lnTo>
                      <a:lnTo>
                        <a:pt x="89" y="200"/>
                      </a:lnTo>
                      <a:lnTo>
                        <a:pt x="86" y="222"/>
                      </a:lnTo>
                      <a:lnTo>
                        <a:pt x="84" y="247"/>
                      </a:lnTo>
                      <a:lnTo>
                        <a:pt x="84" y="272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8" y="11"/>
                      </a:lnTo>
                      <a:lnTo>
                        <a:pt x="82" y="86"/>
                      </a:lnTo>
                      <a:lnTo>
                        <a:pt x="86" y="86"/>
                      </a:lnTo>
                      <a:lnTo>
                        <a:pt x="93" y="76"/>
                      </a:lnTo>
                      <a:lnTo>
                        <a:pt x="100" y="66"/>
                      </a:lnTo>
                      <a:lnTo>
                        <a:pt x="108" y="58"/>
                      </a:lnTo>
                      <a:lnTo>
                        <a:pt x="116" y="50"/>
                      </a:lnTo>
                      <a:lnTo>
                        <a:pt x="126" y="42"/>
                      </a:lnTo>
                      <a:lnTo>
                        <a:pt x="136" y="35"/>
                      </a:lnTo>
                      <a:lnTo>
                        <a:pt x="146" y="28"/>
                      </a:lnTo>
                      <a:lnTo>
                        <a:pt x="158" y="23"/>
                      </a:lnTo>
                      <a:lnTo>
                        <a:pt x="170" y="18"/>
                      </a:lnTo>
                      <a:lnTo>
                        <a:pt x="182" y="13"/>
                      </a:lnTo>
                      <a:lnTo>
                        <a:pt x="194" y="9"/>
                      </a:lnTo>
                      <a:lnTo>
                        <a:pt x="207" y="6"/>
                      </a:lnTo>
                      <a:lnTo>
                        <a:pt x="220" y="3"/>
                      </a:lnTo>
                      <a:lnTo>
                        <a:pt x="233" y="2"/>
                      </a:lnTo>
                      <a:lnTo>
                        <a:pt x="247" y="1"/>
                      </a:lnTo>
                      <a:lnTo>
                        <a:pt x="261" y="0"/>
                      </a:lnTo>
                      <a:lnTo>
                        <a:pt x="285" y="1"/>
                      </a:lnTo>
                      <a:lnTo>
                        <a:pt x="308" y="3"/>
                      </a:lnTo>
                      <a:lnTo>
                        <a:pt x="328" y="7"/>
                      </a:lnTo>
                      <a:lnTo>
                        <a:pt x="348" y="12"/>
                      </a:lnTo>
                      <a:lnTo>
                        <a:pt x="366" y="19"/>
                      </a:lnTo>
                      <a:lnTo>
                        <a:pt x="383" y="27"/>
                      </a:lnTo>
                      <a:lnTo>
                        <a:pt x="397" y="37"/>
                      </a:lnTo>
                      <a:lnTo>
                        <a:pt x="411" y="48"/>
                      </a:lnTo>
                      <a:lnTo>
                        <a:pt x="416" y="54"/>
                      </a:lnTo>
                      <a:lnTo>
                        <a:pt x="423" y="61"/>
                      </a:lnTo>
                      <a:lnTo>
                        <a:pt x="427" y="69"/>
                      </a:lnTo>
                      <a:lnTo>
                        <a:pt x="433" y="76"/>
                      </a:lnTo>
                      <a:lnTo>
                        <a:pt x="437" y="84"/>
                      </a:lnTo>
                      <a:lnTo>
                        <a:pt x="441" y="92"/>
                      </a:lnTo>
                      <a:lnTo>
                        <a:pt x="445" y="101"/>
                      </a:lnTo>
                      <a:lnTo>
                        <a:pt x="448" y="111"/>
                      </a:lnTo>
                      <a:lnTo>
                        <a:pt x="453" y="130"/>
                      </a:lnTo>
                      <a:lnTo>
                        <a:pt x="458" y="152"/>
                      </a:lnTo>
                      <a:lnTo>
                        <a:pt x="460" y="176"/>
                      </a:lnTo>
                      <a:lnTo>
                        <a:pt x="461" y="202"/>
                      </a:lnTo>
                      <a:lnTo>
                        <a:pt x="461" y="560"/>
                      </a:lnTo>
                      <a:lnTo>
                        <a:pt x="377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44"/>
                <p:cNvSpPr>
                  <a:spLocks/>
                </p:cNvSpPr>
                <p:nvPr/>
              </p:nvSpPr>
              <p:spPr bwMode="auto">
                <a:xfrm>
                  <a:off x="4934" y="2876"/>
                  <a:ext cx="30" cy="62"/>
                </a:xfrm>
                <a:custGeom>
                  <a:avLst/>
                  <a:gdLst>
                    <a:gd name="T0" fmla="*/ 251 w 326"/>
                    <a:gd name="T1" fmla="*/ 619 h 687"/>
                    <a:gd name="T2" fmla="*/ 262 w 326"/>
                    <a:gd name="T3" fmla="*/ 619 h 687"/>
                    <a:gd name="T4" fmla="*/ 273 w 326"/>
                    <a:gd name="T5" fmla="*/ 618 h 687"/>
                    <a:gd name="T6" fmla="*/ 283 w 326"/>
                    <a:gd name="T7" fmla="*/ 617 h 687"/>
                    <a:gd name="T8" fmla="*/ 293 w 326"/>
                    <a:gd name="T9" fmla="*/ 616 h 687"/>
                    <a:gd name="T10" fmla="*/ 303 w 326"/>
                    <a:gd name="T11" fmla="*/ 613 h 687"/>
                    <a:gd name="T12" fmla="*/ 312 w 326"/>
                    <a:gd name="T13" fmla="*/ 612 h 687"/>
                    <a:gd name="T14" fmla="*/ 320 w 326"/>
                    <a:gd name="T15" fmla="*/ 610 h 687"/>
                    <a:gd name="T16" fmla="*/ 326 w 326"/>
                    <a:gd name="T17" fmla="*/ 609 h 687"/>
                    <a:gd name="T18" fmla="*/ 326 w 326"/>
                    <a:gd name="T19" fmla="*/ 673 h 687"/>
                    <a:gd name="T20" fmla="*/ 318 w 326"/>
                    <a:gd name="T21" fmla="*/ 675 h 687"/>
                    <a:gd name="T22" fmla="*/ 309 w 326"/>
                    <a:gd name="T23" fmla="*/ 679 h 687"/>
                    <a:gd name="T24" fmla="*/ 299 w 326"/>
                    <a:gd name="T25" fmla="*/ 681 h 687"/>
                    <a:gd name="T26" fmla="*/ 286 w 326"/>
                    <a:gd name="T27" fmla="*/ 683 h 687"/>
                    <a:gd name="T28" fmla="*/ 273 w 326"/>
                    <a:gd name="T29" fmla="*/ 685 h 687"/>
                    <a:gd name="T30" fmla="*/ 261 w 326"/>
                    <a:gd name="T31" fmla="*/ 686 h 687"/>
                    <a:gd name="T32" fmla="*/ 249 w 326"/>
                    <a:gd name="T33" fmla="*/ 687 h 687"/>
                    <a:gd name="T34" fmla="*/ 238 w 326"/>
                    <a:gd name="T35" fmla="*/ 687 h 687"/>
                    <a:gd name="T36" fmla="*/ 220 w 326"/>
                    <a:gd name="T37" fmla="*/ 687 h 687"/>
                    <a:gd name="T38" fmla="*/ 201 w 326"/>
                    <a:gd name="T39" fmla="*/ 685 h 687"/>
                    <a:gd name="T40" fmla="*/ 184 w 326"/>
                    <a:gd name="T41" fmla="*/ 682 h 687"/>
                    <a:gd name="T42" fmla="*/ 168 w 326"/>
                    <a:gd name="T43" fmla="*/ 677 h 687"/>
                    <a:gd name="T44" fmla="*/ 154 w 326"/>
                    <a:gd name="T45" fmla="*/ 671 h 687"/>
                    <a:gd name="T46" fmla="*/ 141 w 326"/>
                    <a:gd name="T47" fmla="*/ 664 h 687"/>
                    <a:gd name="T48" fmla="*/ 129 w 326"/>
                    <a:gd name="T49" fmla="*/ 656 h 687"/>
                    <a:gd name="T50" fmla="*/ 118 w 326"/>
                    <a:gd name="T51" fmla="*/ 646 h 687"/>
                    <a:gd name="T52" fmla="*/ 109 w 326"/>
                    <a:gd name="T53" fmla="*/ 634 h 687"/>
                    <a:gd name="T54" fmla="*/ 101 w 326"/>
                    <a:gd name="T55" fmla="*/ 622 h 687"/>
                    <a:gd name="T56" fmla="*/ 95 w 326"/>
                    <a:gd name="T57" fmla="*/ 608 h 687"/>
                    <a:gd name="T58" fmla="*/ 88 w 326"/>
                    <a:gd name="T59" fmla="*/ 593 h 687"/>
                    <a:gd name="T60" fmla="*/ 84 w 326"/>
                    <a:gd name="T61" fmla="*/ 576 h 687"/>
                    <a:gd name="T62" fmla="*/ 81 w 326"/>
                    <a:gd name="T63" fmla="*/ 559 h 687"/>
                    <a:gd name="T64" fmla="*/ 79 w 326"/>
                    <a:gd name="T65" fmla="*/ 540 h 687"/>
                    <a:gd name="T66" fmla="*/ 78 w 326"/>
                    <a:gd name="T67" fmla="*/ 520 h 687"/>
                    <a:gd name="T68" fmla="*/ 78 w 326"/>
                    <a:gd name="T69" fmla="*/ 192 h 687"/>
                    <a:gd name="T70" fmla="*/ 0 w 326"/>
                    <a:gd name="T71" fmla="*/ 192 h 687"/>
                    <a:gd name="T72" fmla="*/ 0 w 326"/>
                    <a:gd name="T73" fmla="*/ 152 h 687"/>
                    <a:gd name="T74" fmla="*/ 78 w 326"/>
                    <a:gd name="T75" fmla="*/ 117 h 687"/>
                    <a:gd name="T76" fmla="*/ 114 w 326"/>
                    <a:gd name="T77" fmla="*/ 0 h 687"/>
                    <a:gd name="T78" fmla="*/ 162 w 326"/>
                    <a:gd name="T79" fmla="*/ 0 h 687"/>
                    <a:gd name="T80" fmla="*/ 162 w 326"/>
                    <a:gd name="T81" fmla="*/ 128 h 687"/>
                    <a:gd name="T82" fmla="*/ 322 w 326"/>
                    <a:gd name="T83" fmla="*/ 128 h 687"/>
                    <a:gd name="T84" fmla="*/ 322 w 326"/>
                    <a:gd name="T85" fmla="*/ 192 h 687"/>
                    <a:gd name="T86" fmla="*/ 162 w 326"/>
                    <a:gd name="T87" fmla="*/ 192 h 687"/>
                    <a:gd name="T88" fmla="*/ 162 w 326"/>
                    <a:gd name="T89" fmla="*/ 516 h 687"/>
                    <a:gd name="T90" fmla="*/ 162 w 326"/>
                    <a:gd name="T91" fmla="*/ 528 h 687"/>
                    <a:gd name="T92" fmla="*/ 163 w 326"/>
                    <a:gd name="T93" fmla="*/ 540 h 687"/>
                    <a:gd name="T94" fmla="*/ 165 w 326"/>
                    <a:gd name="T95" fmla="*/ 550 h 687"/>
                    <a:gd name="T96" fmla="*/ 167 w 326"/>
                    <a:gd name="T97" fmla="*/ 560 h 687"/>
                    <a:gd name="T98" fmla="*/ 172 w 326"/>
                    <a:gd name="T99" fmla="*/ 569 h 687"/>
                    <a:gd name="T100" fmla="*/ 175 w 326"/>
                    <a:gd name="T101" fmla="*/ 578 h 687"/>
                    <a:gd name="T102" fmla="*/ 180 w 326"/>
                    <a:gd name="T103" fmla="*/ 585 h 687"/>
                    <a:gd name="T104" fmla="*/ 186 w 326"/>
                    <a:gd name="T105" fmla="*/ 593 h 687"/>
                    <a:gd name="T106" fmla="*/ 192 w 326"/>
                    <a:gd name="T107" fmla="*/ 598 h 687"/>
                    <a:gd name="T108" fmla="*/ 199 w 326"/>
                    <a:gd name="T109" fmla="*/ 604 h 687"/>
                    <a:gd name="T110" fmla="*/ 205 w 326"/>
                    <a:gd name="T111" fmla="*/ 608 h 687"/>
                    <a:gd name="T112" fmla="*/ 214 w 326"/>
                    <a:gd name="T113" fmla="*/ 612 h 687"/>
                    <a:gd name="T114" fmla="*/ 222 w 326"/>
                    <a:gd name="T115" fmla="*/ 616 h 687"/>
                    <a:gd name="T116" fmla="*/ 231 w 326"/>
                    <a:gd name="T117" fmla="*/ 617 h 687"/>
                    <a:gd name="T118" fmla="*/ 240 w 326"/>
                    <a:gd name="T119" fmla="*/ 619 h 687"/>
                    <a:gd name="T120" fmla="*/ 251 w 326"/>
                    <a:gd name="T121" fmla="*/ 619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6" h="687">
                      <a:moveTo>
                        <a:pt x="251" y="619"/>
                      </a:moveTo>
                      <a:lnTo>
                        <a:pt x="262" y="619"/>
                      </a:lnTo>
                      <a:lnTo>
                        <a:pt x="273" y="618"/>
                      </a:lnTo>
                      <a:lnTo>
                        <a:pt x="283" y="617"/>
                      </a:lnTo>
                      <a:lnTo>
                        <a:pt x="293" y="616"/>
                      </a:lnTo>
                      <a:lnTo>
                        <a:pt x="303" y="613"/>
                      </a:lnTo>
                      <a:lnTo>
                        <a:pt x="312" y="612"/>
                      </a:lnTo>
                      <a:lnTo>
                        <a:pt x="320" y="610"/>
                      </a:lnTo>
                      <a:lnTo>
                        <a:pt x="326" y="609"/>
                      </a:lnTo>
                      <a:lnTo>
                        <a:pt x="326" y="673"/>
                      </a:lnTo>
                      <a:lnTo>
                        <a:pt x="318" y="675"/>
                      </a:lnTo>
                      <a:lnTo>
                        <a:pt x="309" y="679"/>
                      </a:lnTo>
                      <a:lnTo>
                        <a:pt x="299" y="681"/>
                      </a:lnTo>
                      <a:lnTo>
                        <a:pt x="286" y="683"/>
                      </a:lnTo>
                      <a:lnTo>
                        <a:pt x="273" y="685"/>
                      </a:lnTo>
                      <a:lnTo>
                        <a:pt x="261" y="686"/>
                      </a:lnTo>
                      <a:lnTo>
                        <a:pt x="249" y="687"/>
                      </a:lnTo>
                      <a:lnTo>
                        <a:pt x="238" y="687"/>
                      </a:lnTo>
                      <a:lnTo>
                        <a:pt x="220" y="687"/>
                      </a:lnTo>
                      <a:lnTo>
                        <a:pt x="201" y="685"/>
                      </a:lnTo>
                      <a:lnTo>
                        <a:pt x="184" y="682"/>
                      </a:lnTo>
                      <a:lnTo>
                        <a:pt x="168" y="677"/>
                      </a:lnTo>
                      <a:lnTo>
                        <a:pt x="154" y="671"/>
                      </a:lnTo>
                      <a:lnTo>
                        <a:pt x="141" y="664"/>
                      </a:lnTo>
                      <a:lnTo>
                        <a:pt x="129" y="656"/>
                      </a:lnTo>
                      <a:lnTo>
                        <a:pt x="118" y="646"/>
                      </a:lnTo>
                      <a:lnTo>
                        <a:pt x="109" y="634"/>
                      </a:lnTo>
                      <a:lnTo>
                        <a:pt x="101" y="622"/>
                      </a:lnTo>
                      <a:lnTo>
                        <a:pt x="95" y="608"/>
                      </a:lnTo>
                      <a:lnTo>
                        <a:pt x="88" y="593"/>
                      </a:lnTo>
                      <a:lnTo>
                        <a:pt x="84" y="576"/>
                      </a:lnTo>
                      <a:lnTo>
                        <a:pt x="81" y="559"/>
                      </a:lnTo>
                      <a:lnTo>
                        <a:pt x="79" y="540"/>
                      </a:lnTo>
                      <a:lnTo>
                        <a:pt x="78" y="520"/>
                      </a:lnTo>
                      <a:lnTo>
                        <a:pt x="78" y="192"/>
                      </a:lnTo>
                      <a:lnTo>
                        <a:pt x="0" y="192"/>
                      </a:lnTo>
                      <a:lnTo>
                        <a:pt x="0" y="152"/>
                      </a:lnTo>
                      <a:lnTo>
                        <a:pt x="78" y="117"/>
                      </a:lnTo>
                      <a:lnTo>
                        <a:pt x="114" y="0"/>
                      </a:lnTo>
                      <a:lnTo>
                        <a:pt x="162" y="0"/>
                      </a:lnTo>
                      <a:lnTo>
                        <a:pt x="162" y="128"/>
                      </a:lnTo>
                      <a:lnTo>
                        <a:pt x="322" y="128"/>
                      </a:lnTo>
                      <a:lnTo>
                        <a:pt x="322" y="192"/>
                      </a:lnTo>
                      <a:lnTo>
                        <a:pt x="162" y="192"/>
                      </a:lnTo>
                      <a:lnTo>
                        <a:pt x="162" y="516"/>
                      </a:lnTo>
                      <a:lnTo>
                        <a:pt x="162" y="528"/>
                      </a:lnTo>
                      <a:lnTo>
                        <a:pt x="163" y="540"/>
                      </a:lnTo>
                      <a:lnTo>
                        <a:pt x="165" y="550"/>
                      </a:lnTo>
                      <a:lnTo>
                        <a:pt x="167" y="560"/>
                      </a:lnTo>
                      <a:lnTo>
                        <a:pt x="172" y="569"/>
                      </a:lnTo>
                      <a:lnTo>
                        <a:pt x="175" y="578"/>
                      </a:lnTo>
                      <a:lnTo>
                        <a:pt x="180" y="585"/>
                      </a:lnTo>
                      <a:lnTo>
                        <a:pt x="186" y="593"/>
                      </a:lnTo>
                      <a:lnTo>
                        <a:pt x="192" y="598"/>
                      </a:lnTo>
                      <a:lnTo>
                        <a:pt x="199" y="604"/>
                      </a:lnTo>
                      <a:lnTo>
                        <a:pt x="205" y="608"/>
                      </a:lnTo>
                      <a:lnTo>
                        <a:pt x="214" y="612"/>
                      </a:lnTo>
                      <a:lnTo>
                        <a:pt x="222" y="616"/>
                      </a:lnTo>
                      <a:lnTo>
                        <a:pt x="231" y="617"/>
                      </a:lnTo>
                      <a:lnTo>
                        <a:pt x="240" y="619"/>
                      </a:lnTo>
                      <a:lnTo>
                        <a:pt x="251" y="6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4974" y="2887"/>
                  <a:ext cx="29" cy="51"/>
                </a:xfrm>
                <a:custGeom>
                  <a:avLst/>
                  <a:gdLst>
                    <a:gd name="T0" fmla="*/ 252 w 317"/>
                    <a:gd name="T1" fmla="*/ 0 h 560"/>
                    <a:gd name="T2" fmla="*/ 269 w 317"/>
                    <a:gd name="T3" fmla="*/ 1 h 560"/>
                    <a:gd name="T4" fmla="*/ 287 w 317"/>
                    <a:gd name="T5" fmla="*/ 2 h 560"/>
                    <a:gd name="T6" fmla="*/ 302 w 317"/>
                    <a:gd name="T7" fmla="*/ 3 h 560"/>
                    <a:gd name="T8" fmla="*/ 317 w 317"/>
                    <a:gd name="T9" fmla="*/ 7 h 560"/>
                    <a:gd name="T10" fmla="*/ 305 w 317"/>
                    <a:gd name="T11" fmla="*/ 84 h 560"/>
                    <a:gd name="T12" fmla="*/ 289 w 317"/>
                    <a:gd name="T13" fmla="*/ 80 h 560"/>
                    <a:gd name="T14" fmla="*/ 274 w 317"/>
                    <a:gd name="T15" fmla="*/ 78 h 560"/>
                    <a:gd name="T16" fmla="*/ 259 w 317"/>
                    <a:gd name="T17" fmla="*/ 77 h 560"/>
                    <a:gd name="T18" fmla="*/ 245 w 317"/>
                    <a:gd name="T19" fmla="*/ 76 h 560"/>
                    <a:gd name="T20" fmla="*/ 229 w 317"/>
                    <a:gd name="T21" fmla="*/ 77 h 560"/>
                    <a:gd name="T22" fmla="*/ 213 w 317"/>
                    <a:gd name="T23" fmla="*/ 79 h 560"/>
                    <a:gd name="T24" fmla="*/ 198 w 317"/>
                    <a:gd name="T25" fmla="*/ 84 h 560"/>
                    <a:gd name="T26" fmla="*/ 184 w 317"/>
                    <a:gd name="T27" fmla="*/ 90 h 560"/>
                    <a:gd name="T28" fmla="*/ 169 w 317"/>
                    <a:gd name="T29" fmla="*/ 98 h 560"/>
                    <a:gd name="T30" fmla="*/ 156 w 317"/>
                    <a:gd name="T31" fmla="*/ 107 h 560"/>
                    <a:gd name="T32" fmla="*/ 143 w 317"/>
                    <a:gd name="T33" fmla="*/ 117 h 560"/>
                    <a:gd name="T34" fmla="*/ 131 w 317"/>
                    <a:gd name="T35" fmla="*/ 130 h 560"/>
                    <a:gd name="T36" fmla="*/ 119 w 317"/>
                    <a:gd name="T37" fmla="*/ 145 h 560"/>
                    <a:gd name="T38" fmla="*/ 111 w 317"/>
                    <a:gd name="T39" fmla="*/ 160 h 560"/>
                    <a:gd name="T40" fmla="*/ 102 w 317"/>
                    <a:gd name="T41" fmla="*/ 175 h 560"/>
                    <a:gd name="T42" fmla="*/ 95 w 317"/>
                    <a:gd name="T43" fmla="*/ 191 h 560"/>
                    <a:gd name="T44" fmla="*/ 90 w 317"/>
                    <a:gd name="T45" fmla="*/ 209 h 560"/>
                    <a:gd name="T46" fmla="*/ 87 w 317"/>
                    <a:gd name="T47" fmla="*/ 227 h 560"/>
                    <a:gd name="T48" fmla="*/ 85 w 317"/>
                    <a:gd name="T49" fmla="*/ 246 h 560"/>
                    <a:gd name="T50" fmla="*/ 84 w 317"/>
                    <a:gd name="T51" fmla="*/ 265 h 560"/>
                    <a:gd name="T52" fmla="*/ 84 w 317"/>
                    <a:gd name="T53" fmla="*/ 560 h 560"/>
                    <a:gd name="T54" fmla="*/ 0 w 317"/>
                    <a:gd name="T55" fmla="*/ 560 h 560"/>
                    <a:gd name="T56" fmla="*/ 0 w 317"/>
                    <a:gd name="T57" fmla="*/ 11 h 560"/>
                    <a:gd name="T58" fmla="*/ 69 w 317"/>
                    <a:gd name="T59" fmla="*/ 11 h 560"/>
                    <a:gd name="T60" fmla="*/ 78 w 317"/>
                    <a:gd name="T61" fmla="*/ 112 h 560"/>
                    <a:gd name="T62" fmla="*/ 82 w 317"/>
                    <a:gd name="T63" fmla="*/ 112 h 560"/>
                    <a:gd name="T64" fmla="*/ 90 w 317"/>
                    <a:gd name="T65" fmla="*/ 99 h 560"/>
                    <a:gd name="T66" fmla="*/ 99 w 317"/>
                    <a:gd name="T67" fmla="*/ 87 h 560"/>
                    <a:gd name="T68" fmla="*/ 107 w 317"/>
                    <a:gd name="T69" fmla="*/ 75 h 560"/>
                    <a:gd name="T70" fmla="*/ 116 w 317"/>
                    <a:gd name="T71" fmla="*/ 64 h 560"/>
                    <a:gd name="T72" fmla="*/ 126 w 317"/>
                    <a:gd name="T73" fmla="*/ 54 h 560"/>
                    <a:gd name="T74" fmla="*/ 136 w 317"/>
                    <a:gd name="T75" fmla="*/ 46 h 560"/>
                    <a:gd name="T76" fmla="*/ 145 w 317"/>
                    <a:gd name="T77" fmla="*/ 37 h 560"/>
                    <a:gd name="T78" fmla="*/ 156 w 317"/>
                    <a:gd name="T79" fmla="*/ 29 h 560"/>
                    <a:gd name="T80" fmla="*/ 167 w 317"/>
                    <a:gd name="T81" fmla="*/ 23 h 560"/>
                    <a:gd name="T82" fmla="*/ 178 w 317"/>
                    <a:gd name="T83" fmla="*/ 16 h 560"/>
                    <a:gd name="T84" fmla="*/ 190 w 317"/>
                    <a:gd name="T85" fmla="*/ 12 h 560"/>
                    <a:gd name="T86" fmla="*/ 202 w 317"/>
                    <a:gd name="T87" fmla="*/ 8 h 560"/>
                    <a:gd name="T88" fmla="*/ 214 w 317"/>
                    <a:gd name="T89" fmla="*/ 4 h 560"/>
                    <a:gd name="T90" fmla="*/ 226 w 317"/>
                    <a:gd name="T91" fmla="*/ 2 h 560"/>
                    <a:gd name="T92" fmla="*/ 239 w 317"/>
                    <a:gd name="T93" fmla="*/ 1 h 560"/>
                    <a:gd name="T94" fmla="*/ 252 w 317"/>
                    <a:gd name="T95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7" h="560">
                      <a:moveTo>
                        <a:pt x="252" y="0"/>
                      </a:moveTo>
                      <a:lnTo>
                        <a:pt x="269" y="1"/>
                      </a:lnTo>
                      <a:lnTo>
                        <a:pt x="287" y="2"/>
                      </a:lnTo>
                      <a:lnTo>
                        <a:pt x="302" y="3"/>
                      </a:lnTo>
                      <a:lnTo>
                        <a:pt x="317" y="7"/>
                      </a:lnTo>
                      <a:lnTo>
                        <a:pt x="305" y="84"/>
                      </a:lnTo>
                      <a:lnTo>
                        <a:pt x="289" y="80"/>
                      </a:lnTo>
                      <a:lnTo>
                        <a:pt x="274" y="78"/>
                      </a:lnTo>
                      <a:lnTo>
                        <a:pt x="259" y="77"/>
                      </a:lnTo>
                      <a:lnTo>
                        <a:pt x="245" y="76"/>
                      </a:lnTo>
                      <a:lnTo>
                        <a:pt x="229" y="77"/>
                      </a:lnTo>
                      <a:lnTo>
                        <a:pt x="213" y="79"/>
                      </a:lnTo>
                      <a:lnTo>
                        <a:pt x="198" y="84"/>
                      </a:lnTo>
                      <a:lnTo>
                        <a:pt x="184" y="90"/>
                      </a:lnTo>
                      <a:lnTo>
                        <a:pt x="169" y="98"/>
                      </a:lnTo>
                      <a:lnTo>
                        <a:pt x="156" y="107"/>
                      </a:lnTo>
                      <a:lnTo>
                        <a:pt x="143" y="117"/>
                      </a:lnTo>
                      <a:lnTo>
                        <a:pt x="131" y="130"/>
                      </a:lnTo>
                      <a:lnTo>
                        <a:pt x="119" y="145"/>
                      </a:lnTo>
                      <a:lnTo>
                        <a:pt x="111" y="160"/>
                      </a:lnTo>
                      <a:lnTo>
                        <a:pt x="102" y="175"/>
                      </a:lnTo>
                      <a:lnTo>
                        <a:pt x="95" y="191"/>
                      </a:lnTo>
                      <a:lnTo>
                        <a:pt x="90" y="209"/>
                      </a:lnTo>
                      <a:lnTo>
                        <a:pt x="87" y="227"/>
                      </a:lnTo>
                      <a:lnTo>
                        <a:pt x="85" y="246"/>
                      </a:lnTo>
                      <a:lnTo>
                        <a:pt x="84" y="265"/>
                      </a:lnTo>
                      <a:lnTo>
                        <a:pt x="84" y="560"/>
                      </a:lnTo>
                      <a:lnTo>
                        <a:pt x="0" y="560"/>
                      </a:lnTo>
                      <a:lnTo>
                        <a:pt x="0" y="11"/>
                      </a:lnTo>
                      <a:lnTo>
                        <a:pt x="69" y="11"/>
                      </a:lnTo>
                      <a:lnTo>
                        <a:pt x="78" y="112"/>
                      </a:lnTo>
                      <a:lnTo>
                        <a:pt x="82" y="112"/>
                      </a:lnTo>
                      <a:lnTo>
                        <a:pt x="90" y="99"/>
                      </a:lnTo>
                      <a:lnTo>
                        <a:pt x="99" y="87"/>
                      </a:lnTo>
                      <a:lnTo>
                        <a:pt x="107" y="75"/>
                      </a:lnTo>
                      <a:lnTo>
                        <a:pt x="116" y="64"/>
                      </a:lnTo>
                      <a:lnTo>
                        <a:pt x="126" y="54"/>
                      </a:lnTo>
                      <a:lnTo>
                        <a:pt x="136" y="46"/>
                      </a:lnTo>
                      <a:lnTo>
                        <a:pt x="145" y="37"/>
                      </a:lnTo>
                      <a:lnTo>
                        <a:pt x="156" y="29"/>
                      </a:lnTo>
                      <a:lnTo>
                        <a:pt x="167" y="23"/>
                      </a:lnTo>
                      <a:lnTo>
                        <a:pt x="178" y="16"/>
                      </a:lnTo>
                      <a:lnTo>
                        <a:pt x="190" y="12"/>
                      </a:lnTo>
                      <a:lnTo>
                        <a:pt x="202" y="8"/>
                      </a:lnTo>
                      <a:lnTo>
                        <a:pt x="214" y="4"/>
                      </a:lnTo>
                      <a:lnTo>
                        <a:pt x="226" y="2"/>
                      </a:lnTo>
                      <a:lnTo>
                        <a:pt x="239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5007" y="2887"/>
                  <a:ext cx="46" cy="51"/>
                </a:xfrm>
                <a:custGeom>
                  <a:avLst/>
                  <a:gdLst>
                    <a:gd name="T0" fmla="*/ 506 w 507"/>
                    <a:gd name="T1" fmla="*/ 317 h 570"/>
                    <a:gd name="T2" fmla="*/ 500 w 507"/>
                    <a:gd name="T3" fmla="*/ 364 h 570"/>
                    <a:gd name="T4" fmla="*/ 490 w 507"/>
                    <a:gd name="T5" fmla="*/ 405 h 570"/>
                    <a:gd name="T6" fmla="*/ 474 w 507"/>
                    <a:gd name="T7" fmla="*/ 442 h 570"/>
                    <a:gd name="T8" fmla="*/ 455 w 507"/>
                    <a:gd name="T9" fmla="*/ 476 h 570"/>
                    <a:gd name="T10" fmla="*/ 431 w 507"/>
                    <a:gd name="T11" fmla="*/ 504 h 570"/>
                    <a:gd name="T12" fmla="*/ 401 w 507"/>
                    <a:gd name="T13" fmla="*/ 528 h 570"/>
                    <a:gd name="T14" fmla="*/ 370 w 507"/>
                    <a:gd name="T15" fmla="*/ 546 h 570"/>
                    <a:gd name="T16" fmla="*/ 334 w 507"/>
                    <a:gd name="T17" fmla="*/ 560 h 570"/>
                    <a:gd name="T18" fmla="*/ 294 w 507"/>
                    <a:gd name="T19" fmla="*/ 568 h 570"/>
                    <a:gd name="T20" fmla="*/ 251 w 507"/>
                    <a:gd name="T21" fmla="*/ 570 h 570"/>
                    <a:gd name="T22" fmla="*/ 198 w 507"/>
                    <a:gd name="T23" fmla="*/ 566 h 570"/>
                    <a:gd name="T24" fmla="*/ 149 w 507"/>
                    <a:gd name="T25" fmla="*/ 551 h 570"/>
                    <a:gd name="T26" fmla="*/ 106 w 507"/>
                    <a:gd name="T27" fmla="*/ 527 h 570"/>
                    <a:gd name="T28" fmla="*/ 69 w 507"/>
                    <a:gd name="T29" fmla="*/ 494 h 570"/>
                    <a:gd name="T30" fmla="*/ 40 w 507"/>
                    <a:gd name="T31" fmla="*/ 452 h 570"/>
                    <a:gd name="T32" fmla="*/ 18 w 507"/>
                    <a:gd name="T33" fmla="*/ 403 h 570"/>
                    <a:gd name="T34" fmla="*/ 5 w 507"/>
                    <a:gd name="T35" fmla="*/ 347 h 570"/>
                    <a:gd name="T36" fmla="*/ 0 w 507"/>
                    <a:gd name="T37" fmla="*/ 285 h 570"/>
                    <a:gd name="T38" fmla="*/ 3 w 507"/>
                    <a:gd name="T39" fmla="*/ 237 h 570"/>
                    <a:gd name="T40" fmla="*/ 10 w 507"/>
                    <a:gd name="T41" fmla="*/ 192 h 570"/>
                    <a:gd name="T42" fmla="*/ 22 w 507"/>
                    <a:gd name="T43" fmla="*/ 152 h 570"/>
                    <a:gd name="T44" fmla="*/ 38 w 507"/>
                    <a:gd name="T45" fmla="*/ 116 h 570"/>
                    <a:gd name="T46" fmla="*/ 59 w 507"/>
                    <a:gd name="T47" fmla="*/ 85 h 570"/>
                    <a:gd name="T48" fmla="*/ 85 w 507"/>
                    <a:gd name="T49" fmla="*/ 58 h 570"/>
                    <a:gd name="T50" fmla="*/ 115 w 507"/>
                    <a:gd name="T51" fmla="*/ 36 h 570"/>
                    <a:gd name="T52" fmla="*/ 148 w 507"/>
                    <a:gd name="T53" fmla="*/ 20 h 570"/>
                    <a:gd name="T54" fmla="*/ 185 w 507"/>
                    <a:gd name="T55" fmla="*/ 8 h 570"/>
                    <a:gd name="T56" fmla="*/ 225 w 507"/>
                    <a:gd name="T57" fmla="*/ 1 h 570"/>
                    <a:gd name="T58" fmla="*/ 269 w 507"/>
                    <a:gd name="T59" fmla="*/ 1 h 570"/>
                    <a:gd name="T60" fmla="*/ 310 w 507"/>
                    <a:gd name="T61" fmla="*/ 6 h 570"/>
                    <a:gd name="T62" fmla="*/ 347 w 507"/>
                    <a:gd name="T63" fmla="*/ 15 h 570"/>
                    <a:gd name="T64" fmla="*/ 381 w 507"/>
                    <a:gd name="T65" fmla="*/ 31 h 570"/>
                    <a:gd name="T66" fmla="*/ 411 w 507"/>
                    <a:gd name="T67" fmla="*/ 51 h 570"/>
                    <a:gd name="T68" fmla="*/ 438 w 507"/>
                    <a:gd name="T69" fmla="*/ 77 h 570"/>
                    <a:gd name="T70" fmla="*/ 462 w 507"/>
                    <a:gd name="T71" fmla="*/ 108 h 570"/>
                    <a:gd name="T72" fmla="*/ 480 w 507"/>
                    <a:gd name="T73" fmla="*/ 142 h 570"/>
                    <a:gd name="T74" fmla="*/ 494 w 507"/>
                    <a:gd name="T75" fmla="*/ 180 h 570"/>
                    <a:gd name="T76" fmla="*/ 503 w 507"/>
                    <a:gd name="T77" fmla="*/ 223 h 570"/>
                    <a:gd name="T78" fmla="*/ 507 w 507"/>
                    <a:gd name="T79" fmla="*/ 268 h 570"/>
                    <a:gd name="T80" fmla="*/ 87 w 507"/>
                    <a:gd name="T81" fmla="*/ 311 h 570"/>
                    <a:gd name="T82" fmla="*/ 97 w 507"/>
                    <a:gd name="T83" fmla="*/ 378 h 570"/>
                    <a:gd name="T84" fmla="*/ 119 w 507"/>
                    <a:gd name="T85" fmla="*/ 431 h 570"/>
                    <a:gd name="T86" fmla="*/ 153 w 507"/>
                    <a:gd name="T87" fmla="*/ 470 h 570"/>
                    <a:gd name="T88" fmla="*/ 197 w 507"/>
                    <a:gd name="T89" fmla="*/ 493 h 570"/>
                    <a:gd name="T90" fmla="*/ 254 w 507"/>
                    <a:gd name="T91" fmla="*/ 501 h 570"/>
                    <a:gd name="T92" fmla="*/ 309 w 507"/>
                    <a:gd name="T93" fmla="*/ 493 h 570"/>
                    <a:gd name="T94" fmla="*/ 354 w 507"/>
                    <a:gd name="T95" fmla="*/ 470 h 570"/>
                    <a:gd name="T96" fmla="*/ 387 w 507"/>
                    <a:gd name="T97" fmla="*/ 431 h 570"/>
                    <a:gd name="T98" fmla="*/ 410 w 507"/>
                    <a:gd name="T99" fmla="*/ 378 h 570"/>
                    <a:gd name="T100" fmla="*/ 420 w 507"/>
                    <a:gd name="T101" fmla="*/ 311 h 570"/>
                    <a:gd name="T102" fmla="*/ 418 w 507"/>
                    <a:gd name="T103" fmla="*/ 236 h 570"/>
                    <a:gd name="T104" fmla="*/ 404 w 507"/>
                    <a:gd name="T105" fmla="*/ 174 h 570"/>
                    <a:gd name="T106" fmla="*/ 378 w 507"/>
                    <a:gd name="T107" fmla="*/ 126 h 570"/>
                    <a:gd name="T108" fmla="*/ 341 w 507"/>
                    <a:gd name="T109" fmla="*/ 92 h 570"/>
                    <a:gd name="T110" fmla="*/ 292 w 507"/>
                    <a:gd name="T111" fmla="*/ 75 h 570"/>
                    <a:gd name="T112" fmla="*/ 232 w 507"/>
                    <a:gd name="T113" fmla="*/ 72 h 570"/>
                    <a:gd name="T114" fmla="*/ 181 w 507"/>
                    <a:gd name="T115" fmla="*/ 85 h 570"/>
                    <a:gd name="T116" fmla="*/ 140 w 507"/>
                    <a:gd name="T117" fmla="*/ 112 h 570"/>
                    <a:gd name="T118" fmla="*/ 110 w 507"/>
                    <a:gd name="T119" fmla="*/ 155 h 570"/>
                    <a:gd name="T120" fmla="*/ 93 w 507"/>
                    <a:gd name="T121" fmla="*/ 213 h 570"/>
                    <a:gd name="T122" fmla="*/ 87 w 507"/>
                    <a:gd name="T123" fmla="*/ 285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7" h="570">
                      <a:moveTo>
                        <a:pt x="507" y="285"/>
                      </a:moveTo>
                      <a:lnTo>
                        <a:pt x="507" y="302"/>
                      </a:lnTo>
                      <a:lnTo>
                        <a:pt x="506" y="317"/>
                      </a:lnTo>
                      <a:lnTo>
                        <a:pt x="505" y="334"/>
                      </a:lnTo>
                      <a:lnTo>
                        <a:pt x="503" y="349"/>
                      </a:lnTo>
                      <a:lnTo>
                        <a:pt x="500" y="364"/>
                      </a:lnTo>
                      <a:lnTo>
                        <a:pt x="497" y="378"/>
                      </a:lnTo>
                      <a:lnTo>
                        <a:pt x="494" y="391"/>
                      </a:lnTo>
                      <a:lnTo>
                        <a:pt x="490" y="405"/>
                      </a:lnTo>
                      <a:lnTo>
                        <a:pt x="485" y="418"/>
                      </a:lnTo>
                      <a:lnTo>
                        <a:pt x="481" y="430"/>
                      </a:lnTo>
                      <a:lnTo>
                        <a:pt x="474" y="442"/>
                      </a:lnTo>
                      <a:lnTo>
                        <a:pt x="469" y="454"/>
                      </a:lnTo>
                      <a:lnTo>
                        <a:pt x="462" y="465"/>
                      </a:lnTo>
                      <a:lnTo>
                        <a:pt x="455" y="476"/>
                      </a:lnTo>
                      <a:lnTo>
                        <a:pt x="447" y="486"/>
                      </a:lnTo>
                      <a:lnTo>
                        <a:pt x="440" y="495"/>
                      </a:lnTo>
                      <a:lnTo>
                        <a:pt x="431" y="504"/>
                      </a:lnTo>
                      <a:lnTo>
                        <a:pt x="421" y="513"/>
                      </a:lnTo>
                      <a:lnTo>
                        <a:pt x="411" y="520"/>
                      </a:lnTo>
                      <a:lnTo>
                        <a:pt x="401" y="528"/>
                      </a:lnTo>
                      <a:lnTo>
                        <a:pt x="392" y="536"/>
                      </a:lnTo>
                      <a:lnTo>
                        <a:pt x="381" y="541"/>
                      </a:lnTo>
                      <a:lnTo>
                        <a:pt x="370" y="546"/>
                      </a:lnTo>
                      <a:lnTo>
                        <a:pt x="358" y="552"/>
                      </a:lnTo>
                      <a:lnTo>
                        <a:pt x="346" y="556"/>
                      </a:lnTo>
                      <a:lnTo>
                        <a:pt x="334" y="560"/>
                      </a:lnTo>
                      <a:lnTo>
                        <a:pt x="321" y="564"/>
                      </a:lnTo>
                      <a:lnTo>
                        <a:pt x="308" y="566"/>
                      </a:lnTo>
                      <a:lnTo>
                        <a:pt x="294" y="568"/>
                      </a:lnTo>
                      <a:lnTo>
                        <a:pt x="281" y="569"/>
                      </a:lnTo>
                      <a:lnTo>
                        <a:pt x="266" y="570"/>
                      </a:lnTo>
                      <a:lnTo>
                        <a:pt x="251" y="570"/>
                      </a:lnTo>
                      <a:lnTo>
                        <a:pt x="233" y="570"/>
                      </a:lnTo>
                      <a:lnTo>
                        <a:pt x="216" y="568"/>
                      </a:lnTo>
                      <a:lnTo>
                        <a:pt x="198" y="566"/>
                      </a:lnTo>
                      <a:lnTo>
                        <a:pt x="182" y="562"/>
                      </a:lnTo>
                      <a:lnTo>
                        <a:pt x="166" y="557"/>
                      </a:lnTo>
                      <a:lnTo>
                        <a:pt x="149" y="551"/>
                      </a:lnTo>
                      <a:lnTo>
                        <a:pt x="134" y="544"/>
                      </a:lnTo>
                      <a:lnTo>
                        <a:pt x="120" y="537"/>
                      </a:lnTo>
                      <a:lnTo>
                        <a:pt x="106" y="527"/>
                      </a:lnTo>
                      <a:lnTo>
                        <a:pt x="93" y="517"/>
                      </a:lnTo>
                      <a:lnTo>
                        <a:pt x="81" y="506"/>
                      </a:lnTo>
                      <a:lnTo>
                        <a:pt x="69" y="494"/>
                      </a:lnTo>
                      <a:lnTo>
                        <a:pt x="59" y="481"/>
                      </a:lnTo>
                      <a:lnTo>
                        <a:pt x="49" y="467"/>
                      </a:lnTo>
                      <a:lnTo>
                        <a:pt x="40" y="452"/>
                      </a:lnTo>
                      <a:lnTo>
                        <a:pt x="32" y="437"/>
                      </a:lnTo>
                      <a:lnTo>
                        <a:pt x="24" y="420"/>
                      </a:lnTo>
                      <a:lnTo>
                        <a:pt x="18" y="403"/>
                      </a:lnTo>
                      <a:lnTo>
                        <a:pt x="12" y="385"/>
                      </a:lnTo>
                      <a:lnTo>
                        <a:pt x="8" y="366"/>
                      </a:lnTo>
                      <a:lnTo>
                        <a:pt x="5" y="347"/>
                      </a:lnTo>
                      <a:lnTo>
                        <a:pt x="3" y="327"/>
                      </a:lnTo>
                      <a:lnTo>
                        <a:pt x="0" y="306"/>
                      </a:lnTo>
                      <a:lnTo>
                        <a:pt x="0" y="285"/>
                      </a:lnTo>
                      <a:lnTo>
                        <a:pt x="0" y="268"/>
                      </a:lnTo>
                      <a:lnTo>
                        <a:pt x="1" y="252"/>
                      </a:lnTo>
                      <a:lnTo>
                        <a:pt x="3" y="237"/>
                      </a:lnTo>
                      <a:lnTo>
                        <a:pt x="5" y="222"/>
                      </a:lnTo>
                      <a:lnTo>
                        <a:pt x="7" y="206"/>
                      </a:lnTo>
                      <a:lnTo>
                        <a:pt x="10" y="192"/>
                      </a:lnTo>
                      <a:lnTo>
                        <a:pt x="13" y="178"/>
                      </a:lnTo>
                      <a:lnTo>
                        <a:pt x="17" y="165"/>
                      </a:lnTo>
                      <a:lnTo>
                        <a:pt x="22" y="152"/>
                      </a:lnTo>
                      <a:lnTo>
                        <a:pt x="26" y="140"/>
                      </a:lnTo>
                      <a:lnTo>
                        <a:pt x="32" y="128"/>
                      </a:lnTo>
                      <a:lnTo>
                        <a:pt x="38" y="116"/>
                      </a:lnTo>
                      <a:lnTo>
                        <a:pt x="45" y="105"/>
                      </a:lnTo>
                      <a:lnTo>
                        <a:pt x="51" y="95"/>
                      </a:lnTo>
                      <a:lnTo>
                        <a:pt x="59" y="85"/>
                      </a:lnTo>
                      <a:lnTo>
                        <a:pt x="68" y="75"/>
                      </a:lnTo>
                      <a:lnTo>
                        <a:pt x="76" y="66"/>
                      </a:lnTo>
                      <a:lnTo>
                        <a:pt x="85" y="58"/>
                      </a:lnTo>
                      <a:lnTo>
                        <a:pt x="95" y="50"/>
                      </a:lnTo>
                      <a:lnTo>
                        <a:pt x="105" y="42"/>
                      </a:lnTo>
                      <a:lnTo>
                        <a:pt x="115" y="36"/>
                      </a:lnTo>
                      <a:lnTo>
                        <a:pt x="125" y="29"/>
                      </a:lnTo>
                      <a:lnTo>
                        <a:pt x="136" y="24"/>
                      </a:lnTo>
                      <a:lnTo>
                        <a:pt x="148" y="20"/>
                      </a:lnTo>
                      <a:lnTo>
                        <a:pt x="160" y="14"/>
                      </a:lnTo>
                      <a:lnTo>
                        <a:pt x="172" y="11"/>
                      </a:lnTo>
                      <a:lnTo>
                        <a:pt x="185" y="8"/>
                      </a:lnTo>
                      <a:lnTo>
                        <a:pt x="198" y="6"/>
                      </a:lnTo>
                      <a:lnTo>
                        <a:pt x="211" y="3"/>
                      </a:lnTo>
                      <a:lnTo>
                        <a:pt x="225" y="1"/>
                      </a:lnTo>
                      <a:lnTo>
                        <a:pt x="240" y="1"/>
                      </a:lnTo>
                      <a:lnTo>
                        <a:pt x="255" y="0"/>
                      </a:lnTo>
                      <a:lnTo>
                        <a:pt x="269" y="1"/>
                      </a:lnTo>
                      <a:lnTo>
                        <a:pt x="283" y="1"/>
                      </a:lnTo>
                      <a:lnTo>
                        <a:pt x="296" y="3"/>
                      </a:lnTo>
                      <a:lnTo>
                        <a:pt x="310" y="6"/>
                      </a:lnTo>
                      <a:lnTo>
                        <a:pt x="322" y="8"/>
                      </a:lnTo>
                      <a:lnTo>
                        <a:pt x="335" y="11"/>
                      </a:lnTo>
                      <a:lnTo>
                        <a:pt x="347" y="15"/>
                      </a:lnTo>
                      <a:lnTo>
                        <a:pt x="359" y="20"/>
                      </a:lnTo>
                      <a:lnTo>
                        <a:pt x="370" y="25"/>
                      </a:lnTo>
                      <a:lnTo>
                        <a:pt x="381" y="31"/>
                      </a:lnTo>
                      <a:lnTo>
                        <a:pt x="392" y="37"/>
                      </a:lnTo>
                      <a:lnTo>
                        <a:pt x="401" y="44"/>
                      </a:lnTo>
                      <a:lnTo>
                        <a:pt x="411" y="51"/>
                      </a:lnTo>
                      <a:lnTo>
                        <a:pt x="421" y="59"/>
                      </a:lnTo>
                      <a:lnTo>
                        <a:pt x="430" y="67"/>
                      </a:lnTo>
                      <a:lnTo>
                        <a:pt x="438" y="77"/>
                      </a:lnTo>
                      <a:lnTo>
                        <a:pt x="447" y="87"/>
                      </a:lnTo>
                      <a:lnTo>
                        <a:pt x="455" y="97"/>
                      </a:lnTo>
                      <a:lnTo>
                        <a:pt x="462" y="108"/>
                      </a:lnTo>
                      <a:lnTo>
                        <a:pt x="469" y="119"/>
                      </a:lnTo>
                      <a:lnTo>
                        <a:pt x="474" y="130"/>
                      </a:lnTo>
                      <a:lnTo>
                        <a:pt x="480" y="142"/>
                      </a:lnTo>
                      <a:lnTo>
                        <a:pt x="485" y="154"/>
                      </a:lnTo>
                      <a:lnTo>
                        <a:pt x="490" y="167"/>
                      </a:lnTo>
                      <a:lnTo>
                        <a:pt x="494" y="180"/>
                      </a:lnTo>
                      <a:lnTo>
                        <a:pt x="497" y="195"/>
                      </a:lnTo>
                      <a:lnTo>
                        <a:pt x="500" y="209"/>
                      </a:lnTo>
                      <a:lnTo>
                        <a:pt x="503" y="223"/>
                      </a:lnTo>
                      <a:lnTo>
                        <a:pt x="505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07" y="285"/>
                      </a:lnTo>
                      <a:close/>
                      <a:moveTo>
                        <a:pt x="87" y="285"/>
                      </a:moveTo>
                      <a:lnTo>
                        <a:pt x="87" y="311"/>
                      </a:lnTo>
                      <a:lnTo>
                        <a:pt x="90" y="335"/>
                      </a:lnTo>
                      <a:lnTo>
                        <a:pt x="93" y="357"/>
                      </a:lnTo>
                      <a:lnTo>
                        <a:pt x="97" y="378"/>
                      </a:lnTo>
                      <a:lnTo>
                        <a:pt x="104" y="398"/>
                      </a:lnTo>
                      <a:lnTo>
                        <a:pt x="110" y="415"/>
                      </a:lnTo>
                      <a:lnTo>
                        <a:pt x="119" y="431"/>
                      </a:lnTo>
                      <a:lnTo>
                        <a:pt x="129" y="445"/>
                      </a:lnTo>
                      <a:lnTo>
                        <a:pt x="141" y="458"/>
                      </a:lnTo>
                      <a:lnTo>
                        <a:pt x="153" y="470"/>
                      </a:lnTo>
                      <a:lnTo>
                        <a:pt x="167" y="479"/>
                      </a:lnTo>
                      <a:lnTo>
                        <a:pt x="181" y="487"/>
                      </a:lnTo>
                      <a:lnTo>
                        <a:pt x="197" y="493"/>
                      </a:lnTo>
                      <a:lnTo>
                        <a:pt x="215" y="498"/>
                      </a:lnTo>
                      <a:lnTo>
                        <a:pt x="233" y="500"/>
                      </a:lnTo>
                      <a:lnTo>
                        <a:pt x="254" y="501"/>
                      </a:lnTo>
                      <a:lnTo>
                        <a:pt x="273" y="500"/>
                      </a:lnTo>
                      <a:lnTo>
                        <a:pt x="292" y="498"/>
                      </a:lnTo>
                      <a:lnTo>
                        <a:pt x="309" y="493"/>
                      </a:lnTo>
                      <a:lnTo>
                        <a:pt x="325" y="487"/>
                      </a:lnTo>
                      <a:lnTo>
                        <a:pt x="341" y="479"/>
                      </a:lnTo>
                      <a:lnTo>
                        <a:pt x="354" y="470"/>
                      </a:lnTo>
                      <a:lnTo>
                        <a:pt x="367" y="458"/>
                      </a:lnTo>
                      <a:lnTo>
                        <a:pt x="378" y="445"/>
                      </a:lnTo>
                      <a:lnTo>
                        <a:pt x="387" y="431"/>
                      </a:lnTo>
                      <a:lnTo>
                        <a:pt x="396" y="415"/>
                      </a:lnTo>
                      <a:lnTo>
                        <a:pt x="404" y="398"/>
                      </a:lnTo>
                      <a:lnTo>
                        <a:pt x="410" y="378"/>
                      </a:lnTo>
                      <a:lnTo>
                        <a:pt x="415" y="357"/>
                      </a:lnTo>
                      <a:lnTo>
                        <a:pt x="418" y="335"/>
                      </a:lnTo>
                      <a:lnTo>
                        <a:pt x="420" y="311"/>
                      </a:lnTo>
                      <a:lnTo>
                        <a:pt x="420" y="285"/>
                      </a:lnTo>
                      <a:lnTo>
                        <a:pt x="420" y="260"/>
                      </a:lnTo>
                      <a:lnTo>
                        <a:pt x="418" y="236"/>
                      </a:lnTo>
                      <a:lnTo>
                        <a:pt x="415" y="213"/>
                      </a:lnTo>
                      <a:lnTo>
                        <a:pt x="410" y="192"/>
                      </a:lnTo>
                      <a:lnTo>
                        <a:pt x="404" y="174"/>
                      </a:lnTo>
                      <a:lnTo>
                        <a:pt x="396" y="157"/>
                      </a:lnTo>
                      <a:lnTo>
                        <a:pt x="387" y="140"/>
                      </a:lnTo>
                      <a:lnTo>
                        <a:pt x="378" y="126"/>
                      </a:lnTo>
                      <a:lnTo>
                        <a:pt x="367" y="113"/>
                      </a:lnTo>
                      <a:lnTo>
                        <a:pt x="354" y="102"/>
                      </a:lnTo>
                      <a:lnTo>
                        <a:pt x="341" y="92"/>
                      </a:lnTo>
                      <a:lnTo>
                        <a:pt x="325" y="85"/>
                      </a:lnTo>
                      <a:lnTo>
                        <a:pt x="309" y="79"/>
                      </a:lnTo>
                      <a:lnTo>
                        <a:pt x="292" y="75"/>
                      </a:lnTo>
                      <a:lnTo>
                        <a:pt x="272" y="72"/>
                      </a:lnTo>
                      <a:lnTo>
                        <a:pt x="253" y="72"/>
                      </a:lnTo>
                      <a:lnTo>
                        <a:pt x="232" y="72"/>
                      </a:lnTo>
                      <a:lnTo>
                        <a:pt x="213" y="75"/>
                      </a:lnTo>
                      <a:lnTo>
                        <a:pt x="196" y="78"/>
                      </a:lnTo>
                      <a:lnTo>
                        <a:pt x="181" y="85"/>
                      </a:lnTo>
                      <a:lnTo>
                        <a:pt x="166" y="92"/>
                      </a:lnTo>
                      <a:lnTo>
                        <a:pt x="151" y="101"/>
                      </a:lnTo>
                      <a:lnTo>
                        <a:pt x="140" y="112"/>
                      </a:lnTo>
                      <a:lnTo>
                        <a:pt x="129" y="125"/>
                      </a:lnTo>
                      <a:lnTo>
                        <a:pt x="119" y="139"/>
                      </a:lnTo>
                      <a:lnTo>
                        <a:pt x="110" y="155"/>
                      </a:lnTo>
                      <a:lnTo>
                        <a:pt x="104" y="173"/>
                      </a:lnTo>
                      <a:lnTo>
                        <a:pt x="97" y="192"/>
                      </a:lnTo>
                      <a:lnTo>
                        <a:pt x="93" y="213"/>
                      </a:lnTo>
                      <a:lnTo>
                        <a:pt x="90" y="235"/>
                      </a:lnTo>
                      <a:lnTo>
                        <a:pt x="87" y="260"/>
                      </a:lnTo>
                      <a:lnTo>
                        <a:pt x="87" y="2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14" name="Freeform 47"/>
              <p:cNvSpPr>
                <a:spLocks noEditPoints="1"/>
              </p:cNvSpPr>
              <p:nvPr/>
            </p:nvSpPr>
            <p:spPr bwMode="auto">
              <a:xfrm>
                <a:off x="5795963" y="4011613"/>
                <a:ext cx="487362" cy="654050"/>
              </a:xfrm>
              <a:custGeom>
                <a:avLst/>
                <a:gdLst>
                  <a:gd name="T0" fmla="*/ 3337 w 3373"/>
                  <a:gd name="T1" fmla="*/ 2374 h 4529"/>
                  <a:gd name="T2" fmla="*/ 3370 w 3373"/>
                  <a:gd name="T3" fmla="*/ 3244 h 4529"/>
                  <a:gd name="T4" fmla="*/ 3276 w 3373"/>
                  <a:gd name="T5" fmla="*/ 3358 h 4529"/>
                  <a:gd name="T6" fmla="*/ 2401 w 3373"/>
                  <a:gd name="T7" fmla="*/ 3352 h 4529"/>
                  <a:gd name="T8" fmla="*/ 2320 w 3373"/>
                  <a:gd name="T9" fmla="*/ 3229 h 4529"/>
                  <a:gd name="T10" fmla="*/ 2366 w 3373"/>
                  <a:gd name="T11" fmla="*/ 2363 h 4529"/>
                  <a:gd name="T12" fmla="*/ 896 w 3373"/>
                  <a:gd name="T13" fmla="*/ 3475 h 4529"/>
                  <a:gd name="T14" fmla="*/ 1028 w 3373"/>
                  <a:gd name="T15" fmla="*/ 3545 h 4529"/>
                  <a:gd name="T16" fmla="*/ 1047 w 3373"/>
                  <a:gd name="T17" fmla="*/ 4418 h 4529"/>
                  <a:gd name="T18" fmla="*/ 944 w 3373"/>
                  <a:gd name="T19" fmla="*/ 4521 h 4529"/>
                  <a:gd name="T20" fmla="*/ 70 w 3373"/>
                  <a:gd name="T21" fmla="*/ 4502 h 4529"/>
                  <a:gd name="T22" fmla="*/ 0 w 3373"/>
                  <a:gd name="T23" fmla="*/ 4370 h 4529"/>
                  <a:gd name="T24" fmla="*/ 58 w 3373"/>
                  <a:gd name="T25" fmla="*/ 3511 h 4529"/>
                  <a:gd name="T26" fmla="*/ 912 w 3373"/>
                  <a:gd name="T27" fmla="*/ 1159 h 4529"/>
                  <a:gd name="T28" fmla="*/ 1035 w 3373"/>
                  <a:gd name="T29" fmla="*/ 1242 h 4529"/>
                  <a:gd name="T30" fmla="*/ 1042 w 3373"/>
                  <a:gd name="T31" fmla="*/ 2116 h 4529"/>
                  <a:gd name="T32" fmla="*/ 929 w 3373"/>
                  <a:gd name="T33" fmla="*/ 2209 h 4529"/>
                  <a:gd name="T34" fmla="*/ 58 w 3373"/>
                  <a:gd name="T35" fmla="*/ 2176 h 4529"/>
                  <a:gd name="T36" fmla="*/ 0 w 3373"/>
                  <a:gd name="T37" fmla="*/ 1317 h 4529"/>
                  <a:gd name="T38" fmla="*/ 70 w 3373"/>
                  <a:gd name="T39" fmla="*/ 1186 h 4529"/>
                  <a:gd name="T40" fmla="*/ 929 w 3373"/>
                  <a:gd name="T41" fmla="*/ 2320 h 4529"/>
                  <a:gd name="T42" fmla="*/ 1042 w 3373"/>
                  <a:gd name="T43" fmla="*/ 2413 h 4529"/>
                  <a:gd name="T44" fmla="*/ 1035 w 3373"/>
                  <a:gd name="T45" fmla="*/ 3288 h 4529"/>
                  <a:gd name="T46" fmla="*/ 912 w 3373"/>
                  <a:gd name="T47" fmla="*/ 3369 h 4529"/>
                  <a:gd name="T48" fmla="*/ 47 w 3373"/>
                  <a:gd name="T49" fmla="*/ 3324 h 4529"/>
                  <a:gd name="T50" fmla="*/ 1 w 3373"/>
                  <a:gd name="T51" fmla="*/ 2459 h 4529"/>
                  <a:gd name="T52" fmla="*/ 83 w 3373"/>
                  <a:gd name="T53" fmla="*/ 2336 h 4529"/>
                  <a:gd name="T54" fmla="*/ 2102 w 3373"/>
                  <a:gd name="T55" fmla="*/ 3483 h 4529"/>
                  <a:gd name="T56" fmla="*/ 2207 w 3373"/>
                  <a:gd name="T57" fmla="*/ 3586 h 4529"/>
                  <a:gd name="T58" fmla="*/ 2187 w 3373"/>
                  <a:gd name="T59" fmla="*/ 4459 h 4529"/>
                  <a:gd name="T60" fmla="*/ 2056 w 3373"/>
                  <a:gd name="T61" fmla="*/ 4529 h 4529"/>
                  <a:gd name="T62" fmla="*/ 1196 w 3373"/>
                  <a:gd name="T63" fmla="*/ 4471 h 4529"/>
                  <a:gd name="T64" fmla="*/ 1163 w 3373"/>
                  <a:gd name="T65" fmla="*/ 3601 h 4529"/>
                  <a:gd name="T66" fmla="*/ 1257 w 3373"/>
                  <a:gd name="T67" fmla="*/ 3487 h 4529"/>
                  <a:gd name="T68" fmla="*/ 2118 w 3373"/>
                  <a:gd name="T69" fmla="*/ 12 h 4529"/>
                  <a:gd name="T70" fmla="*/ 2210 w 3373"/>
                  <a:gd name="T71" fmla="*/ 126 h 4529"/>
                  <a:gd name="T72" fmla="*/ 2177 w 3373"/>
                  <a:gd name="T73" fmla="*/ 996 h 4529"/>
                  <a:gd name="T74" fmla="*/ 1318 w 3373"/>
                  <a:gd name="T75" fmla="*/ 1054 h 4529"/>
                  <a:gd name="T76" fmla="*/ 1187 w 3373"/>
                  <a:gd name="T77" fmla="*/ 984 h 4529"/>
                  <a:gd name="T78" fmla="*/ 1167 w 3373"/>
                  <a:gd name="T79" fmla="*/ 111 h 4529"/>
                  <a:gd name="T80" fmla="*/ 1271 w 3373"/>
                  <a:gd name="T81" fmla="*/ 8 h 4529"/>
                  <a:gd name="T82" fmla="*/ 2131 w 3373"/>
                  <a:gd name="T83" fmla="*/ 1178 h 4529"/>
                  <a:gd name="T84" fmla="*/ 2213 w 3373"/>
                  <a:gd name="T85" fmla="*/ 1300 h 4529"/>
                  <a:gd name="T86" fmla="*/ 2168 w 3373"/>
                  <a:gd name="T87" fmla="*/ 2166 h 4529"/>
                  <a:gd name="T88" fmla="*/ 1301 w 3373"/>
                  <a:gd name="T89" fmla="*/ 2211 h 4529"/>
                  <a:gd name="T90" fmla="*/ 1179 w 3373"/>
                  <a:gd name="T91" fmla="*/ 2129 h 4529"/>
                  <a:gd name="T92" fmla="*/ 1172 w 3373"/>
                  <a:gd name="T93" fmla="*/ 1256 h 4529"/>
                  <a:gd name="T94" fmla="*/ 1286 w 3373"/>
                  <a:gd name="T95" fmla="*/ 1162 h 4529"/>
                  <a:gd name="T96" fmla="*/ 2144 w 3373"/>
                  <a:gd name="T97" fmla="*/ 2344 h 4529"/>
                  <a:gd name="T98" fmla="*/ 2213 w 3373"/>
                  <a:gd name="T99" fmla="*/ 2475 h 4529"/>
                  <a:gd name="T100" fmla="*/ 2156 w 3373"/>
                  <a:gd name="T101" fmla="*/ 3334 h 4529"/>
                  <a:gd name="T102" fmla="*/ 1286 w 3373"/>
                  <a:gd name="T103" fmla="*/ 3367 h 4529"/>
                  <a:gd name="T104" fmla="*/ 1172 w 3373"/>
                  <a:gd name="T105" fmla="*/ 3273 h 4529"/>
                  <a:gd name="T106" fmla="*/ 1179 w 3373"/>
                  <a:gd name="T107" fmla="*/ 2400 h 4529"/>
                  <a:gd name="T108" fmla="*/ 1301 w 3373"/>
                  <a:gd name="T109" fmla="*/ 2318 h 4529"/>
                  <a:gd name="T110" fmla="*/ 3316 w 3373"/>
                  <a:gd name="T111" fmla="*/ 36 h 4529"/>
                  <a:gd name="T112" fmla="*/ 3373 w 3373"/>
                  <a:gd name="T113" fmla="*/ 895 h 4529"/>
                  <a:gd name="T114" fmla="*/ 3304 w 3373"/>
                  <a:gd name="T115" fmla="*/ 1027 h 4529"/>
                  <a:gd name="T116" fmla="*/ 2430 w 3373"/>
                  <a:gd name="T117" fmla="*/ 1046 h 4529"/>
                  <a:gd name="T118" fmla="*/ 2326 w 3373"/>
                  <a:gd name="T119" fmla="*/ 943 h 4529"/>
                  <a:gd name="T120" fmla="*/ 2346 w 3373"/>
                  <a:gd name="T121" fmla="*/ 70 h 4529"/>
                  <a:gd name="T122" fmla="*/ 2477 w 3373"/>
                  <a:gd name="T123" fmla="*/ 0 h 4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3" h="4529">
                    <a:moveTo>
                      <a:pt x="3216" y="2317"/>
                    </a:moveTo>
                    <a:lnTo>
                      <a:pt x="3231" y="2318"/>
                    </a:lnTo>
                    <a:lnTo>
                      <a:pt x="3247" y="2320"/>
                    </a:lnTo>
                    <a:lnTo>
                      <a:pt x="3262" y="2324"/>
                    </a:lnTo>
                    <a:lnTo>
                      <a:pt x="3276" y="2330"/>
                    </a:lnTo>
                    <a:lnTo>
                      <a:pt x="3291" y="2336"/>
                    </a:lnTo>
                    <a:lnTo>
                      <a:pt x="3304" y="2344"/>
                    </a:lnTo>
                    <a:lnTo>
                      <a:pt x="3316" y="2354"/>
                    </a:lnTo>
                    <a:lnTo>
                      <a:pt x="3326" y="2363"/>
                    </a:lnTo>
                    <a:lnTo>
                      <a:pt x="3337" y="2374"/>
                    </a:lnTo>
                    <a:lnTo>
                      <a:pt x="3346" y="2387"/>
                    </a:lnTo>
                    <a:lnTo>
                      <a:pt x="3354" y="2400"/>
                    </a:lnTo>
                    <a:lnTo>
                      <a:pt x="3361" y="2413"/>
                    </a:lnTo>
                    <a:lnTo>
                      <a:pt x="3366" y="2429"/>
                    </a:lnTo>
                    <a:lnTo>
                      <a:pt x="3370" y="2444"/>
                    </a:lnTo>
                    <a:lnTo>
                      <a:pt x="3372" y="2459"/>
                    </a:lnTo>
                    <a:lnTo>
                      <a:pt x="3373" y="2475"/>
                    </a:lnTo>
                    <a:lnTo>
                      <a:pt x="3373" y="3213"/>
                    </a:lnTo>
                    <a:lnTo>
                      <a:pt x="3372" y="3229"/>
                    </a:lnTo>
                    <a:lnTo>
                      <a:pt x="3370" y="3244"/>
                    </a:lnTo>
                    <a:lnTo>
                      <a:pt x="3366" y="3259"/>
                    </a:lnTo>
                    <a:lnTo>
                      <a:pt x="3361" y="3273"/>
                    </a:lnTo>
                    <a:lnTo>
                      <a:pt x="3354" y="3288"/>
                    </a:lnTo>
                    <a:lnTo>
                      <a:pt x="3346" y="3301"/>
                    </a:lnTo>
                    <a:lnTo>
                      <a:pt x="3337" y="3313"/>
                    </a:lnTo>
                    <a:lnTo>
                      <a:pt x="3326" y="3324"/>
                    </a:lnTo>
                    <a:lnTo>
                      <a:pt x="3316" y="3334"/>
                    </a:lnTo>
                    <a:lnTo>
                      <a:pt x="3304" y="3343"/>
                    </a:lnTo>
                    <a:lnTo>
                      <a:pt x="3291" y="3352"/>
                    </a:lnTo>
                    <a:lnTo>
                      <a:pt x="3276" y="3358"/>
                    </a:lnTo>
                    <a:lnTo>
                      <a:pt x="3262" y="3364"/>
                    </a:lnTo>
                    <a:lnTo>
                      <a:pt x="3247" y="3367"/>
                    </a:lnTo>
                    <a:lnTo>
                      <a:pt x="3231" y="3369"/>
                    </a:lnTo>
                    <a:lnTo>
                      <a:pt x="3216" y="3370"/>
                    </a:lnTo>
                    <a:lnTo>
                      <a:pt x="2477" y="3370"/>
                    </a:lnTo>
                    <a:lnTo>
                      <a:pt x="2461" y="3369"/>
                    </a:lnTo>
                    <a:lnTo>
                      <a:pt x="2445" y="3367"/>
                    </a:lnTo>
                    <a:lnTo>
                      <a:pt x="2431" y="3364"/>
                    </a:lnTo>
                    <a:lnTo>
                      <a:pt x="2416" y="3358"/>
                    </a:lnTo>
                    <a:lnTo>
                      <a:pt x="2401" y="3352"/>
                    </a:lnTo>
                    <a:lnTo>
                      <a:pt x="2388" y="3343"/>
                    </a:lnTo>
                    <a:lnTo>
                      <a:pt x="2376" y="3334"/>
                    </a:lnTo>
                    <a:lnTo>
                      <a:pt x="2366" y="3324"/>
                    </a:lnTo>
                    <a:lnTo>
                      <a:pt x="2356" y="3313"/>
                    </a:lnTo>
                    <a:lnTo>
                      <a:pt x="2346" y="3301"/>
                    </a:lnTo>
                    <a:lnTo>
                      <a:pt x="2338" y="3288"/>
                    </a:lnTo>
                    <a:lnTo>
                      <a:pt x="2332" y="3273"/>
                    </a:lnTo>
                    <a:lnTo>
                      <a:pt x="2326" y="3259"/>
                    </a:lnTo>
                    <a:lnTo>
                      <a:pt x="2322" y="3244"/>
                    </a:lnTo>
                    <a:lnTo>
                      <a:pt x="2320" y="3229"/>
                    </a:lnTo>
                    <a:lnTo>
                      <a:pt x="2319" y="3213"/>
                    </a:lnTo>
                    <a:lnTo>
                      <a:pt x="2319" y="2475"/>
                    </a:lnTo>
                    <a:lnTo>
                      <a:pt x="2320" y="2459"/>
                    </a:lnTo>
                    <a:lnTo>
                      <a:pt x="2322" y="2444"/>
                    </a:lnTo>
                    <a:lnTo>
                      <a:pt x="2326" y="2429"/>
                    </a:lnTo>
                    <a:lnTo>
                      <a:pt x="2332" y="2413"/>
                    </a:lnTo>
                    <a:lnTo>
                      <a:pt x="2338" y="2400"/>
                    </a:lnTo>
                    <a:lnTo>
                      <a:pt x="2346" y="2387"/>
                    </a:lnTo>
                    <a:lnTo>
                      <a:pt x="2356" y="2374"/>
                    </a:lnTo>
                    <a:lnTo>
                      <a:pt x="2366" y="2363"/>
                    </a:lnTo>
                    <a:lnTo>
                      <a:pt x="2376" y="2354"/>
                    </a:lnTo>
                    <a:lnTo>
                      <a:pt x="2388" y="2344"/>
                    </a:lnTo>
                    <a:lnTo>
                      <a:pt x="2401" y="2336"/>
                    </a:lnTo>
                    <a:lnTo>
                      <a:pt x="2416" y="2330"/>
                    </a:lnTo>
                    <a:lnTo>
                      <a:pt x="2431" y="2324"/>
                    </a:lnTo>
                    <a:lnTo>
                      <a:pt x="2445" y="2320"/>
                    </a:lnTo>
                    <a:lnTo>
                      <a:pt x="2461" y="2318"/>
                    </a:lnTo>
                    <a:lnTo>
                      <a:pt x="2477" y="2317"/>
                    </a:lnTo>
                    <a:lnTo>
                      <a:pt x="3216" y="2317"/>
                    </a:lnTo>
                    <a:close/>
                    <a:moveTo>
                      <a:pt x="896" y="3475"/>
                    </a:moveTo>
                    <a:lnTo>
                      <a:pt x="912" y="3476"/>
                    </a:lnTo>
                    <a:lnTo>
                      <a:pt x="929" y="3479"/>
                    </a:lnTo>
                    <a:lnTo>
                      <a:pt x="944" y="3483"/>
                    </a:lnTo>
                    <a:lnTo>
                      <a:pt x="958" y="3487"/>
                    </a:lnTo>
                    <a:lnTo>
                      <a:pt x="972" y="3495"/>
                    </a:lnTo>
                    <a:lnTo>
                      <a:pt x="985" y="3503"/>
                    </a:lnTo>
                    <a:lnTo>
                      <a:pt x="997" y="3511"/>
                    </a:lnTo>
                    <a:lnTo>
                      <a:pt x="1008" y="3522"/>
                    </a:lnTo>
                    <a:lnTo>
                      <a:pt x="1019" y="3533"/>
                    </a:lnTo>
                    <a:lnTo>
                      <a:pt x="1028" y="3545"/>
                    </a:lnTo>
                    <a:lnTo>
                      <a:pt x="1035" y="3558"/>
                    </a:lnTo>
                    <a:lnTo>
                      <a:pt x="1042" y="3572"/>
                    </a:lnTo>
                    <a:lnTo>
                      <a:pt x="1047" y="3586"/>
                    </a:lnTo>
                    <a:lnTo>
                      <a:pt x="1051" y="3601"/>
                    </a:lnTo>
                    <a:lnTo>
                      <a:pt x="1054" y="3618"/>
                    </a:lnTo>
                    <a:lnTo>
                      <a:pt x="1055" y="3634"/>
                    </a:lnTo>
                    <a:lnTo>
                      <a:pt x="1055" y="4370"/>
                    </a:lnTo>
                    <a:lnTo>
                      <a:pt x="1054" y="4387"/>
                    </a:lnTo>
                    <a:lnTo>
                      <a:pt x="1051" y="4403"/>
                    </a:lnTo>
                    <a:lnTo>
                      <a:pt x="1047" y="4418"/>
                    </a:lnTo>
                    <a:lnTo>
                      <a:pt x="1042" y="4432"/>
                    </a:lnTo>
                    <a:lnTo>
                      <a:pt x="1035" y="4446"/>
                    </a:lnTo>
                    <a:lnTo>
                      <a:pt x="1028" y="4459"/>
                    </a:lnTo>
                    <a:lnTo>
                      <a:pt x="1019" y="4471"/>
                    </a:lnTo>
                    <a:lnTo>
                      <a:pt x="1008" y="4482"/>
                    </a:lnTo>
                    <a:lnTo>
                      <a:pt x="997" y="4493"/>
                    </a:lnTo>
                    <a:lnTo>
                      <a:pt x="985" y="4502"/>
                    </a:lnTo>
                    <a:lnTo>
                      <a:pt x="972" y="4509"/>
                    </a:lnTo>
                    <a:lnTo>
                      <a:pt x="958" y="4516"/>
                    </a:lnTo>
                    <a:lnTo>
                      <a:pt x="944" y="4521"/>
                    </a:lnTo>
                    <a:lnTo>
                      <a:pt x="929" y="4526"/>
                    </a:lnTo>
                    <a:lnTo>
                      <a:pt x="912" y="4528"/>
                    </a:lnTo>
                    <a:lnTo>
                      <a:pt x="896" y="4529"/>
                    </a:lnTo>
                    <a:lnTo>
                      <a:pt x="159" y="4529"/>
                    </a:lnTo>
                    <a:lnTo>
                      <a:pt x="143" y="4528"/>
                    </a:lnTo>
                    <a:lnTo>
                      <a:pt x="126" y="4526"/>
                    </a:lnTo>
                    <a:lnTo>
                      <a:pt x="111" y="4521"/>
                    </a:lnTo>
                    <a:lnTo>
                      <a:pt x="97" y="4516"/>
                    </a:lnTo>
                    <a:lnTo>
                      <a:pt x="83" y="4509"/>
                    </a:lnTo>
                    <a:lnTo>
                      <a:pt x="70" y="4502"/>
                    </a:lnTo>
                    <a:lnTo>
                      <a:pt x="58" y="4493"/>
                    </a:lnTo>
                    <a:lnTo>
                      <a:pt x="47" y="4482"/>
                    </a:lnTo>
                    <a:lnTo>
                      <a:pt x="36" y="4471"/>
                    </a:lnTo>
                    <a:lnTo>
                      <a:pt x="28" y="4459"/>
                    </a:lnTo>
                    <a:lnTo>
                      <a:pt x="20" y="4446"/>
                    </a:lnTo>
                    <a:lnTo>
                      <a:pt x="13" y="4432"/>
                    </a:lnTo>
                    <a:lnTo>
                      <a:pt x="8" y="4418"/>
                    </a:lnTo>
                    <a:lnTo>
                      <a:pt x="4" y="4403"/>
                    </a:lnTo>
                    <a:lnTo>
                      <a:pt x="1" y="4387"/>
                    </a:lnTo>
                    <a:lnTo>
                      <a:pt x="0" y="4370"/>
                    </a:lnTo>
                    <a:lnTo>
                      <a:pt x="0" y="3634"/>
                    </a:lnTo>
                    <a:lnTo>
                      <a:pt x="1" y="3618"/>
                    </a:lnTo>
                    <a:lnTo>
                      <a:pt x="4" y="3601"/>
                    </a:lnTo>
                    <a:lnTo>
                      <a:pt x="8" y="3586"/>
                    </a:lnTo>
                    <a:lnTo>
                      <a:pt x="13" y="3572"/>
                    </a:lnTo>
                    <a:lnTo>
                      <a:pt x="20" y="3558"/>
                    </a:lnTo>
                    <a:lnTo>
                      <a:pt x="28" y="3545"/>
                    </a:lnTo>
                    <a:lnTo>
                      <a:pt x="36" y="3533"/>
                    </a:lnTo>
                    <a:lnTo>
                      <a:pt x="47" y="3522"/>
                    </a:lnTo>
                    <a:lnTo>
                      <a:pt x="58" y="3511"/>
                    </a:lnTo>
                    <a:lnTo>
                      <a:pt x="70" y="3503"/>
                    </a:lnTo>
                    <a:lnTo>
                      <a:pt x="83" y="3495"/>
                    </a:lnTo>
                    <a:lnTo>
                      <a:pt x="97" y="3487"/>
                    </a:lnTo>
                    <a:lnTo>
                      <a:pt x="111" y="3483"/>
                    </a:lnTo>
                    <a:lnTo>
                      <a:pt x="126" y="3479"/>
                    </a:lnTo>
                    <a:lnTo>
                      <a:pt x="143" y="3476"/>
                    </a:lnTo>
                    <a:lnTo>
                      <a:pt x="158" y="3475"/>
                    </a:lnTo>
                    <a:lnTo>
                      <a:pt x="896" y="3475"/>
                    </a:lnTo>
                    <a:close/>
                    <a:moveTo>
                      <a:pt x="896" y="1159"/>
                    </a:moveTo>
                    <a:lnTo>
                      <a:pt x="912" y="1159"/>
                    </a:lnTo>
                    <a:lnTo>
                      <a:pt x="929" y="1162"/>
                    </a:lnTo>
                    <a:lnTo>
                      <a:pt x="944" y="1166"/>
                    </a:lnTo>
                    <a:lnTo>
                      <a:pt x="958" y="1171"/>
                    </a:lnTo>
                    <a:lnTo>
                      <a:pt x="972" y="1178"/>
                    </a:lnTo>
                    <a:lnTo>
                      <a:pt x="985" y="1186"/>
                    </a:lnTo>
                    <a:lnTo>
                      <a:pt x="997" y="1195"/>
                    </a:lnTo>
                    <a:lnTo>
                      <a:pt x="1008" y="1205"/>
                    </a:lnTo>
                    <a:lnTo>
                      <a:pt x="1019" y="1217"/>
                    </a:lnTo>
                    <a:lnTo>
                      <a:pt x="1028" y="1229"/>
                    </a:lnTo>
                    <a:lnTo>
                      <a:pt x="1035" y="1242"/>
                    </a:lnTo>
                    <a:lnTo>
                      <a:pt x="1042" y="1256"/>
                    </a:lnTo>
                    <a:lnTo>
                      <a:pt x="1047" y="1270"/>
                    </a:lnTo>
                    <a:lnTo>
                      <a:pt x="1051" y="1285"/>
                    </a:lnTo>
                    <a:lnTo>
                      <a:pt x="1054" y="1300"/>
                    </a:lnTo>
                    <a:lnTo>
                      <a:pt x="1055" y="1317"/>
                    </a:lnTo>
                    <a:lnTo>
                      <a:pt x="1055" y="2054"/>
                    </a:lnTo>
                    <a:lnTo>
                      <a:pt x="1054" y="2070"/>
                    </a:lnTo>
                    <a:lnTo>
                      <a:pt x="1051" y="2085"/>
                    </a:lnTo>
                    <a:lnTo>
                      <a:pt x="1047" y="2101"/>
                    </a:lnTo>
                    <a:lnTo>
                      <a:pt x="1042" y="2116"/>
                    </a:lnTo>
                    <a:lnTo>
                      <a:pt x="1035" y="2129"/>
                    </a:lnTo>
                    <a:lnTo>
                      <a:pt x="1028" y="2142"/>
                    </a:lnTo>
                    <a:lnTo>
                      <a:pt x="1019" y="2155"/>
                    </a:lnTo>
                    <a:lnTo>
                      <a:pt x="1008" y="2166"/>
                    </a:lnTo>
                    <a:lnTo>
                      <a:pt x="997" y="2176"/>
                    </a:lnTo>
                    <a:lnTo>
                      <a:pt x="985" y="2185"/>
                    </a:lnTo>
                    <a:lnTo>
                      <a:pt x="972" y="2193"/>
                    </a:lnTo>
                    <a:lnTo>
                      <a:pt x="958" y="2199"/>
                    </a:lnTo>
                    <a:lnTo>
                      <a:pt x="944" y="2205"/>
                    </a:lnTo>
                    <a:lnTo>
                      <a:pt x="929" y="2209"/>
                    </a:lnTo>
                    <a:lnTo>
                      <a:pt x="912" y="2211"/>
                    </a:lnTo>
                    <a:lnTo>
                      <a:pt x="896" y="2212"/>
                    </a:lnTo>
                    <a:lnTo>
                      <a:pt x="159" y="2211"/>
                    </a:lnTo>
                    <a:lnTo>
                      <a:pt x="143" y="2211"/>
                    </a:lnTo>
                    <a:lnTo>
                      <a:pt x="126" y="2209"/>
                    </a:lnTo>
                    <a:lnTo>
                      <a:pt x="111" y="2205"/>
                    </a:lnTo>
                    <a:lnTo>
                      <a:pt x="97" y="2199"/>
                    </a:lnTo>
                    <a:lnTo>
                      <a:pt x="83" y="2193"/>
                    </a:lnTo>
                    <a:lnTo>
                      <a:pt x="70" y="2185"/>
                    </a:lnTo>
                    <a:lnTo>
                      <a:pt x="58" y="2176"/>
                    </a:lnTo>
                    <a:lnTo>
                      <a:pt x="47" y="2166"/>
                    </a:lnTo>
                    <a:lnTo>
                      <a:pt x="36" y="2155"/>
                    </a:lnTo>
                    <a:lnTo>
                      <a:pt x="28" y="2142"/>
                    </a:lnTo>
                    <a:lnTo>
                      <a:pt x="20" y="2129"/>
                    </a:lnTo>
                    <a:lnTo>
                      <a:pt x="13" y="2116"/>
                    </a:lnTo>
                    <a:lnTo>
                      <a:pt x="8" y="2101"/>
                    </a:lnTo>
                    <a:lnTo>
                      <a:pt x="4" y="2085"/>
                    </a:lnTo>
                    <a:lnTo>
                      <a:pt x="1" y="2070"/>
                    </a:lnTo>
                    <a:lnTo>
                      <a:pt x="0" y="2054"/>
                    </a:lnTo>
                    <a:lnTo>
                      <a:pt x="0" y="1317"/>
                    </a:lnTo>
                    <a:lnTo>
                      <a:pt x="1" y="1300"/>
                    </a:lnTo>
                    <a:lnTo>
                      <a:pt x="4" y="1285"/>
                    </a:lnTo>
                    <a:lnTo>
                      <a:pt x="8" y="1270"/>
                    </a:lnTo>
                    <a:lnTo>
                      <a:pt x="13" y="1256"/>
                    </a:lnTo>
                    <a:lnTo>
                      <a:pt x="20" y="1242"/>
                    </a:lnTo>
                    <a:lnTo>
                      <a:pt x="28" y="1229"/>
                    </a:lnTo>
                    <a:lnTo>
                      <a:pt x="36" y="1217"/>
                    </a:lnTo>
                    <a:lnTo>
                      <a:pt x="47" y="1205"/>
                    </a:lnTo>
                    <a:lnTo>
                      <a:pt x="58" y="1195"/>
                    </a:lnTo>
                    <a:lnTo>
                      <a:pt x="70" y="1186"/>
                    </a:lnTo>
                    <a:lnTo>
                      <a:pt x="83" y="1178"/>
                    </a:lnTo>
                    <a:lnTo>
                      <a:pt x="97" y="1171"/>
                    </a:lnTo>
                    <a:lnTo>
                      <a:pt x="111" y="1166"/>
                    </a:lnTo>
                    <a:lnTo>
                      <a:pt x="126" y="1162"/>
                    </a:lnTo>
                    <a:lnTo>
                      <a:pt x="143" y="1159"/>
                    </a:lnTo>
                    <a:lnTo>
                      <a:pt x="158" y="1159"/>
                    </a:lnTo>
                    <a:lnTo>
                      <a:pt x="896" y="1159"/>
                    </a:lnTo>
                    <a:close/>
                    <a:moveTo>
                      <a:pt x="896" y="2317"/>
                    </a:moveTo>
                    <a:lnTo>
                      <a:pt x="912" y="2318"/>
                    </a:lnTo>
                    <a:lnTo>
                      <a:pt x="929" y="2320"/>
                    </a:lnTo>
                    <a:lnTo>
                      <a:pt x="944" y="2324"/>
                    </a:lnTo>
                    <a:lnTo>
                      <a:pt x="958" y="2330"/>
                    </a:lnTo>
                    <a:lnTo>
                      <a:pt x="972" y="2336"/>
                    </a:lnTo>
                    <a:lnTo>
                      <a:pt x="985" y="2344"/>
                    </a:lnTo>
                    <a:lnTo>
                      <a:pt x="997" y="2354"/>
                    </a:lnTo>
                    <a:lnTo>
                      <a:pt x="1008" y="2363"/>
                    </a:lnTo>
                    <a:lnTo>
                      <a:pt x="1019" y="2374"/>
                    </a:lnTo>
                    <a:lnTo>
                      <a:pt x="1028" y="2387"/>
                    </a:lnTo>
                    <a:lnTo>
                      <a:pt x="1035" y="2400"/>
                    </a:lnTo>
                    <a:lnTo>
                      <a:pt x="1042" y="2413"/>
                    </a:lnTo>
                    <a:lnTo>
                      <a:pt x="1047" y="2429"/>
                    </a:lnTo>
                    <a:lnTo>
                      <a:pt x="1051" y="2444"/>
                    </a:lnTo>
                    <a:lnTo>
                      <a:pt x="1054" y="2459"/>
                    </a:lnTo>
                    <a:lnTo>
                      <a:pt x="1055" y="2475"/>
                    </a:lnTo>
                    <a:lnTo>
                      <a:pt x="1055" y="3213"/>
                    </a:lnTo>
                    <a:lnTo>
                      <a:pt x="1054" y="3229"/>
                    </a:lnTo>
                    <a:lnTo>
                      <a:pt x="1051" y="3244"/>
                    </a:lnTo>
                    <a:lnTo>
                      <a:pt x="1047" y="3259"/>
                    </a:lnTo>
                    <a:lnTo>
                      <a:pt x="1042" y="3273"/>
                    </a:lnTo>
                    <a:lnTo>
                      <a:pt x="1035" y="3288"/>
                    </a:lnTo>
                    <a:lnTo>
                      <a:pt x="1028" y="3301"/>
                    </a:lnTo>
                    <a:lnTo>
                      <a:pt x="1019" y="3313"/>
                    </a:lnTo>
                    <a:lnTo>
                      <a:pt x="1008" y="3324"/>
                    </a:lnTo>
                    <a:lnTo>
                      <a:pt x="997" y="3334"/>
                    </a:lnTo>
                    <a:lnTo>
                      <a:pt x="985" y="3343"/>
                    </a:lnTo>
                    <a:lnTo>
                      <a:pt x="972" y="3352"/>
                    </a:lnTo>
                    <a:lnTo>
                      <a:pt x="958" y="3358"/>
                    </a:lnTo>
                    <a:lnTo>
                      <a:pt x="944" y="3364"/>
                    </a:lnTo>
                    <a:lnTo>
                      <a:pt x="929" y="3367"/>
                    </a:lnTo>
                    <a:lnTo>
                      <a:pt x="912" y="3369"/>
                    </a:lnTo>
                    <a:lnTo>
                      <a:pt x="896" y="3370"/>
                    </a:lnTo>
                    <a:lnTo>
                      <a:pt x="159" y="3370"/>
                    </a:lnTo>
                    <a:lnTo>
                      <a:pt x="143" y="3369"/>
                    </a:lnTo>
                    <a:lnTo>
                      <a:pt x="126" y="3367"/>
                    </a:lnTo>
                    <a:lnTo>
                      <a:pt x="111" y="3364"/>
                    </a:lnTo>
                    <a:lnTo>
                      <a:pt x="97" y="3358"/>
                    </a:lnTo>
                    <a:lnTo>
                      <a:pt x="83" y="3352"/>
                    </a:lnTo>
                    <a:lnTo>
                      <a:pt x="70" y="3343"/>
                    </a:lnTo>
                    <a:lnTo>
                      <a:pt x="58" y="3334"/>
                    </a:lnTo>
                    <a:lnTo>
                      <a:pt x="47" y="3324"/>
                    </a:lnTo>
                    <a:lnTo>
                      <a:pt x="36" y="3313"/>
                    </a:lnTo>
                    <a:lnTo>
                      <a:pt x="28" y="3301"/>
                    </a:lnTo>
                    <a:lnTo>
                      <a:pt x="20" y="3288"/>
                    </a:lnTo>
                    <a:lnTo>
                      <a:pt x="13" y="3273"/>
                    </a:lnTo>
                    <a:lnTo>
                      <a:pt x="8" y="3259"/>
                    </a:lnTo>
                    <a:lnTo>
                      <a:pt x="4" y="3244"/>
                    </a:lnTo>
                    <a:lnTo>
                      <a:pt x="1" y="3229"/>
                    </a:lnTo>
                    <a:lnTo>
                      <a:pt x="0" y="3213"/>
                    </a:lnTo>
                    <a:lnTo>
                      <a:pt x="0" y="2475"/>
                    </a:lnTo>
                    <a:lnTo>
                      <a:pt x="1" y="2459"/>
                    </a:lnTo>
                    <a:lnTo>
                      <a:pt x="4" y="2444"/>
                    </a:lnTo>
                    <a:lnTo>
                      <a:pt x="8" y="2429"/>
                    </a:lnTo>
                    <a:lnTo>
                      <a:pt x="13" y="2413"/>
                    </a:lnTo>
                    <a:lnTo>
                      <a:pt x="20" y="2400"/>
                    </a:lnTo>
                    <a:lnTo>
                      <a:pt x="28" y="2387"/>
                    </a:lnTo>
                    <a:lnTo>
                      <a:pt x="36" y="2374"/>
                    </a:lnTo>
                    <a:lnTo>
                      <a:pt x="47" y="2363"/>
                    </a:lnTo>
                    <a:lnTo>
                      <a:pt x="58" y="2354"/>
                    </a:lnTo>
                    <a:lnTo>
                      <a:pt x="70" y="2344"/>
                    </a:lnTo>
                    <a:lnTo>
                      <a:pt x="83" y="2336"/>
                    </a:lnTo>
                    <a:lnTo>
                      <a:pt x="97" y="2330"/>
                    </a:lnTo>
                    <a:lnTo>
                      <a:pt x="111" y="2324"/>
                    </a:lnTo>
                    <a:lnTo>
                      <a:pt x="126" y="2320"/>
                    </a:lnTo>
                    <a:lnTo>
                      <a:pt x="143" y="2318"/>
                    </a:lnTo>
                    <a:lnTo>
                      <a:pt x="158" y="2317"/>
                    </a:lnTo>
                    <a:lnTo>
                      <a:pt x="896" y="2317"/>
                    </a:lnTo>
                    <a:close/>
                    <a:moveTo>
                      <a:pt x="2056" y="3475"/>
                    </a:moveTo>
                    <a:lnTo>
                      <a:pt x="2072" y="3476"/>
                    </a:lnTo>
                    <a:lnTo>
                      <a:pt x="2087" y="3479"/>
                    </a:lnTo>
                    <a:lnTo>
                      <a:pt x="2102" y="3483"/>
                    </a:lnTo>
                    <a:lnTo>
                      <a:pt x="2118" y="3487"/>
                    </a:lnTo>
                    <a:lnTo>
                      <a:pt x="2131" y="3495"/>
                    </a:lnTo>
                    <a:lnTo>
                      <a:pt x="2144" y="3503"/>
                    </a:lnTo>
                    <a:lnTo>
                      <a:pt x="2156" y="3511"/>
                    </a:lnTo>
                    <a:lnTo>
                      <a:pt x="2168" y="3522"/>
                    </a:lnTo>
                    <a:lnTo>
                      <a:pt x="2177" y="3533"/>
                    </a:lnTo>
                    <a:lnTo>
                      <a:pt x="2187" y="3545"/>
                    </a:lnTo>
                    <a:lnTo>
                      <a:pt x="2195" y="3558"/>
                    </a:lnTo>
                    <a:lnTo>
                      <a:pt x="2201" y="3572"/>
                    </a:lnTo>
                    <a:lnTo>
                      <a:pt x="2207" y="3586"/>
                    </a:lnTo>
                    <a:lnTo>
                      <a:pt x="2210" y="3601"/>
                    </a:lnTo>
                    <a:lnTo>
                      <a:pt x="2213" y="3618"/>
                    </a:lnTo>
                    <a:lnTo>
                      <a:pt x="2213" y="3634"/>
                    </a:lnTo>
                    <a:lnTo>
                      <a:pt x="2213" y="4370"/>
                    </a:lnTo>
                    <a:lnTo>
                      <a:pt x="2213" y="4387"/>
                    </a:lnTo>
                    <a:lnTo>
                      <a:pt x="2210" y="4403"/>
                    </a:lnTo>
                    <a:lnTo>
                      <a:pt x="2207" y="4418"/>
                    </a:lnTo>
                    <a:lnTo>
                      <a:pt x="2201" y="4432"/>
                    </a:lnTo>
                    <a:lnTo>
                      <a:pt x="2195" y="4446"/>
                    </a:lnTo>
                    <a:lnTo>
                      <a:pt x="2187" y="4459"/>
                    </a:lnTo>
                    <a:lnTo>
                      <a:pt x="2177" y="4471"/>
                    </a:lnTo>
                    <a:lnTo>
                      <a:pt x="2168" y="4482"/>
                    </a:lnTo>
                    <a:lnTo>
                      <a:pt x="2156" y="4493"/>
                    </a:lnTo>
                    <a:lnTo>
                      <a:pt x="2144" y="4502"/>
                    </a:lnTo>
                    <a:lnTo>
                      <a:pt x="2131" y="4509"/>
                    </a:lnTo>
                    <a:lnTo>
                      <a:pt x="2118" y="4516"/>
                    </a:lnTo>
                    <a:lnTo>
                      <a:pt x="2102" y="4521"/>
                    </a:lnTo>
                    <a:lnTo>
                      <a:pt x="2087" y="4526"/>
                    </a:lnTo>
                    <a:lnTo>
                      <a:pt x="2072" y="4528"/>
                    </a:lnTo>
                    <a:lnTo>
                      <a:pt x="2056" y="4529"/>
                    </a:lnTo>
                    <a:lnTo>
                      <a:pt x="1318" y="4529"/>
                    </a:lnTo>
                    <a:lnTo>
                      <a:pt x="1301" y="4528"/>
                    </a:lnTo>
                    <a:lnTo>
                      <a:pt x="1286" y="4526"/>
                    </a:lnTo>
                    <a:lnTo>
                      <a:pt x="1271" y="4521"/>
                    </a:lnTo>
                    <a:lnTo>
                      <a:pt x="1257" y="4516"/>
                    </a:lnTo>
                    <a:lnTo>
                      <a:pt x="1243" y="4509"/>
                    </a:lnTo>
                    <a:lnTo>
                      <a:pt x="1230" y="4502"/>
                    </a:lnTo>
                    <a:lnTo>
                      <a:pt x="1218" y="4493"/>
                    </a:lnTo>
                    <a:lnTo>
                      <a:pt x="1206" y="4482"/>
                    </a:lnTo>
                    <a:lnTo>
                      <a:pt x="1196" y="4471"/>
                    </a:lnTo>
                    <a:lnTo>
                      <a:pt x="1187" y="4459"/>
                    </a:lnTo>
                    <a:lnTo>
                      <a:pt x="1179" y="4446"/>
                    </a:lnTo>
                    <a:lnTo>
                      <a:pt x="1172" y="4432"/>
                    </a:lnTo>
                    <a:lnTo>
                      <a:pt x="1167" y="4418"/>
                    </a:lnTo>
                    <a:lnTo>
                      <a:pt x="1163" y="4403"/>
                    </a:lnTo>
                    <a:lnTo>
                      <a:pt x="1160" y="4387"/>
                    </a:lnTo>
                    <a:lnTo>
                      <a:pt x="1160" y="4370"/>
                    </a:lnTo>
                    <a:lnTo>
                      <a:pt x="1160" y="3634"/>
                    </a:lnTo>
                    <a:lnTo>
                      <a:pt x="1160" y="3618"/>
                    </a:lnTo>
                    <a:lnTo>
                      <a:pt x="1163" y="3601"/>
                    </a:lnTo>
                    <a:lnTo>
                      <a:pt x="1167" y="3586"/>
                    </a:lnTo>
                    <a:lnTo>
                      <a:pt x="1172" y="3572"/>
                    </a:lnTo>
                    <a:lnTo>
                      <a:pt x="1179" y="3558"/>
                    </a:lnTo>
                    <a:lnTo>
                      <a:pt x="1187" y="3545"/>
                    </a:lnTo>
                    <a:lnTo>
                      <a:pt x="1196" y="3533"/>
                    </a:lnTo>
                    <a:lnTo>
                      <a:pt x="1206" y="3522"/>
                    </a:lnTo>
                    <a:lnTo>
                      <a:pt x="1218" y="3511"/>
                    </a:lnTo>
                    <a:lnTo>
                      <a:pt x="1230" y="3503"/>
                    </a:lnTo>
                    <a:lnTo>
                      <a:pt x="1243" y="3495"/>
                    </a:lnTo>
                    <a:lnTo>
                      <a:pt x="1257" y="3487"/>
                    </a:lnTo>
                    <a:lnTo>
                      <a:pt x="1271" y="3483"/>
                    </a:lnTo>
                    <a:lnTo>
                      <a:pt x="1286" y="3479"/>
                    </a:lnTo>
                    <a:lnTo>
                      <a:pt x="1301" y="3476"/>
                    </a:lnTo>
                    <a:lnTo>
                      <a:pt x="1318" y="3475"/>
                    </a:lnTo>
                    <a:lnTo>
                      <a:pt x="2056" y="3475"/>
                    </a:lnTo>
                    <a:close/>
                    <a:moveTo>
                      <a:pt x="2056" y="0"/>
                    </a:moveTo>
                    <a:lnTo>
                      <a:pt x="2072" y="1"/>
                    </a:lnTo>
                    <a:lnTo>
                      <a:pt x="2087" y="4"/>
                    </a:lnTo>
                    <a:lnTo>
                      <a:pt x="2102" y="8"/>
                    </a:lnTo>
                    <a:lnTo>
                      <a:pt x="2118" y="12"/>
                    </a:lnTo>
                    <a:lnTo>
                      <a:pt x="2131" y="20"/>
                    </a:lnTo>
                    <a:lnTo>
                      <a:pt x="2144" y="27"/>
                    </a:lnTo>
                    <a:lnTo>
                      <a:pt x="2156" y="36"/>
                    </a:lnTo>
                    <a:lnTo>
                      <a:pt x="2168" y="47"/>
                    </a:lnTo>
                    <a:lnTo>
                      <a:pt x="2177" y="58"/>
                    </a:lnTo>
                    <a:lnTo>
                      <a:pt x="2187" y="70"/>
                    </a:lnTo>
                    <a:lnTo>
                      <a:pt x="2195" y="83"/>
                    </a:lnTo>
                    <a:lnTo>
                      <a:pt x="2201" y="97"/>
                    </a:lnTo>
                    <a:lnTo>
                      <a:pt x="2207" y="111"/>
                    </a:lnTo>
                    <a:lnTo>
                      <a:pt x="2210" y="126"/>
                    </a:lnTo>
                    <a:lnTo>
                      <a:pt x="2213" y="143"/>
                    </a:lnTo>
                    <a:lnTo>
                      <a:pt x="2213" y="158"/>
                    </a:lnTo>
                    <a:lnTo>
                      <a:pt x="2213" y="895"/>
                    </a:lnTo>
                    <a:lnTo>
                      <a:pt x="2213" y="911"/>
                    </a:lnTo>
                    <a:lnTo>
                      <a:pt x="2210" y="928"/>
                    </a:lnTo>
                    <a:lnTo>
                      <a:pt x="2207" y="943"/>
                    </a:lnTo>
                    <a:lnTo>
                      <a:pt x="2201" y="957"/>
                    </a:lnTo>
                    <a:lnTo>
                      <a:pt x="2195" y="971"/>
                    </a:lnTo>
                    <a:lnTo>
                      <a:pt x="2187" y="984"/>
                    </a:lnTo>
                    <a:lnTo>
                      <a:pt x="2177" y="996"/>
                    </a:lnTo>
                    <a:lnTo>
                      <a:pt x="2168" y="1007"/>
                    </a:lnTo>
                    <a:lnTo>
                      <a:pt x="2156" y="1018"/>
                    </a:lnTo>
                    <a:lnTo>
                      <a:pt x="2144" y="1027"/>
                    </a:lnTo>
                    <a:lnTo>
                      <a:pt x="2131" y="1034"/>
                    </a:lnTo>
                    <a:lnTo>
                      <a:pt x="2118" y="1041"/>
                    </a:lnTo>
                    <a:lnTo>
                      <a:pt x="2102" y="1046"/>
                    </a:lnTo>
                    <a:lnTo>
                      <a:pt x="2087" y="1050"/>
                    </a:lnTo>
                    <a:lnTo>
                      <a:pt x="2072" y="1053"/>
                    </a:lnTo>
                    <a:lnTo>
                      <a:pt x="2056" y="1054"/>
                    </a:lnTo>
                    <a:lnTo>
                      <a:pt x="1318" y="1054"/>
                    </a:lnTo>
                    <a:lnTo>
                      <a:pt x="1301" y="1053"/>
                    </a:lnTo>
                    <a:lnTo>
                      <a:pt x="1286" y="1050"/>
                    </a:lnTo>
                    <a:lnTo>
                      <a:pt x="1271" y="1046"/>
                    </a:lnTo>
                    <a:lnTo>
                      <a:pt x="1257" y="1041"/>
                    </a:lnTo>
                    <a:lnTo>
                      <a:pt x="1243" y="1034"/>
                    </a:lnTo>
                    <a:lnTo>
                      <a:pt x="1230" y="1027"/>
                    </a:lnTo>
                    <a:lnTo>
                      <a:pt x="1218" y="1018"/>
                    </a:lnTo>
                    <a:lnTo>
                      <a:pt x="1206" y="1007"/>
                    </a:lnTo>
                    <a:lnTo>
                      <a:pt x="1196" y="996"/>
                    </a:lnTo>
                    <a:lnTo>
                      <a:pt x="1187" y="984"/>
                    </a:lnTo>
                    <a:lnTo>
                      <a:pt x="1179" y="971"/>
                    </a:lnTo>
                    <a:lnTo>
                      <a:pt x="1172" y="957"/>
                    </a:lnTo>
                    <a:lnTo>
                      <a:pt x="1167" y="943"/>
                    </a:lnTo>
                    <a:lnTo>
                      <a:pt x="1163" y="928"/>
                    </a:lnTo>
                    <a:lnTo>
                      <a:pt x="1160" y="911"/>
                    </a:lnTo>
                    <a:lnTo>
                      <a:pt x="1160" y="895"/>
                    </a:lnTo>
                    <a:lnTo>
                      <a:pt x="1160" y="158"/>
                    </a:lnTo>
                    <a:lnTo>
                      <a:pt x="1160" y="143"/>
                    </a:lnTo>
                    <a:lnTo>
                      <a:pt x="1163" y="126"/>
                    </a:lnTo>
                    <a:lnTo>
                      <a:pt x="1167" y="111"/>
                    </a:lnTo>
                    <a:lnTo>
                      <a:pt x="1172" y="97"/>
                    </a:lnTo>
                    <a:lnTo>
                      <a:pt x="1179" y="83"/>
                    </a:lnTo>
                    <a:lnTo>
                      <a:pt x="1187" y="70"/>
                    </a:lnTo>
                    <a:lnTo>
                      <a:pt x="1196" y="58"/>
                    </a:lnTo>
                    <a:lnTo>
                      <a:pt x="1206" y="47"/>
                    </a:lnTo>
                    <a:lnTo>
                      <a:pt x="1218" y="36"/>
                    </a:lnTo>
                    <a:lnTo>
                      <a:pt x="1230" y="27"/>
                    </a:lnTo>
                    <a:lnTo>
                      <a:pt x="1243" y="20"/>
                    </a:lnTo>
                    <a:lnTo>
                      <a:pt x="1257" y="12"/>
                    </a:lnTo>
                    <a:lnTo>
                      <a:pt x="1271" y="8"/>
                    </a:lnTo>
                    <a:lnTo>
                      <a:pt x="1286" y="4"/>
                    </a:lnTo>
                    <a:lnTo>
                      <a:pt x="1301" y="1"/>
                    </a:lnTo>
                    <a:lnTo>
                      <a:pt x="1318" y="0"/>
                    </a:lnTo>
                    <a:lnTo>
                      <a:pt x="2056" y="0"/>
                    </a:lnTo>
                    <a:close/>
                    <a:moveTo>
                      <a:pt x="2056" y="1159"/>
                    </a:moveTo>
                    <a:lnTo>
                      <a:pt x="2072" y="1159"/>
                    </a:lnTo>
                    <a:lnTo>
                      <a:pt x="2087" y="1162"/>
                    </a:lnTo>
                    <a:lnTo>
                      <a:pt x="2102" y="1166"/>
                    </a:lnTo>
                    <a:lnTo>
                      <a:pt x="2118" y="1171"/>
                    </a:lnTo>
                    <a:lnTo>
                      <a:pt x="2131" y="1178"/>
                    </a:lnTo>
                    <a:lnTo>
                      <a:pt x="2144" y="1186"/>
                    </a:lnTo>
                    <a:lnTo>
                      <a:pt x="2156" y="1195"/>
                    </a:lnTo>
                    <a:lnTo>
                      <a:pt x="2168" y="1205"/>
                    </a:lnTo>
                    <a:lnTo>
                      <a:pt x="2177" y="1217"/>
                    </a:lnTo>
                    <a:lnTo>
                      <a:pt x="2187" y="1229"/>
                    </a:lnTo>
                    <a:lnTo>
                      <a:pt x="2195" y="1242"/>
                    </a:lnTo>
                    <a:lnTo>
                      <a:pt x="2201" y="1256"/>
                    </a:lnTo>
                    <a:lnTo>
                      <a:pt x="2207" y="1270"/>
                    </a:lnTo>
                    <a:lnTo>
                      <a:pt x="2210" y="1285"/>
                    </a:lnTo>
                    <a:lnTo>
                      <a:pt x="2213" y="1300"/>
                    </a:lnTo>
                    <a:lnTo>
                      <a:pt x="2213" y="1317"/>
                    </a:lnTo>
                    <a:lnTo>
                      <a:pt x="2213" y="2054"/>
                    </a:lnTo>
                    <a:lnTo>
                      <a:pt x="2213" y="2070"/>
                    </a:lnTo>
                    <a:lnTo>
                      <a:pt x="2210" y="2085"/>
                    </a:lnTo>
                    <a:lnTo>
                      <a:pt x="2207" y="2101"/>
                    </a:lnTo>
                    <a:lnTo>
                      <a:pt x="2201" y="2116"/>
                    </a:lnTo>
                    <a:lnTo>
                      <a:pt x="2195" y="2129"/>
                    </a:lnTo>
                    <a:lnTo>
                      <a:pt x="2187" y="2142"/>
                    </a:lnTo>
                    <a:lnTo>
                      <a:pt x="2177" y="2155"/>
                    </a:lnTo>
                    <a:lnTo>
                      <a:pt x="2168" y="2166"/>
                    </a:lnTo>
                    <a:lnTo>
                      <a:pt x="2156" y="2176"/>
                    </a:lnTo>
                    <a:lnTo>
                      <a:pt x="2144" y="2185"/>
                    </a:lnTo>
                    <a:lnTo>
                      <a:pt x="2131" y="2193"/>
                    </a:lnTo>
                    <a:lnTo>
                      <a:pt x="2118" y="2199"/>
                    </a:lnTo>
                    <a:lnTo>
                      <a:pt x="2102" y="2205"/>
                    </a:lnTo>
                    <a:lnTo>
                      <a:pt x="2087" y="2209"/>
                    </a:lnTo>
                    <a:lnTo>
                      <a:pt x="2072" y="2211"/>
                    </a:lnTo>
                    <a:lnTo>
                      <a:pt x="2056" y="2212"/>
                    </a:lnTo>
                    <a:lnTo>
                      <a:pt x="1318" y="2211"/>
                    </a:lnTo>
                    <a:lnTo>
                      <a:pt x="1301" y="2211"/>
                    </a:lnTo>
                    <a:lnTo>
                      <a:pt x="1286" y="2209"/>
                    </a:lnTo>
                    <a:lnTo>
                      <a:pt x="1271" y="2205"/>
                    </a:lnTo>
                    <a:lnTo>
                      <a:pt x="1257" y="2199"/>
                    </a:lnTo>
                    <a:lnTo>
                      <a:pt x="1243" y="2193"/>
                    </a:lnTo>
                    <a:lnTo>
                      <a:pt x="1230" y="2185"/>
                    </a:lnTo>
                    <a:lnTo>
                      <a:pt x="1218" y="2176"/>
                    </a:lnTo>
                    <a:lnTo>
                      <a:pt x="1206" y="2166"/>
                    </a:lnTo>
                    <a:lnTo>
                      <a:pt x="1196" y="2155"/>
                    </a:lnTo>
                    <a:lnTo>
                      <a:pt x="1187" y="2142"/>
                    </a:lnTo>
                    <a:lnTo>
                      <a:pt x="1179" y="2129"/>
                    </a:lnTo>
                    <a:lnTo>
                      <a:pt x="1172" y="2116"/>
                    </a:lnTo>
                    <a:lnTo>
                      <a:pt x="1167" y="2101"/>
                    </a:lnTo>
                    <a:lnTo>
                      <a:pt x="1163" y="2085"/>
                    </a:lnTo>
                    <a:lnTo>
                      <a:pt x="1160" y="2070"/>
                    </a:lnTo>
                    <a:lnTo>
                      <a:pt x="1160" y="2054"/>
                    </a:lnTo>
                    <a:lnTo>
                      <a:pt x="1160" y="1317"/>
                    </a:lnTo>
                    <a:lnTo>
                      <a:pt x="1160" y="1300"/>
                    </a:lnTo>
                    <a:lnTo>
                      <a:pt x="1163" y="1285"/>
                    </a:lnTo>
                    <a:lnTo>
                      <a:pt x="1167" y="1270"/>
                    </a:lnTo>
                    <a:lnTo>
                      <a:pt x="1172" y="1256"/>
                    </a:lnTo>
                    <a:lnTo>
                      <a:pt x="1179" y="1242"/>
                    </a:lnTo>
                    <a:lnTo>
                      <a:pt x="1187" y="1229"/>
                    </a:lnTo>
                    <a:lnTo>
                      <a:pt x="1196" y="1217"/>
                    </a:lnTo>
                    <a:lnTo>
                      <a:pt x="1206" y="1205"/>
                    </a:lnTo>
                    <a:lnTo>
                      <a:pt x="1218" y="1195"/>
                    </a:lnTo>
                    <a:lnTo>
                      <a:pt x="1230" y="1186"/>
                    </a:lnTo>
                    <a:lnTo>
                      <a:pt x="1243" y="1178"/>
                    </a:lnTo>
                    <a:lnTo>
                      <a:pt x="1257" y="1171"/>
                    </a:lnTo>
                    <a:lnTo>
                      <a:pt x="1271" y="1166"/>
                    </a:lnTo>
                    <a:lnTo>
                      <a:pt x="1286" y="1162"/>
                    </a:lnTo>
                    <a:lnTo>
                      <a:pt x="1301" y="1159"/>
                    </a:lnTo>
                    <a:lnTo>
                      <a:pt x="1318" y="1159"/>
                    </a:lnTo>
                    <a:lnTo>
                      <a:pt x="2056" y="1159"/>
                    </a:lnTo>
                    <a:close/>
                    <a:moveTo>
                      <a:pt x="2056" y="2317"/>
                    </a:moveTo>
                    <a:lnTo>
                      <a:pt x="2072" y="2318"/>
                    </a:lnTo>
                    <a:lnTo>
                      <a:pt x="2087" y="2320"/>
                    </a:lnTo>
                    <a:lnTo>
                      <a:pt x="2102" y="2324"/>
                    </a:lnTo>
                    <a:lnTo>
                      <a:pt x="2118" y="2330"/>
                    </a:lnTo>
                    <a:lnTo>
                      <a:pt x="2131" y="2336"/>
                    </a:lnTo>
                    <a:lnTo>
                      <a:pt x="2144" y="2344"/>
                    </a:lnTo>
                    <a:lnTo>
                      <a:pt x="2156" y="2354"/>
                    </a:lnTo>
                    <a:lnTo>
                      <a:pt x="2168" y="2363"/>
                    </a:lnTo>
                    <a:lnTo>
                      <a:pt x="2177" y="2374"/>
                    </a:lnTo>
                    <a:lnTo>
                      <a:pt x="2187" y="2387"/>
                    </a:lnTo>
                    <a:lnTo>
                      <a:pt x="2195" y="2400"/>
                    </a:lnTo>
                    <a:lnTo>
                      <a:pt x="2201" y="2413"/>
                    </a:lnTo>
                    <a:lnTo>
                      <a:pt x="2207" y="2429"/>
                    </a:lnTo>
                    <a:lnTo>
                      <a:pt x="2210" y="2444"/>
                    </a:lnTo>
                    <a:lnTo>
                      <a:pt x="2213" y="2459"/>
                    </a:lnTo>
                    <a:lnTo>
                      <a:pt x="2213" y="2475"/>
                    </a:lnTo>
                    <a:lnTo>
                      <a:pt x="2213" y="3213"/>
                    </a:lnTo>
                    <a:lnTo>
                      <a:pt x="2213" y="3229"/>
                    </a:lnTo>
                    <a:lnTo>
                      <a:pt x="2210" y="3244"/>
                    </a:lnTo>
                    <a:lnTo>
                      <a:pt x="2207" y="3259"/>
                    </a:lnTo>
                    <a:lnTo>
                      <a:pt x="2201" y="3273"/>
                    </a:lnTo>
                    <a:lnTo>
                      <a:pt x="2195" y="3288"/>
                    </a:lnTo>
                    <a:lnTo>
                      <a:pt x="2187" y="3301"/>
                    </a:lnTo>
                    <a:lnTo>
                      <a:pt x="2177" y="3313"/>
                    </a:lnTo>
                    <a:lnTo>
                      <a:pt x="2168" y="3324"/>
                    </a:lnTo>
                    <a:lnTo>
                      <a:pt x="2156" y="3334"/>
                    </a:lnTo>
                    <a:lnTo>
                      <a:pt x="2144" y="3343"/>
                    </a:lnTo>
                    <a:lnTo>
                      <a:pt x="2131" y="3352"/>
                    </a:lnTo>
                    <a:lnTo>
                      <a:pt x="2118" y="3358"/>
                    </a:lnTo>
                    <a:lnTo>
                      <a:pt x="2102" y="3364"/>
                    </a:lnTo>
                    <a:lnTo>
                      <a:pt x="2087" y="3367"/>
                    </a:lnTo>
                    <a:lnTo>
                      <a:pt x="2072" y="3369"/>
                    </a:lnTo>
                    <a:lnTo>
                      <a:pt x="2056" y="3370"/>
                    </a:lnTo>
                    <a:lnTo>
                      <a:pt x="1318" y="3370"/>
                    </a:lnTo>
                    <a:lnTo>
                      <a:pt x="1301" y="3369"/>
                    </a:lnTo>
                    <a:lnTo>
                      <a:pt x="1286" y="3367"/>
                    </a:lnTo>
                    <a:lnTo>
                      <a:pt x="1271" y="3364"/>
                    </a:lnTo>
                    <a:lnTo>
                      <a:pt x="1257" y="3358"/>
                    </a:lnTo>
                    <a:lnTo>
                      <a:pt x="1243" y="3352"/>
                    </a:lnTo>
                    <a:lnTo>
                      <a:pt x="1230" y="3343"/>
                    </a:lnTo>
                    <a:lnTo>
                      <a:pt x="1218" y="3334"/>
                    </a:lnTo>
                    <a:lnTo>
                      <a:pt x="1206" y="3324"/>
                    </a:lnTo>
                    <a:lnTo>
                      <a:pt x="1196" y="3313"/>
                    </a:lnTo>
                    <a:lnTo>
                      <a:pt x="1187" y="3301"/>
                    </a:lnTo>
                    <a:lnTo>
                      <a:pt x="1179" y="3288"/>
                    </a:lnTo>
                    <a:lnTo>
                      <a:pt x="1172" y="3273"/>
                    </a:lnTo>
                    <a:lnTo>
                      <a:pt x="1167" y="3259"/>
                    </a:lnTo>
                    <a:lnTo>
                      <a:pt x="1163" y="3244"/>
                    </a:lnTo>
                    <a:lnTo>
                      <a:pt x="1160" y="3229"/>
                    </a:lnTo>
                    <a:lnTo>
                      <a:pt x="1160" y="3213"/>
                    </a:lnTo>
                    <a:lnTo>
                      <a:pt x="1160" y="2475"/>
                    </a:lnTo>
                    <a:lnTo>
                      <a:pt x="1160" y="2459"/>
                    </a:lnTo>
                    <a:lnTo>
                      <a:pt x="1163" y="2444"/>
                    </a:lnTo>
                    <a:lnTo>
                      <a:pt x="1167" y="2429"/>
                    </a:lnTo>
                    <a:lnTo>
                      <a:pt x="1172" y="2413"/>
                    </a:lnTo>
                    <a:lnTo>
                      <a:pt x="1179" y="2400"/>
                    </a:lnTo>
                    <a:lnTo>
                      <a:pt x="1187" y="2387"/>
                    </a:lnTo>
                    <a:lnTo>
                      <a:pt x="1196" y="2374"/>
                    </a:lnTo>
                    <a:lnTo>
                      <a:pt x="1206" y="2363"/>
                    </a:lnTo>
                    <a:lnTo>
                      <a:pt x="1218" y="2354"/>
                    </a:lnTo>
                    <a:lnTo>
                      <a:pt x="1230" y="2344"/>
                    </a:lnTo>
                    <a:lnTo>
                      <a:pt x="1243" y="2336"/>
                    </a:lnTo>
                    <a:lnTo>
                      <a:pt x="1257" y="2330"/>
                    </a:lnTo>
                    <a:lnTo>
                      <a:pt x="1271" y="2324"/>
                    </a:lnTo>
                    <a:lnTo>
                      <a:pt x="1286" y="2320"/>
                    </a:lnTo>
                    <a:lnTo>
                      <a:pt x="1301" y="2318"/>
                    </a:lnTo>
                    <a:lnTo>
                      <a:pt x="1318" y="2317"/>
                    </a:lnTo>
                    <a:lnTo>
                      <a:pt x="2056" y="2317"/>
                    </a:lnTo>
                    <a:close/>
                    <a:moveTo>
                      <a:pt x="3216" y="0"/>
                    </a:moveTo>
                    <a:lnTo>
                      <a:pt x="3231" y="1"/>
                    </a:lnTo>
                    <a:lnTo>
                      <a:pt x="3247" y="4"/>
                    </a:lnTo>
                    <a:lnTo>
                      <a:pt x="3262" y="8"/>
                    </a:lnTo>
                    <a:lnTo>
                      <a:pt x="3276" y="12"/>
                    </a:lnTo>
                    <a:lnTo>
                      <a:pt x="3291" y="20"/>
                    </a:lnTo>
                    <a:lnTo>
                      <a:pt x="3304" y="27"/>
                    </a:lnTo>
                    <a:lnTo>
                      <a:pt x="3316" y="36"/>
                    </a:lnTo>
                    <a:lnTo>
                      <a:pt x="3326" y="47"/>
                    </a:lnTo>
                    <a:lnTo>
                      <a:pt x="3337" y="58"/>
                    </a:lnTo>
                    <a:lnTo>
                      <a:pt x="3346" y="70"/>
                    </a:lnTo>
                    <a:lnTo>
                      <a:pt x="3354" y="83"/>
                    </a:lnTo>
                    <a:lnTo>
                      <a:pt x="3361" y="97"/>
                    </a:lnTo>
                    <a:lnTo>
                      <a:pt x="3366" y="111"/>
                    </a:lnTo>
                    <a:lnTo>
                      <a:pt x="3370" y="126"/>
                    </a:lnTo>
                    <a:lnTo>
                      <a:pt x="3372" y="143"/>
                    </a:lnTo>
                    <a:lnTo>
                      <a:pt x="3373" y="158"/>
                    </a:lnTo>
                    <a:lnTo>
                      <a:pt x="3373" y="895"/>
                    </a:lnTo>
                    <a:lnTo>
                      <a:pt x="3372" y="911"/>
                    </a:lnTo>
                    <a:lnTo>
                      <a:pt x="3370" y="928"/>
                    </a:lnTo>
                    <a:lnTo>
                      <a:pt x="3366" y="943"/>
                    </a:lnTo>
                    <a:lnTo>
                      <a:pt x="3361" y="957"/>
                    </a:lnTo>
                    <a:lnTo>
                      <a:pt x="3354" y="971"/>
                    </a:lnTo>
                    <a:lnTo>
                      <a:pt x="3346" y="984"/>
                    </a:lnTo>
                    <a:lnTo>
                      <a:pt x="3337" y="996"/>
                    </a:lnTo>
                    <a:lnTo>
                      <a:pt x="3326" y="1007"/>
                    </a:lnTo>
                    <a:lnTo>
                      <a:pt x="3316" y="1018"/>
                    </a:lnTo>
                    <a:lnTo>
                      <a:pt x="3304" y="1027"/>
                    </a:lnTo>
                    <a:lnTo>
                      <a:pt x="3291" y="1034"/>
                    </a:lnTo>
                    <a:lnTo>
                      <a:pt x="3276" y="1041"/>
                    </a:lnTo>
                    <a:lnTo>
                      <a:pt x="3262" y="1046"/>
                    </a:lnTo>
                    <a:lnTo>
                      <a:pt x="3247" y="1050"/>
                    </a:lnTo>
                    <a:lnTo>
                      <a:pt x="3231" y="1053"/>
                    </a:lnTo>
                    <a:lnTo>
                      <a:pt x="3216" y="1054"/>
                    </a:lnTo>
                    <a:lnTo>
                      <a:pt x="2477" y="1054"/>
                    </a:lnTo>
                    <a:lnTo>
                      <a:pt x="2461" y="1053"/>
                    </a:lnTo>
                    <a:lnTo>
                      <a:pt x="2445" y="1050"/>
                    </a:lnTo>
                    <a:lnTo>
                      <a:pt x="2430" y="1046"/>
                    </a:lnTo>
                    <a:lnTo>
                      <a:pt x="2416" y="1041"/>
                    </a:lnTo>
                    <a:lnTo>
                      <a:pt x="2401" y="1034"/>
                    </a:lnTo>
                    <a:lnTo>
                      <a:pt x="2388" y="1027"/>
                    </a:lnTo>
                    <a:lnTo>
                      <a:pt x="2376" y="1018"/>
                    </a:lnTo>
                    <a:lnTo>
                      <a:pt x="2366" y="1007"/>
                    </a:lnTo>
                    <a:lnTo>
                      <a:pt x="2356" y="996"/>
                    </a:lnTo>
                    <a:lnTo>
                      <a:pt x="2346" y="984"/>
                    </a:lnTo>
                    <a:lnTo>
                      <a:pt x="2338" y="971"/>
                    </a:lnTo>
                    <a:lnTo>
                      <a:pt x="2332" y="957"/>
                    </a:lnTo>
                    <a:lnTo>
                      <a:pt x="2326" y="943"/>
                    </a:lnTo>
                    <a:lnTo>
                      <a:pt x="2322" y="928"/>
                    </a:lnTo>
                    <a:lnTo>
                      <a:pt x="2320" y="911"/>
                    </a:lnTo>
                    <a:lnTo>
                      <a:pt x="2319" y="895"/>
                    </a:lnTo>
                    <a:lnTo>
                      <a:pt x="2319" y="158"/>
                    </a:lnTo>
                    <a:lnTo>
                      <a:pt x="2320" y="143"/>
                    </a:lnTo>
                    <a:lnTo>
                      <a:pt x="2322" y="126"/>
                    </a:lnTo>
                    <a:lnTo>
                      <a:pt x="2326" y="111"/>
                    </a:lnTo>
                    <a:lnTo>
                      <a:pt x="2332" y="97"/>
                    </a:lnTo>
                    <a:lnTo>
                      <a:pt x="2338" y="83"/>
                    </a:lnTo>
                    <a:lnTo>
                      <a:pt x="2346" y="70"/>
                    </a:lnTo>
                    <a:lnTo>
                      <a:pt x="2356" y="58"/>
                    </a:lnTo>
                    <a:lnTo>
                      <a:pt x="2366" y="47"/>
                    </a:lnTo>
                    <a:lnTo>
                      <a:pt x="2376" y="36"/>
                    </a:lnTo>
                    <a:lnTo>
                      <a:pt x="2388" y="27"/>
                    </a:lnTo>
                    <a:lnTo>
                      <a:pt x="2401" y="20"/>
                    </a:lnTo>
                    <a:lnTo>
                      <a:pt x="2416" y="12"/>
                    </a:lnTo>
                    <a:lnTo>
                      <a:pt x="2430" y="8"/>
                    </a:lnTo>
                    <a:lnTo>
                      <a:pt x="2445" y="4"/>
                    </a:lnTo>
                    <a:lnTo>
                      <a:pt x="2461" y="1"/>
                    </a:lnTo>
                    <a:lnTo>
                      <a:pt x="2477" y="0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rgbClr val="31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5795963" y="4011613"/>
              <a:ext cx="161925" cy="160337"/>
            </a:xfrm>
            <a:custGeom>
              <a:avLst/>
              <a:gdLst>
                <a:gd name="T0" fmla="*/ 1115 w 1117"/>
                <a:gd name="T1" fmla="*/ 616 h 1116"/>
                <a:gd name="T2" fmla="*/ 1100 w 1117"/>
                <a:gd name="T3" fmla="*/ 698 h 1116"/>
                <a:gd name="T4" fmla="*/ 1074 w 1117"/>
                <a:gd name="T5" fmla="*/ 775 h 1116"/>
                <a:gd name="T6" fmla="*/ 1037 w 1117"/>
                <a:gd name="T7" fmla="*/ 848 h 1116"/>
                <a:gd name="T8" fmla="*/ 990 w 1117"/>
                <a:gd name="T9" fmla="*/ 913 h 1116"/>
                <a:gd name="T10" fmla="*/ 935 w 1117"/>
                <a:gd name="T11" fmla="*/ 972 h 1116"/>
                <a:gd name="T12" fmla="*/ 871 w 1117"/>
                <a:gd name="T13" fmla="*/ 1021 h 1116"/>
                <a:gd name="T14" fmla="*/ 801 w 1117"/>
                <a:gd name="T15" fmla="*/ 1062 h 1116"/>
                <a:gd name="T16" fmla="*/ 725 w 1117"/>
                <a:gd name="T17" fmla="*/ 1091 h 1116"/>
                <a:gd name="T18" fmla="*/ 643 w 1117"/>
                <a:gd name="T19" fmla="*/ 1110 h 1116"/>
                <a:gd name="T20" fmla="*/ 559 w 1117"/>
                <a:gd name="T21" fmla="*/ 1116 h 1116"/>
                <a:gd name="T22" fmla="*/ 474 w 1117"/>
                <a:gd name="T23" fmla="*/ 1110 h 1116"/>
                <a:gd name="T24" fmla="*/ 392 w 1117"/>
                <a:gd name="T25" fmla="*/ 1091 h 1116"/>
                <a:gd name="T26" fmla="*/ 316 w 1117"/>
                <a:gd name="T27" fmla="*/ 1062 h 1116"/>
                <a:gd name="T28" fmla="*/ 247 w 1117"/>
                <a:gd name="T29" fmla="*/ 1021 h 1116"/>
                <a:gd name="T30" fmla="*/ 183 w 1117"/>
                <a:gd name="T31" fmla="*/ 972 h 1116"/>
                <a:gd name="T32" fmla="*/ 127 w 1117"/>
                <a:gd name="T33" fmla="*/ 913 h 1116"/>
                <a:gd name="T34" fmla="*/ 80 w 1117"/>
                <a:gd name="T35" fmla="*/ 848 h 1116"/>
                <a:gd name="T36" fmla="*/ 43 w 1117"/>
                <a:gd name="T37" fmla="*/ 775 h 1116"/>
                <a:gd name="T38" fmla="*/ 17 w 1117"/>
                <a:gd name="T39" fmla="*/ 698 h 1116"/>
                <a:gd name="T40" fmla="*/ 3 w 1117"/>
                <a:gd name="T41" fmla="*/ 616 h 1116"/>
                <a:gd name="T42" fmla="*/ 1 w 1117"/>
                <a:gd name="T43" fmla="*/ 530 h 1116"/>
                <a:gd name="T44" fmla="*/ 11 w 1117"/>
                <a:gd name="T45" fmla="*/ 445 h 1116"/>
                <a:gd name="T46" fmla="*/ 34 w 1117"/>
                <a:gd name="T47" fmla="*/ 366 h 1116"/>
                <a:gd name="T48" fmla="*/ 67 w 1117"/>
                <a:gd name="T49" fmla="*/ 292 h 1116"/>
                <a:gd name="T50" fmla="*/ 111 w 1117"/>
                <a:gd name="T51" fmla="*/ 224 h 1116"/>
                <a:gd name="T52" fmla="*/ 164 w 1117"/>
                <a:gd name="T53" fmla="*/ 164 h 1116"/>
                <a:gd name="T54" fmla="*/ 224 w 1117"/>
                <a:gd name="T55" fmla="*/ 111 h 1116"/>
                <a:gd name="T56" fmla="*/ 292 w 1117"/>
                <a:gd name="T57" fmla="*/ 67 h 1116"/>
                <a:gd name="T58" fmla="*/ 366 w 1117"/>
                <a:gd name="T59" fmla="*/ 34 h 1116"/>
                <a:gd name="T60" fmla="*/ 446 w 1117"/>
                <a:gd name="T61" fmla="*/ 11 h 1116"/>
                <a:gd name="T62" fmla="*/ 530 w 1117"/>
                <a:gd name="T63" fmla="*/ 1 h 1116"/>
                <a:gd name="T64" fmla="*/ 616 w 1117"/>
                <a:gd name="T65" fmla="*/ 3 h 1116"/>
                <a:gd name="T66" fmla="*/ 698 w 1117"/>
                <a:gd name="T67" fmla="*/ 17 h 1116"/>
                <a:gd name="T68" fmla="*/ 776 w 1117"/>
                <a:gd name="T69" fmla="*/ 43 h 1116"/>
                <a:gd name="T70" fmla="*/ 849 w 1117"/>
                <a:gd name="T71" fmla="*/ 80 h 1116"/>
                <a:gd name="T72" fmla="*/ 914 w 1117"/>
                <a:gd name="T73" fmla="*/ 127 h 1116"/>
                <a:gd name="T74" fmla="*/ 973 w 1117"/>
                <a:gd name="T75" fmla="*/ 182 h 1116"/>
                <a:gd name="T76" fmla="*/ 1022 w 1117"/>
                <a:gd name="T77" fmla="*/ 247 h 1116"/>
                <a:gd name="T78" fmla="*/ 1062 w 1117"/>
                <a:gd name="T79" fmla="*/ 316 h 1116"/>
                <a:gd name="T80" fmla="*/ 1092 w 1117"/>
                <a:gd name="T81" fmla="*/ 392 h 1116"/>
                <a:gd name="T82" fmla="*/ 1111 w 1117"/>
                <a:gd name="T83" fmla="*/ 473 h 1116"/>
                <a:gd name="T84" fmla="*/ 1117 w 1117"/>
                <a:gd name="T85" fmla="*/ 55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7" h="1116">
                  <a:moveTo>
                    <a:pt x="1117" y="558"/>
                  </a:moveTo>
                  <a:lnTo>
                    <a:pt x="1117" y="586"/>
                  </a:lnTo>
                  <a:lnTo>
                    <a:pt x="1115" y="616"/>
                  </a:lnTo>
                  <a:lnTo>
                    <a:pt x="1111" y="643"/>
                  </a:lnTo>
                  <a:lnTo>
                    <a:pt x="1107" y="671"/>
                  </a:lnTo>
                  <a:lnTo>
                    <a:pt x="1100" y="698"/>
                  </a:lnTo>
                  <a:lnTo>
                    <a:pt x="1092" y="724"/>
                  </a:lnTo>
                  <a:lnTo>
                    <a:pt x="1084" y="750"/>
                  </a:lnTo>
                  <a:lnTo>
                    <a:pt x="1074" y="775"/>
                  </a:lnTo>
                  <a:lnTo>
                    <a:pt x="1062" y="800"/>
                  </a:lnTo>
                  <a:lnTo>
                    <a:pt x="1050" y="824"/>
                  </a:lnTo>
                  <a:lnTo>
                    <a:pt x="1037" y="848"/>
                  </a:lnTo>
                  <a:lnTo>
                    <a:pt x="1022" y="871"/>
                  </a:lnTo>
                  <a:lnTo>
                    <a:pt x="1007" y="893"/>
                  </a:lnTo>
                  <a:lnTo>
                    <a:pt x="990" y="913"/>
                  </a:lnTo>
                  <a:lnTo>
                    <a:pt x="973" y="934"/>
                  </a:lnTo>
                  <a:lnTo>
                    <a:pt x="954" y="953"/>
                  </a:lnTo>
                  <a:lnTo>
                    <a:pt x="935" y="972"/>
                  </a:lnTo>
                  <a:lnTo>
                    <a:pt x="914" y="989"/>
                  </a:lnTo>
                  <a:lnTo>
                    <a:pt x="893" y="1006"/>
                  </a:lnTo>
                  <a:lnTo>
                    <a:pt x="871" y="1021"/>
                  </a:lnTo>
                  <a:lnTo>
                    <a:pt x="849" y="1036"/>
                  </a:lnTo>
                  <a:lnTo>
                    <a:pt x="825" y="1049"/>
                  </a:lnTo>
                  <a:lnTo>
                    <a:pt x="801" y="1062"/>
                  </a:lnTo>
                  <a:lnTo>
                    <a:pt x="776" y="1073"/>
                  </a:lnTo>
                  <a:lnTo>
                    <a:pt x="751" y="1083"/>
                  </a:lnTo>
                  <a:lnTo>
                    <a:pt x="725" y="1091"/>
                  </a:lnTo>
                  <a:lnTo>
                    <a:pt x="698" y="1099"/>
                  </a:lnTo>
                  <a:lnTo>
                    <a:pt x="672" y="1106"/>
                  </a:lnTo>
                  <a:lnTo>
                    <a:pt x="643" y="1110"/>
                  </a:lnTo>
                  <a:lnTo>
                    <a:pt x="616" y="1114"/>
                  </a:lnTo>
                  <a:lnTo>
                    <a:pt x="587" y="1116"/>
                  </a:lnTo>
                  <a:lnTo>
                    <a:pt x="559" y="1116"/>
                  </a:lnTo>
                  <a:lnTo>
                    <a:pt x="530" y="1116"/>
                  </a:lnTo>
                  <a:lnTo>
                    <a:pt x="501" y="1114"/>
                  </a:lnTo>
                  <a:lnTo>
                    <a:pt x="474" y="1110"/>
                  </a:lnTo>
                  <a:lnTo>
                    <a:pt x="446" y="1106"/>
                  </a:lnTo>
                  <a:lnTo>
                    <a:pt x="420" y="1099"/>
                  </a:lnTo>
                  <a:lnTo>
                    <a:pt x="392" y="1091"/>
                  </a:lnTo>
                  <a:lnTo>
                    <a:pt x="366" y="1083"/>
                  </a:lnTo>
                  <a:lnTo>
                    <a:pt x="341" y="1073"/>
                  </a:lnTo>
                  <a:lnTo>
                    <a:pt x="316" y="1062"/>
                  </a:lnTo>
                  <a:lnTo>
                    <a:pt x="292" y="1049"/>
                  </a:lnTo>
                  <a:lnTo>
                    <a:pt x="268" y="1036"/>
                  </a:lnTo>
                  <a:lnTo>
                    <a:pt x="247" y="1021"/>
                  </a:lnTo>
                  <a:lnTo>
                    <a:pt x="224" y="1006"/>
                  </a:lnTo>
                  <a:lnTo>
                    <a:pt x="203" y="989"/>
                  </a:lnTo>
                  <a:lnTo>
                    <a:pt x="183" y="972"/>
                  </a:lnTo>
                  <a:lnTo>
                    <a:pt x="164" y="953"/>
                  </a:lnTo>
                  <a:lnTo>
                    <a:pt x="146" y="934"/>
                  </a:lnTo>
                  <a:lnTo>
                    <a:pt x="127" y="913"/>
                  </a:lnTo>
                  <a:lnTo>
                    <a:pt x="111" y="893"/>
                  </a:lnTo>
                  <a:lnTo>
                    <a:pt x="96" y="871"/>
                  </a:lnTo>
                  <a:lnTo>
                    <a:pt x="80" y="848"/>
                  </a:lnTo>
                  <a:lnTo>
                    <a:pt x="67" y="824"/>
                  </a:lnTo>
                  <a:lnTo>
                    <a:pt x="55" y="800"/>
                  </a:lnTo>
                  <a:lnTo>
                    <a:pt x="43" y="775"/>
                  </a:lnTo>
                  <a:lnTo>
                    <a:pt x="34" y="750"/>
                  </a:lnTo>
                  <a:lnTo>
                    <a:pt x="25" y="724"/>
                  </a:lnTo>
                  <a:lnTo>
                    <a:pt x="17" y="698"/>
                  </a:lnTo>
                  <a:lnTo>
                    <a:pt x="11" y="671"/>
                  </a:lnTo>
                  <a:lnTo>
                    <a:pt x="7" y="643"/>
                  </a:lnTo>
                  <a:lnTo>
                    <a:pt x="3" y="616"/>
                  </a:lnTo>
                  <a:lnTo>
                    <a:pt x="1" y="586"/>
                  </a:lnTo>
                  <a:lnTo>
                    <a:pt x="0" y="558"/>
                  </a:lnTo>
                  <a:lnTo>
                    <a:pt x="1" y="530"/>
                  </a:lnTo>
                  <a:lnTo>
                    <a:pt x="3" y="501"/>
                  </a:lnTo>
                  <a:lnTo>
                    <a:pt x="7" y="473"/>
                  </a:lnTo>
                  <a:lnTo>
                    <a:pt x="11" y="445"/>
                  </a:lnTo>
                  <a:lnTo>
                    <a:pt x="17" y="419"/>
                  </a:lnTo>
                  <a:lnTo>
                    <a:pt x="25" y="392"/>
                  </a:lnTo>
                  <a:lnTo>
                    <a:pt x="34" y="366"/>
                  </a:lnTo>
                  <a:lnTo>
                    <a:pt x="43" y="341"/>
                  </a:lnTo>
                  <a:lnTo>
                    <a:pt x="55" y="316"/>
                  </a:lnTo>
                  <a:lnTo>
                    <a:pt x="67" y="292"/>
                  </a:lnTo>
                  <a:lnTo>
                    <a:pt x="80" y="268"/>
                  </a:lnTo>
                  <a:lnTo>
                    <a:pt x="96" y="247"/>
                  </a:lnTo>
                  <a:lnTo>
                    <a:pt x="111" y="224"/>
                  </a:lnTo>
                  <a:lnTo>
                    <a:pt x="127" y="203"/>
                  </a:lnTo>
                  <a:lnTo>
                    <a:pt x="146" y="182"/>
                  </a:lnTo>
                  <a:lnTo>
                    <a:pt x="164" y="164"/>
                  </a:lnTo>
                  <a:lnTo>
                    <a:pt x="183" y="146"/>
                  </a:lnTo>
                  <a:lnTo>
                    <a:pt x="203" y="127"/>
                  </a:lnTo>
                  <a:lnTo>
                    <a:pt x="224" y="111"/>
                  </a:lnTo>
                  <a:lnTo>
                    <a:pt x="247" y="96"/>
                  </a:lnTo>
                  <a:lnTo>
                    <a:pt x="268" y="80"/>
                  </a:lnTo>
                  <a:lnTo>
                    <a:pt x="292" y="67"/>
                  </a:lnTo>
                  <a:lnTo>
                    <a:pt x="316" y="55"/>
                  </a:lnTo>
                  <a:lnTo>
                    <a:pt x="341" y="43"/>
                  </a:lnTo>
                  <a:lnTo>
                    <a:pt x="366" y="34"/>
                  </a:lnTo>
                  <a:lnTo>
                    <a:pt x="392" y="25"/>
                  </a:lnTo>
                  <a:lnTo>
                    <a:pt x="420" y="17"/>
                  </a:lnTo>
                  <a:lnTo>
                    <a:pt x="446" y="11"/>
                  </a:lnTo>
                  <a:lnTo>
                    <a:pt x="474" y="7"/>
                  </a:lnTo>
                  <a:lnTo>
                    <a:pt x="501" y="3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87" y="1"/>
                  </a:lnTo>
                  <a:lnTo>
                    <a:pt x="616" y="3"/>
                  </a:lnTo>
                  <a:lnTo>
                    <a:pt x="643" y="7"/>
                  </a:lnTo>
                  <a:lnTo>
                    <a:pt x="672" y="11"/>
                  </a:lnTo>
                  <a:lnTo>
                    <a:pt x="698" y="17"/>
                  </a:lnTo>
                  <a:lnTo>
                    <a:pt x="725" y="25"/>
                  </a:lnTo>
                  <a:lnTo>
                    <a:pt x="751" y="34"/>
                  </a:lnTo>
                  <a:lnTo>
                    <a:pt x="776" y="43"/>
                  </a:lnTo>
                  <a:lnTo>
                    <a:pt x="801" y="55"/>
                  </a:lnTo>
                  <a:lnTo>
                    <a:pt x="825" y="67"/>
                  </a:lnTo>
                  <a:lnTo>
                    <a:pt x="849" y="80"/>
                  </a:lnTo>
                  <a:lnTo>
                    <a:pt x="871" y="96"/>
                  </a:lnTo>
                  <a:lnTo>
                    <a:pt x="893" y="111"/>
                  </a:lnTo>
                  <a:lnTo>
                    <a:pt x="914" y="127"/>
                  </a:lnTo>
                  <a:lnTo>
                    <a:pt x="935" y="146"/>
                  </a:lnTo>
                  <a:lnTo>
                    <a:pt x="954" y="164"/>
                  </a:lnTo>
                  <a:lnTo>
                    <a:pt x="973" y="182"/>
                  </a:lnTo>
                  <a:lnTo>
                    <a:pt x="990" y="203"/>
                  </a:lnTo>
                  <a:lnTo>
                    <a:pt x="1007" y="224"/>
                  </a:lnTo>
                  <a:lnTo>
                    <a:pt x="1022" y="247"/>
                  </a:lnTo>
                  <a:lnTo>
                    <a:pt x="1037" y="268"/>
                  </a:lnTo>
                  <a:lnTo>
                    <a:pt x="1050" y="292"/>
                  </a:lnTo>
                  <a:lnTo>
                    <a:pt x="1062" y="316"/>
                  </a:lnTo>
                  <a:lnTo>
                    <a:pt x="1074" y="341"/>
                  </a:lnTo>
                  <a:lnTo>
                    <a:pt x="1084" y="366"/>
                  </a:lnTo>
                  <a:lnTo>
                    <a:pt x="1092" y="392"/>
                  </a:lnTo>
                  <a:lnTo>
                    <a:pt x="1100" y="419"/>
                  </a:lnTo>
                  <a:lnTo>
                    <a:pt x="1107" y="445"/>
                  </a:lnTo>
                  <a:lnTo>
                    <a:pt x="1111" y="473"/>
                  </a:lnTo>
                  <a:lnTo>
                    <a:pt x="1115" y="501"/>
                  </a:lnTo>
                  <a:lnTo>
                    <a:pt x="1117" y="530"/>
                  </a:lnTo>
                  <a:lnTo>
                    <a:pt x="1117" y="558"/>
                  </a:lnTo>
                  <a:close/>
                </a:path>
              </a:pathLst>
            </a:custGeom>
            <a:solidFill>
              <a:srgbClr val="C8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" de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446739" y="667923"/>
            <a:ext cx="2250522" cy="3025566"/>
            <a:chOff x="2385273" y="-708980"/>
            <a:chExt cx="4353280" cy="5852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4515966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23728" y="1578734"/>
            <a:ext cx="48965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“Esta pesquisa ...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Lorem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ipsum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sit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consectetuer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Observação: insira pouco texto. Evite ficar lendo slides. Lembre-se de que eles são apenas um suporte para sua apresentação. Se possível, converta informação textual em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visual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”.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75152" y="4515966"/>
            <a:ext cx="140743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(AUTOR, ANO)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4" descr="F:\img\laranj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80" y="2205975"/>
            <a:ext cx="1752728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img\laranj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18" y="2542436"/>
            <a:ext cx="1752728" cy="2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54849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INTRODUÇÃO</a:t>
            </a:r>
            <a:endParaRPr lang="pt-BR" sz="2200" b="1" spc="1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pic>
        <p:nvPicPr>
          <p:cNvPr id="10" name="Picture 3" descr="F:\img\laranj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72" y="-1460698"/>
            <a:ext cx="2165439" cy="30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33" y="1452296"/>
            <a:ext cx="3364999" cy="3364999"/>
          </a:xfrm>
          <a:prstGeom prst="rect">
            <a:avLst/>
          </a:prstGeom>
        </p:spPr>
      </p:pic>
      <p:pic>
        <p:nvPicPr>
          <p:cNvPr id="8" name="Picture 3" descr="C:\Users\erlison\Desktop\img\alv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0264" b="6340"/>
          <a:stretch/>
        </p:blipFill>
        <p:spPr bwMode="auto">
          <a:xfrm>
            <a:off x="4558488" y="962420"/>
            <a:ext cx="4591589" cy="43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rlison\Desktop\img\Image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493">
            <a:off x="3502050" y="-19183"/>
            <a:ext cx="2870837" cy="38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rlison\Desktop\img\Image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93">
            <a:off x="5879832" y="516951"/>
            <a:ext cx="1837945" cy="2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75656" y="1415319"/>
            <a:ext cx="4483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0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Inserir</a:t>
            </a:r>
            <a:endParaRPr lang="pt-BR" sz="6000" b="1" dirty="0" smtClean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  <a:p>
            <a:pPr>
              <a:lnSpc>
                <a:spcPct val="80000"/>
              </a:lnSpc>
            </a:pPr>
            <a:r>
              <a:rPr lang="pt-BR" sz="60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    Figuras</a:t>
            </a:r>
            <a:endParaRPr lang="pt-BR" sz="6000" b="1" dirty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7584" y="54849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bg1">
                    <a:lumMod val="75000"/>
                  </a:schemeClr>
                </a:solidFill>
                <a:latin typeface="Rockwell" pitchFamily="18" charset="0"/>
              </a:rPr>
              <a:t>INTRODUÇÃO</a:t>
            </a:r>
            <a:endParaRPr lang="pt-BR" sz="2200" b="1" spc="100" dirty="0">
              <a:solidFill>
                <a:schemeClr val="bg1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60" y="2139702"/>
            <a:ext cx="2932888" cy="37444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00602" y="1797518"/>
            <a:ext cx="263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Tópico</a:t>
            </a:r>
            <a:endParaRPr lang="pt-BR" sz="4500" b="1" dirty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334330" y="2925868"/>
            <a:ext cx="7794424" cy="2396171"/>
            <a:chOff x="-15246" y="3901157"/>
            <a:chExt cx="9144000" cy="3194895"/>
          </a:xfrm>
        </p:grpSpPr>
        <p:sp>
          <p:nvSpPr>
            <p:cNvPr id="20" name="Retângulo 14"/>
            <p:cNvSpPr/>
            <p:nvPr/>
          </p:nvSpPr>
          <p:spPr>
            <a:xfrm>
              <a:off x="167612" y="5949280"/>
              <a:ext cx="2523014" cy="1146772"/>
            </a:xfrm>
            <a:custGeom>
              <a:avLst/>
              <a:gdLst>
                <a:gd name="connsiteX0" fmla="*/ 0 w 2339752"/>
                <a:gd name="connsiteY0" fmla="*/ 0 h 908720"/>
                <a:gd name="connsiteX1" fmla="*/ 2339752 w 2339752"/>
                <a:gd name="connsiteY1" fmla="*/ 0 h 908720"/>
                <a:gd name="connsiteX2" fmla="*/ 2339752 w 2339752"/>
                <a:gd name="connsiteY2" fmla="*/ 908720 h 908720"/>
                <a:gd name="connsiteX3" fmla="*/ 0 w 2339752"/>
                <a:gd name="connsiteY3" fmla="*/ 908720 h 908720"/>
                <a:gd name="connsiteX4" fmla="*/ 0 w 2339752"/>
                <a:gd name="connsiteY4" fmla="*/ 0 h 908720"/>
                <a:gd name="connsiteX0" fmla="*/ 0 w 2690626"/>
                <a:gd name="connsiteY0" fmla="*/ 0 h 908720"/>
                <a:gd name="connsiteX1" fmla="*/ 2690626 w 2690626"/>
                <a:gd name="connsiteY1" fmla="*/ 0 h 908720"/>
                <a:gd name="connsiteX2" fmla="*/ 2339752 w 2690626"/>
                <a:gd name="connsiteY2" fmla="*/ 908720 h 908720"/>
                <a:gd name="connsiteX3" fmla="*/ 0 w 2690626"/>
                <a:gd name="connsiteY3" fmla="*/ 908720 h 908720"/>
                <a:gd name="connsiteX4" fmla="*/ 0 w 2690626"/>
                <a:gd name="connsiteY4" fmla="*/ 0 h 908720"/>
                <a:gd name="connsiteX0" fmla="*/ 414669 w 3105295"/>
                <a:gd name="connsiteY0" fmla="*/ 0 h 1121372"/>
                <a:gd name="connsiteX1" fmla="*/ 3105295 w 3105295"/>
                <a:gd name="connsiteY1" fmla="*/ 0 h 1121372"/>
                <a:gd name="connsiteX2" fmla="*/ 2754421 w 3105295"/>
                <a:gd name="connsiteY2" fmla="*/ 908720 h 1121372"/>
                <a:gd name="connsiteX3" fmla="*/ 0 w 3105295"/>
                <a:gd name="connsiteY3" fmla="*/ 1121372 h 1121372"/>
                <a:gd name="connsiteX4" fmla="*/ 414669 w 3105295"/>
                <a:gd name="connsiteY4" fmla="*/ 0 h 1121372"/>
                <a:gd name="connsiteX0" fmla="*/ 0 w 2690626"/>
                <a:gd name="connsiteY0" fmla="*/ 0 h 1146772"/>
                <a:gd name="connsiteX1" fmla="*/ 2690626 w 2690626"/>
                <a:gd name="connsiteY1" fmla="*/ 0 h 1146772"/>
                <a:gd name="connsiteX2" fmla="*/ 2339752 w 2690626"/>
                <a:gd name="connsiteY2" fmla="*/ 908720 h 1146772"/>
                <a:gd name="connsiteX3" fmla="*/ 233436 w 2690626"/>
                <a:gd name="connsiteY3" fmla="*/ 1146772 h 1146772"/>
                <a:gd name="connsiteX4" fmla="*/ 0 w 2690626"/>
                <a:gd name="connsiteY4" fmla="*/ 0 h 1146772"/>
                <a:gd name="connsiteX0" fmla="*/ 0 w 2523013"/>
                <a:gd name="connsiteY0" fmla="*/ 25400 h 1146772"/>
                <a:gd name="connsiteX1" fmla="*/ 2523013 w 2523013"/>
                <a:gd name="connsiteY1" fmla="*/ 0 h 1146772"/>
                <a:gd name="connsiteX2" fmla="*/ 2172139 w 2523013"/>
                <a:gd name="connsiteY2" fmla="*/ 908720 h 1146772"/>
                <a:gd name="connsiteX3" fmla="*/ 65823 w 2523013"/>
                <a:gd name="connsiteY3" fmla="*/ 1146772 h 1146772"/>
                <a:gd name="connsiteX4" fmla="*/ 0 w 2523013"/>
                <a:gd name="connsiteY4" fmla="*/ 25400 h 114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3013" h="1146772">
                  <a:moveTo>
                    <a:pt x="0" y="25400"/>
                  </a:moveTo>
                  <a:lnTo>
                    <a:pt x="2523013" y="0"/>
                  </a:lnTo>
                  <a:lnTo>
                    <a:pt x="2172139" y="908720"/>
                  </a:lnTo>
                  <a:lnTo>
                    <a:pt x="65823" y="1146772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6" y="3901157"/>
              <a:ext cx="9144000" cy="2925914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6412520" y="1779662"/>
            <a:ext cx="32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Tópico</a:t>
            </a:r>
            <a:endParaRPr lang="pt-BR" sz="4500" b="1" dirty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2071160" y="5884118"/>
            <a:ext cx="530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691680" y="19548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bg1">
                    <a:lumMod val="75000"/>
                  </a:schemeClr>
                </a:solidFill>
                <a:latin typeface="Rockwell" pitchFamily="18" charset="0"/>
              </a:rPr>
              <a:t>INTRODUÇÃO</a:t>
            </a:r>
            <a:endParaRPr lang="pt-BR" sz="2200" b="1" spc="100" dirty="0">
              <a:solidFill>
                <a:schemeClr val="bg1">
                  <a:lumMod val="75000"/>
                </a:schemeClr>
              </a:solidFill>
              <a:latin typeface="Rockwell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92" y="3489852"/>
            <a:ext cx="839220" cy="13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4000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6" y="2139702"/>
            <a:ext cx="2937497" cy="37444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23477"/>
            <a:ext cx="2304256" cy="44234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322082" y="2925868"/>
            <a:ext cx="7806672" cy="2415222"/>
            <a:chOff x="-15246" y="3901156"/>
            <a:chExt cx="9144000" cy="3220296"/>
          </a:xfrm>
        </p:grpSpPr>
        <p:sp>
          <p:nvSpPr>
            <p:cNvPr id="13" name="Retângulo 14"/>
            <p:cNvSpPr/>
            <p:nvPr/>
          </p:nvSpPr>
          <p:spPr>
            <a:xfrm>
              <a:off x="132008" y="5949280"/>
              <a:ext cx="2558616" cy="1172172"/>
            </a:xfrm>
            <a:custGeom>
              <a:avLst/>
              <a:gdLst>
                <a:gd name="connsiteX0" fmla="*/ 0 w 2339752"/>
                <a:gd name="connsiteY0" fmla="*/ 0 h 908720"/>
                <a:gd name="connsiteX1" fmla="*/ 2339752 w 2339752"/>
                <a:gd name="connsiteY1" fmla="*/ 0 h 908720"/>
                <a:gd name="connsiteX2" fmla="*/ 2339752 w 2339752"/>
                <a:gd name="connsiteY2" fmla="*/ 908720 h 908720"/>
                <a:gd name="connsiteX3" fmla="*/ 0 w 2339752"/>
                <a:gd name="connsiteY3" fmla="*/ 908720 h 908720"/>
                <a:gd name="connsiteX4" fmla="*/ 0 w 2339752"/>
                <a:gd name="connsiteY4" fmla="*/ 0 h 908720"/>
                <a:gd name="connsiteX0" fmla="*/ 0 w 2690626"/>
                <a:gd name="connsiteY0" fmla="*/ 0 h 908720"/>
                <a:gd name="connsiteX1" fmla="*/ 2690626 w 2690626"/>
                <a:gd name="connsiteY1" fmla="*/ 0 h 908720"/>
                <a:gd name="connsiteX2" fmla="*/ 2339752 w 2690626"/>
                <a:gd name="connsiteY2" fmla="*/ 908720 h 908720"/>
                <a:gd name="connsiteX3" fmla="*/ 0 w 2690626"/>
                <a:gd name="connsiteY3" fmla="*/ 908720 h 908720"/>
                <a:gd name="connsiteX4" fmla="*/ 0 w 2690626"/>
                <a:gd name="connsiteY4" fmla="*/ 0 h 908720"/>
                <a:gd name="connsiteX0" fmla="*/ 414669 w 3105295"/>
                <a:gd name="connsiteY0" fmla="*/ 0 h 1121372"/>
                <a:gd name="connsiteX1" fmla="*/ 3105295 w 3105295"/>
                <a:gd name="connsiteY1" fmla="*/ 0 h 1121372"/>
                <a:gd name="connsiteX2" fmla="*/ 2754421 w 3105295"/>
                <a:gd name="connsiteY2" fmla="*/ 908720 h 1121372"/>
                <a:gd name="connsiteX3" fmla="*/ 0 w 3105295"/>
                <a:gd name="connsiteY3" fmla="*/ 1121372 h 1121372"/>
                <a:gd name="connsiteX4" fmla="*/ 414669 w 3105295"/>
                <a:gd name="connsiteY4" fmla="*/ 0 h 1121372"/>
                <a:gd name="connsiteX0" fmla="*/ 0 w 2690626"/>
                <a:gd name="connsiteY0" fmla="*/ 0 h 1172172"/>
                <a:gd name="connsiteX1" fmla="*/ 2690626 w 2690626"/>
                <a:gd name="connsiteY1" fmla="*/ 0 h 1172172"/>
                <a:gd name="connsiteX2" fmla="*/ 2339752 w 2690626"/>
                <a:gd name="connsiteY2" fmla="*/ 908720 h 1172172"/>
                <a:gd name="connsiteX3" fmla="*/ 422083 w 2690626"/>
                <a:gd name="connsiteY3" fmla="*/ 1172172 h 1172172"/>
                <a:gd name="connsiteX4" fmla="*/ 0 w 2690626"/>
                <a:gd name="connsiteY4" fmla="*/ 0 h 1172172"/>
                <a:gd name="connsiteX0" fmla="*/ 0 w 2489806"/>
                <a:gd name="connsiteY0" fmla="*/ 0 h 1172172"/>
                <a:gd name="connsiteX1" fmla="*/ 2489806 w 2489806"/>
                <a:gd name="connsiteY1" fmla="*/ 0 h 1172172"/>
                <a:gd name="connsiteX2" fmla="*/ 2138932 w 2489806"/>
                <a:gd name="connsiteY2" fmla="*/ 908720 h 1172172"/>
                <a:gd name="connsiteX3" fmla="*/ 221263 w 2489806"/>
                <a:gd name="connsiteY3" fmla="*/ 1172172 h 1172172"/>
                <a:gd name="connsiteX4" fmla="*/ 0 w 2489806"/>
                <a:gd name="connsiteY4" fmla="*/ 0 h 1172172"/>
                <a:gd name="connsiteX0" fmla="*/ 68811 w 2558617"/>
                <a:gd name="connsiteY0" fmla="*/ 0 h 1172172"/>
                <a:gd name="connsiteX1" fmla="*/ 2558617 w 2558617"/>
                <a:gd name="connsiteY1" fmla="*/ 0 h 1172172"/>
                <a:gd name="connsiteX2" fmla="*/ 2207743 w 2558617"/>
                <a:gd name="connsiteY2" fmla="*/ 908720 h 1172172"/>
                <a:gd name="connsiteX3" fmla="*/ 0 w 2558617"/>
                <a:gd name="connsiteY3" fmla="*/ 1172172 h 1172172"/>
                <a:gd name="connsiteX4" fmla="*/ 68811 w 2558617"/>
                <a:gd name="connsiteY4" fmla="*/ 0 h 117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617" h="1172172">
                  <a:moveTo>
                    <a:pt x="68811" y="0"/>
                  </a:moveTo>
                  <a:lnTo>
                    <a:pt x="2558617" y="0"/>
                  </a:lnTo>
                  <a:lnTo>
                    <a:pt x="2207743" y="908720"/>
                  </a:lnTo>
                  <a:lnTo>
                    <a:pt x="0" y="1172172"/>
                  </a:lnTo>
                  <a:lnTo>
                    <a:pt x="688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6" y="3901156"/>
              <a:ext cx="9144000" cy="292591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1496454" y="1797518"/>
            <a:ext cx="264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Tópico</a:t>
            </a:r>
            <a:endParaRPr lang="pt-BR" sz="4500" b="1" dirty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07472" y="1779662"/>
            <a:ext cx="321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  <a:latin typeface="GeoSlab703 MdCn BT" pitchFamily="18" charset="0"/>
              </a:rPr>
              <a:t>Tópico</a:t>
            </a:r>
            <a:endParaRPr lang="pt-BR" sz="4500" b="1" dirty="0">
              <a:solidFill>
                <a:schemeClr val="accent6">
                  <a:lumMod val="75000"/>
                </a:schemeClr>
              </a:solidFill>
              <a:latin typeface="GeoSlab703 MdCn BT" pitchFamily="18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160" y="5884118"/>
            <a:ext cx="530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691680" y="19548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bg1">
                    <a:lumMod val="75000"/>
                  </a:schemeClr>
                </a:solidFill>
                <a:latin typeface="Rockwell" pitchFamily="18" charset="0"/>
              </a:rPr>
              <a:t>INTRODUÇÃO</a:t>
            </a:r>
            <a:endParaRPr lang="pt-BR" sz="2200" b="1" spc="100" dirty="0">
              <a:solidFill>
                <a:schemeClr val="bg1">
                  <a:lumMod val="75000"/>
                </a:schemeClr>
              </a:solidFill>
              <a:latin typeface="Rockwell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92" y="3489852"/>
            <a:ext cx="839220" cy="13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05 L 0.06771 -0.06543 C 0.08195 -0.07778 0.10313 -0.08395 0.12535 -0.08395 C 0.1507 -0.08395 0.17119 -0.07778 0.18507 -0.06543 L 0.25348 -0.0105 " pathEditMode="relative" rAng="0" ptsTypes="FffFF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6" name="Picture 2" descr="F:\img\interrogac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98" y="445676"/>
            <a:ext cx="1952638" cy="40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6852" y="1923678"/>
            <a:ext cx="596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Qual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 seu problema de pesquisa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(Inserir aqui)</a:t>
            </a:r>
            <a:endParaRPr lang="pt-B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C:\Users\erlison\Desktop\img\lap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1151" y="3651870"/>
            <a:ext cx="44916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 flipH="1">
            <a:off x="1259632" y="1563638"/>
            <a:ext cx="518457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396194" y="2995948"/>
            <a:ext cx="5408054" cy="2238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-1055601"/>
            <a:ext cx="8347636" cy="56068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580678"/>
            <a:ext cx="8266012" cy="3707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stA="52000" endA="300" endPos="31000" dir="5400000" sy="-100000" algn="bl" rotWithShape="0"/>
          </a:effectLst>
          <a:scene3d>
            <a:camera prst="perspectiveHeroicExtremeLeftFacing" fov="3000000">
              <a:rot lat="1095170" lon="1776106" rev="58669"/>
            </a:camera>
            <a:lightRig rig="harsh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1015569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spc="100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OBJETIVO</a:t>
            </a:r>
            <a:endParaRPr lang="pt-BR" sz="2200" b="1" spc="100" dirty="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18224" y="1352838"/>
            <a:ext cx="1109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Rockwell" pitchFamily="18" charset="0"/>
              </a:rPr>
              <a:t>Geral</a:t>
            </a:r>
            <a:endParaRPr lang="pt-BR" sz="2200" dirty="0">
              <a:latin typeface="Rockwell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1717814"/>
            <a:ext cx="517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Inserir aqui o seu objetivo 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geral </a:t>
            </a:r>
            <a:r>
              <a:rPr lang="pt-BR" sz="2300" b="1" dirty="0" err="1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nononononono</a:t>
            </a:r>
            <a:r>
              <a:rPr lang="pt-BR" sz="23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no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nonononono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300" b="1" dirty="0" err="1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nonononononono</a:t>
            </a:r>
            <a:r>
              <a:rPr lang="pt-BR" sz="23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nonononono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nono no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3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nonononono</a:t>
            </a:r>
            <a:r>
              <a:rPr lang="pt-BR" sz="2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pt-BR" sz="2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3" descr="F:\img\l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21" y="-910362"/>
            <a:ext cx="2165439" cy="30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1045</Words>
  <Application>Microsoft Office PowerPoint</Application>
  <PresentationFormat>Apresentação na tela (16:9)</PresentationFormat>
  <Paragraphs>250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Erlison Soares Lima</cp:lastModifiedBy>
  <cp:revision>434</cp:revision>
  <dcterms:created xsi:type="dcterms:W3CDTF">2015-09-03T15:54:45Z</dcterms:created>
  <dcterms:modified xsi:type="dcterms:W3CDTF">2016-06-20T18:23:29Z</dcterms:modified>
</cp:coreProperties>
</file>