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5" r:id="rId4"/>
    <p:sldId id="266" r:id="rId5"/>
    <p:sldId id="262" r:id="rId6"/>
    <p:sldId id="257" r:id="rId7"/>
    <p:sldId id="260" r:id="rId8"/>
    <p:sldId id="267" r:id="rId9"/>
    <p:sldId id="258" r:id="rId10"/>
    <p:sldId id="264" r:id="rId11"/>
    <p:sldId id="268" r:id="rId12"/>
    <p:sldId id="269" r:id="rId13"/>
    <p:sldId id="272" r:id="rId14"/>
    <p:sldId id="270" r:id="rId15"/>
    <p:sldId id="271" r:id="rId16"/>
    <p:sldId id="273" r:id="rId1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FFFFFF"/>
    <a:srgbClr val="000000"/>
    <a:srgbClr val="002060"/>
    <a:srgbClr val="D91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rlison\Desktop\Despesa%20M&#234;s%20a%20M&#234;s2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Plan1!$B$1</c:f>
              <c:strCache>
                <c:ptCount val="1"/>
                <c:pt idx="0">
                  <c:v>Real</c:v>
                </c:pt>
              </c:strCache>
            </c:strRef>
          </c:tx>
          <c:cat>
            <c:strRef>
              <c:f>Plan1!$A$2:$A$13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 </c:v>
                </c:pt>
                <c:pt idx="11">
                  <c:v>Dezembro</c:v>
                </c:pt>
              </c:strCache>
            </c:strRef>
          </c:cat>
          <c:val>
            <c:numRef>
              <c:f>Plan1!$B$2:$B$13</c:f>
              <c:numCache>
                <c:formatCode>_(* #,##0.00_);_(* \(#,##0.00\);_(* "-"??_);_(@_)</c:formatCode>
                <c:ptCount val="12"/>
                <c:pt idx="0">
                  <c:v>121657</c:v>
                </c:pt>
                <c:pt idx="1">
                  <c:v>118019</c:v>
                </c:pt>
                <c:pt idx="2">
                  <c:v>113711</c:v>
                </c:pt>
                <c:pt idx="3">
                  <c:v>113655</c:v>
                </c:pt>
                <c:pt idx="4">
                  <c:v>116652</c:v>
                </c:pt>
                <c:pt idx="5">
                  <c:v>129161</c:v>
                </c:pt>
                <c:pt idx="6">
                  <c:v>120679</c:v>
                </c:pt>
                <c:pt idx="7">
                  <c:v>115233</c:v>
                </c:pt>
                <c:pt idx="8">
                  <c:v>121112</c:v>
                </c:pt>
                <c:pt idx="9">
                  <c:v>118649</c:v>
                </c:pt>
                <c:pt idx="10">
                  <c:v>106205</c:v>
                </c:pt>
                <c:pt idx="11">
                  <c:v>121005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Plan1!$C$1</c:f>
              <c:strCache>
                <c:ptCount val="1"/>
                <c:pt idx="0">
                  <c:v>Budget</c:v>
                </c:pt>
              </c:strCache>
            </c:strRef>
          </c:tx>
          <c:cat>
            <c:strRef>
              <c:f>Plan1!$A$2:$A$13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 </c:v>
                </c:pt>
                <c:pt idx="11">
                  <c:v>Dezembro</c:v>
                </c:pt>
              </c:strCache>
            </c:strRef>
          </c:cat>
          <c:val>
            <c:numRef>
              <c:f>Plan1!$C$2:$C$13</c:f>
              <c:numCache>
                <c:formatCode>_(* #,##0.00_);_(* \(#,##0.00\);_(* "-"??_);_(@_)</c:formatCode>
                <c:ptCount val="12"/>
                <c:pt idx="0">
                  <c:v>107802</c:v>
                </c:pt>
                <c:pt idx="1">
                  <c:v>107802</c:v>
                </c:pt>
                <c:pt idx="2">
                  <c:v>107802</c:v>
                </c:pt>
                <c:pt idx="3">
                  <c:v>107802</c:v>
                </c:pt>
                <c:pt idx="4">
                  <c:v>107802</c:v>
                </c:pt>
                <c:pt idx="5">
                  <c:v>107802</c:v>
                </c:pt>
                <c:pt idx="6">
                  <c:v>107802</c:v>
                </c:pt>
                <c:pt idx="7">
                  <c:v>107802</c:v>
                </c:pt>
                <c:pt idx="8">
                  <c:v>107802</c:v>
                </c:pt>
                <c:pt idx="9">
                  <c:v>107802</c:v>
                </c:pt>
                <c:pt idx="10">
                  <c:v>111025</c:v>
                </c:pt>
                <c:pt idx="11">
                  <c:v>111025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527232"/>
        <c:axId val="162948992"/>
      </c:lineChart>
      <c:catAx>
        <c:axId val="152527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62948992"/>
        <c:crosses val="autoZero"/>
        <c:auto val="1"/>
        <c:lblAlgn val="ctr"/>
        <c:lblOffset val="100"/>
        <c:noMultiLvlLbl val="0"/>
      </c:catAx>
      <c:valAx>
        <c:axId val="162948992"/>
        <c:scaling>
          <c:orientation val="minMax"/>
          <c:max val="140000"/>
          <c:min val="10000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525272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A5C52-3FB9-4EE2-A820-0223FE1506CB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1C6DE-C3A3-40A9-AE42-E762EC38F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83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1C6DE-C3A3-40A9-AE42-E762EC38FEC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61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1C6DE-C3A3-40A9-AE42-E762EC38FEC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94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1C6DE-C3A3-40A9-AE42-E762EC38FEC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94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0F1D-193F-4972-8B16-3C54490C157D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BC51-B4A0-47E5-9DF2-2D621A3A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4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0F1D-193F-4972-8B16-3C54490C157D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BC51-B4A0-47E5-9DF2-2D621A3A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13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0F1D-193F-4972-8B16-3C54490C157D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BC51-B4A0-47E5-9DF2-2D621A3A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1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3520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0755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0F1D-193F-4972-8B16-3C54490C157D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BC51-B4A0-47E5-9DF2-2D621A3A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23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0F1D-193F-4972-8B16-3C54490C157D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BC51-B4A0-47E5-9DF2-2D621A3A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89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0F1D-193F-4972-8B16-3C54490C157D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BC51-B4A0-47E5-9DF2-2D621A3A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09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0F1D-193F-4972-8B16-3C54490C157D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BC51-B4A0-47E5-9DF2-2D621A3A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78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0F1D-193F-4972-8B16-3C54490C157D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BC51-B4A0-47E5-9DF2-2D621A3A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97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0F1D-193F-4972-8B16-3C54490C157D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BC51-B4A0-47E5-9DF2-2D621A3A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97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0F1D-193F-4972-8B16-3C54490C157D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BC51-B4A0-47E5-9DF2-2D621A3A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8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0F1D-193F-4972-8B16-3C54490C157D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BC51-B4A0-47E5-9DF2-2D621A3A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08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F0F1D-193F-4972-8B16-3C54490C157D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9BC51-B4A0-47E5-9DF2-2D621A3A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62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01892855240\Downloads\gear-192875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47"/>
            <a:ext cx="9153699" cy="52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36512" y="3074925"/>
            <a:ext cx="9180512" cy="2067694"/>
          </a:xfrm>
          <a:prstGeom prst="rect">
            <a:avLst/>
          </a:prstGeom>
          <a:solidFill>
            <a:srgbClr val="2159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89521" y="3616445"/>
            <a:ext cx="6332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ENGENHARIA MECÂNICA</a:t>
            </a:r>
            <a:endParaRPr lang="pt-BR" sz="36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5272" y="3570278"/>
            <a:ext cx="8496944" cy="73866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627784" y="4515085"/>
            <a:ext cx="358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DEFESA DE TCC</a:t>
            </a:r>
            <a:endParaRPr lang="pt-BR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3818"/>
            <a:ext cx="9180512" cy="515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ítulo 5"/>
          <p:cNvSpPr txBox="1">
            <a:spLocks/>
          </p:cNvSpPr>
          <p:nvPr/>
        </p:nvSpPr>
        <p:spPr bwMode="auto">
          <a:xfrm>
            <a:off x="672198" y="1109601"/>
            <a:ext cx="4432444" cy="242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b="1" dirty="0" smtClean="0">
                <a:solidFill>
                  <a:sysClr val="windowText" lastClr="000000"/>
                </a:solidFill>
                <a:latin typeface="Calibri"/>
              </a:rPr>
              <a:t>Insira citações. </a:t>
            </a:r>
            <a:r>
              <a:rPr lang="pt-BR" sz="1600" dirty="0"/>
              <a:t>Quando se coloca muito texto no slide</a:t>
            </a:r>
            <a:r>
              <a:rPr lang="pt-BR" sz="1600" dirty="0" smtClean="0"/>
              <a:t>, a </a:t>
            </a:r>
            <a:r>
              <a:rPr lang="pt-BR" sz="1600" dirty="0"/>
              <a:t>atenção da audiência é dividida entre o arquivo e o apresentador. E, normalmente, o apresentador perde</a:t>
            </a:r>
            <a:r>
              <a:rPr lang="pt-BR" sz="1600" dirty="0" smtClean="0"/>
              <a:t>.</a:t>
            </a:r>
          </a:p>
          <a:p>
            <a:pPr marL="0" lvl="0" indent="0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b="1" dirty="0" smtClean="0"/>
              <a:t>Deixe </a:t>
            </a:r>
            <a:r>
              <a:rPr lang="pt-BR" sz="1600" b="1" dirty="0"/>
              <a:t>no slide apenas as palavras-chaves que o </a:t>
            </a:r>
            <a:r>
              <a:rPr lang="pt-BR" sz="1600" b="1" dirty="0" smtClean="0"/>
              <a:t>ajudarão a </a:t>
            </a:r>
            <a:r>
              <a:rPr lang="pt-BR" sz="1600" b="1" dirty="0"/>
              <a:t>lembrar do assunto.</a:t>
            </a:r>
            <a:endParaRPr lang="pt-BR" sz="16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Título 4"/>
          <p:cNvSpPr>
            <a:spLocks/>
          </p:cNvSpPr>
          <p:nvPr/>
        </p:nvSpPr>
        <p:spPr bwMode="auto">
          <a:xfrm>
            <a:off x="693835" y="337312"/>
            <a:ext cx="3158085" cy="85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FUNDAMENTAÇÃO</a:t>
            </a:r>
            <a:r>
              <a:rPr lang="pt-BR" altLang="pt-PT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 </a:t>
            </a:r>
            <a:r>
              <a:rPr lang="pt-BR" altLang="pt-PT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TEÓRICA</a:t>
            </a:r>
            <a:endParaRPr lang="pt-BR" altLang="pt-PT" sz="4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C:\Users\01892855240\Downloads\cogs-424158_12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3436" r="34661" b="3436"/>
          <a:stretch/>
        </p:blipFill>
        <p:spPr bwMode="auto">
          <a:xfrm>
            <a:off x="5568287" y="-13818"/>
            <a:ext cx="3612225" cy="51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568287" y="-13818"/>
            <a:ext cx="3605844" cy="5157318"/>
          </a:xfrm>
          <a:prstGeom prst="rect">
            <a:avLst/>
          </a:prstGeom>
          <a:solidFill>
            <a:srgbClr val="21596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xão reta 7"/>
          <p:cNvCxnSpPr/>
          <p:nvPr/>
        </p:nvCxnSpPr>
        <p:spPr>
          <a:xfrm>
            <a:off x="278679" y="452671"/>
            <a:ext cx="0" cy="422433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2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3818"/>
            <a:ext cx="9180512" cy="515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5"/>
          <p:cNvSpPr txBox="1">
            <a:spLocks/>
          </p:cNvSpPr>
          <p:nvPr/>
        </p:nvSpPr>
        <p:spPr bwMode="auto">
          <a:xfrm>
            <a:off x="672198" y="1170416"/>
            <a:ext cx="4432444" cy="276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Passo-a-passo...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Lorem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ipsum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dolor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sit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amet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consectetuer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adipiscing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elit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.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Maecenas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porttitor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congue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massa.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Fusce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posuere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, magna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sed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pulvinar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ultricies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purus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lectus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libero,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sit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amet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magna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eros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quis urna.</a:t>
            </a:r>
          </a:p>
          <a:p>
            <a:pPr marL="0" lvl="0" indent="0" algn="just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Observação: </a:t>
            </a:r>
            <a:r>
              <a:rPr lang="pt-BR" sz="1600" dirty="0">
                <a:solidFill>
                  <a:sysClr val="windowText" lastClr="000000"/>
                </a:solidFill>
                <a:latin typeface="Calibri"/>
              </a:rPr>
              <a:t>Se possível, faça um esquema ou quadro explicativo da metodologia utilizada</a:t>
            </a:r>
            <a:endParaRPr lang="pt-BR" sz="16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Título 4"/>
          <p:cNvSpPr>
            <a:spLocks/>
          </p:cNvSpPr>
          <p:nvPr/>
        </p:nvSpPr>
        <p:spPr bwMode="auto">
          <a:xfrm>
            <a:off x="693835" y="531372"/>
            <a:ext cx="3826474" cy="4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METODOLOGIA</a:t>
            </a:r>
            <a:endParaRPr lang="pt-BR" altLang="pt-PT" sz="4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C:\Users\01892855240\Downloads\inches-953424_12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r="25857"/>
          <a:stretch/>
        </p:blipFill>
        <p:spPr bwMode="auto">
          <a:xfrm>
            <a:off x="5459105" y="-92546"/>
            <a:ext cx="3721408" cy="52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5459105" y="0"/>
            <a:ext cx="3721408" cy="5143500"/>
          </a:xfrm>
          <a:prstGeom prst="rect">
            <a:avLst/>
          </a:prstGeom>
          <a:solidFill>
            <a:srgbClr val="21596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xão reta 7"/>
          <p:cNvCxnSpPr/>
          <p:nvPr/>
        </p:nvCxnSpPr>
        <p:spPr>
          <a:xfrm>
            <a:off x="278679" y="452671"/>
            <a:ext cx="0" cy="422433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8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3818"/>
            <a:ext cx="9180512" cy="515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4"/>
          <p:cNvSpPr>
            <a:spLocks/>
          </p:cNvSpPr>
          <p:nvPr/>
        </p:nvSpPr>
        <p:spPr bwMode="auto">
          <a:xfrm>
            <a:off x="693835" y="558911"/>
            <a:ext cx="3826474" cy="41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RESULTADOS</a:t>
            </a:r>
            <a:endParaRPr lang="pt-BR" altLang="pt-PT" sz="2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64707510"/>
              </p:ext>
            </p:extLst>
          </p:nvPr>
        </p:nvGraphicFramePr>
        <p:xfrm>
          <a:off x="1475656" y="1635646"/>
          <a:ext cx="6583522" cy="272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6876256" y="4534736"/>
            <a:ext cx="2077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FONTE: </a:t>
            </a:r>
            <a:r>
              <a:rPr lang="pt-B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Elaborado por</a:t>
            </a:r>
            <a:endParaRPr lang="pt-BR" sz="14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93835" y="987574"/>
            <a:ext cx="7838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3763" indent="-893763"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14B"/>
                </a:solidFill>
                <a:effectLst/>
                <a:uLnTx/>
                <a:uFillTx/>
              </a:rPr>
              <a:t>Gráfico 1: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gráfico. Se possível, utilize gráficos, tabelas, quadros, figuras para apresentar resultados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Conexão reta 7"/>
          <p:cNvCxnSpPr/>
          <p:nvPr/>
        </p:nvCxnSpPr>
        <p:spPr>
          <a:xfrm>
            <a:off x="278679" y="452671"/>
            <a:ext cx="0" cy="422433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56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81" y="-13819"/>
            <a:ext cx="9180512" cy="515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4"/>
          <p:cNvSpPr>
            <a:spLocks/>
          </p:cNvSpPr>
          <p:nvPr/>
        </p:nvSpPr>
        <p:spPr bwMode="auto">
          <a:xfrm>
            <a:off x="693835" y="558911"/>
            <a:ext cx="3826474" cy="41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RESULTADOS</a:t>
            </a:r>
            <a:endParaRPr lang="pt-BR" altLang="pt-PT" sz="2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Conexão reta 7"/>
          <p:cNvCxnSpPr/>
          <p:nvPr/>
        </p:nvCxnSpPr>
        <p:spPr>
          <a:xfrm>
            <a:off x="278679" y="452671"/>
            <a:ext cx="0" cy="422433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67544" y="1259021"/>
            <a:ext cx="4968552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893763" algn="just">
              <a:lnSpc>
                <a:spcPct val="150000"/>
              </a:lnSpc>
              <a:defRPr/>
            </a:pPr>
            <a:r>
              <a:rPr lang="pt-BR" dirty="0" smtClean="0"/>
              <a:t>                 Não </a:t>
            </a:r>
            <a:r>
              <a:rPr lang="pt-BR" dirty="0"/>
              <a:t>insira muitos dados dentro de um mesmo gráfico. De forma geral, eles não são 100% analisados pela audiência –ou não há possibilidade de leitura para tal, ou não há tempo. </a:t>
            </a:r>
            <a:r>
              <a:rPr lang="pt-BR" b="1" dirty="0"/>
              <a:t>Veja qual o objetivo do gráfico e diminua a quantidade de números. Se o objetivo for mostrar evolução, trabalhe com intervalo de datas.</a:t>
            </a:r>
            <a:endParaRPr lang="pt-BR" b="1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16400" b="65750"/>
          <a:stretch>
            <a:fillRect/>
          </a:stretch>
        </p:blipFill>
        <p:spPr bwMode="auto">
          <a:xfrm rot="1097481" flipV="1">
            <a:off x="6330216" y="1659937"/>
            <a:ext cx="35639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7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1892855240\Downloads\shutterstock_305645717_min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45" b="240"/>
          <a:stretch/>
        </p:blipFill>
        <p:spPr bwMode="auto">
          <a:xfrm>
            <a:off x="-21042" y="0"/>
            <a:ext cx="91650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6380" y="2139702"/>
            <a:ext cx="9180512" cy="3066550"/>
          </a:xfrm>
          <a:prstGeom prst="rect">
            <a:avLst/>
          </a:prstGeom>
          <a:solidFill>
            <a:srgbClr val="2159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ítulo 4"/>
          <p:cNvSpPr>
            <a:spLocks/>
          </p:cNvSpPr>
          <p:nvPr/>
        </p:nvSpPr>
        <p:spPr bwMode="auto">
          <a:xfrm>
            <a:off x="2973247" y="2355726"/>
            <a:ext cx="3221257" cy="8571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89" tIns="34295" rIns="68589" bIns="342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BR" altLang="pt-PT" dirty="0" smtClean="0">
                <a:solidFill>
                  <a:schemeClr val="bg1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CONSIDERAÇÕES</a:t>
            </a:r>
            <a:r>
              <a:rPr lang="pt-BR" altLang="pt-PT" sz="3200" dirty="0" smtClean="0">
                <a:solidFill>
                  <a:schemeClr val="bg1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 </a:t>
            </a:r>
            <a:r>
              <a:rPr lang="pt-BR" altLang="pt-PT" sz="3200" b="1" dirty="0" smtClean="0">
                <a:solidFill>
                  <a:schemeClr val="bg1"/>
                </a:solidFill>
              </a:rPr>
              <a:t>FINAIS</a:t>
            </a:r>
            <a:endParaRPr lang="pt-BR" altLang="pt-PT" sz="4400" b="1" dirty="0">
              <a:solidFill>
                <a:schemeClr val="bg1"/>
              </a:solidFill>
            </a:endParaRPr>
          </a:p>
        </p:txBody>
      </p:sp>
      <p:sp>
        <p:nvSpPr>
          <p:cNvPr id="11" name="Subtítulo 5"/>
          <p:cNvSpPr txBox="1">
            <a:spLocks/>
          </p:cNvSpPr>
          <p:nvPr/>
        </p:nvSpPr>
        <p:spPr bwMode="auto">
          <a:xfrm>
            <a:off x="968409" y="4129645"/>
            <a:ext cx="7200800" cy="45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ctr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Tópico 1               Tópico 2              Tópico 3               Tópico 4</a:t>
            </a:r>
            <a:endParaRPr lang="pt-BR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68409" y="4172405"/>
            <a:ext cx="1515359" cy="411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915816" y="4164046"/>
            <a:ext cx="1515359" cy="411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788024" y="4172405"/>
            <a:ext cx="1515359" cy="411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653850" y="4172405"/>
            <a:ext cx="1515359" cy="411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1876" y="12347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Ao final, não resuma; reforce os pontos principais.</a:t>
            </a:r>
          </a:p>
        </p:txBody>
      </p:sp>
    </p:spTree>
    <p:extLst>
      <p:ext uri="{BB962C8B-B14F-4D97-AF65-F5344CB8AC3E}">
        <p14:creationId xmlns:p14="http://schemas.microsoft.com/office/powerpoint/2010/main" val="13573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pt-BR"/>
          </a:p>
        </p:txBody>
      </p:sp>
      <p:pic>
        <p:nvPicPr>
          <p:cNvPr id="16" name="Picture 4" descr="C:\Users\01892855240\Downloads\gear-192875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9" y="0"/>
            <a:ext cx="9153699" cy="52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900105" y="0"/>
            <a:ext cx="7334089" cy="521692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2"/>
          <p:cNvSpPr txBox="1">
            <a:spLocks noChangeArrowheads="1"/>
          </p:cNvSpPr>
          <p:nvPr/>
        </p:nvSpPr>
        <p:spPr bwMode="auto">
          <a:xfrm>
            <a:off x="2034505" y="111316"/>
            <a:ext cx="5057775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altLang="pt-PT" sz="3600" b="1" dirty="0" smtClean="0">
                <a:solidFill>
                  <a:srgbClr val="404040"/>
                </a:solidFill>
                <a:latin typeface="Century Gothic" pitchFamily="34" charset="0"/>
                <a:ea typeface="Dotum" pitchFamily="34" charset="-127"/>
                <a:cs typeface="Verdana" pitchFamily="34" charset="0"/>
              </a:rPr>
              <a:t>REFERÊNCIAS </a:t>
            </a:r>
            <a:endParaRPr lang="pt-PT" altLang="pt-PT" sz="3600" b="1" dirty="0">
              <a:solidFill>
                <a:srgbClr val="40404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grpSp>
        <p:nvGrpSpPr>
          <p:cNvPr id="19" name="Grupo 14"/>
          <p:cNvGrpSpPr>
            <a:grpSpLocks/>
          </p:cNvGrpSpPr>
          <p:nvPr/>
        </p:nvGrpSpPr>
        <p:grpSpPr bwMode="auto">
          <a:xfrm>
            <a:off x="2369468" y="630263"/>
            <a:ext cx="4387850" cy="141287"/>
            <a:chOff x="3900487" y="800100"/>
            <a:chExt cx="4387850" cy="141288"/>
          </a:xfrm>
        </p:grpSpPr>
        <p:sp>
          <p:nvSpPr>
            <p:cNvPr id="20" name="Retângulo 19"/>
            <p:cNvSpPr/>
            <p:nvPr/>
          </p:nvSpPr>
          <p:spPr>
            <a:xfrm rot="16200000">
              <a:off x="6045993" y="-575469"/>
              <a:ext cx="98426" cy="2849563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cxnSp>
          <p:nvCxnSpPr>
            <p:cNvPr id="21" name="Conexão reta 24"/>
            <p:cNvCxnSpPr/>
            <p:nvPr/>
          </p:nvCxnSpPr>
          <p:spPr>
            <a:xfrm>
              <a:off x="3900487" y="941388"/>
              <a:ext cx="4387850" cy="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ubtítulo 5"/>
          <p:cNvSpPr txBox="1">
            <a:spLocks/>
          </p:cNvSpPr>
          <p:nvPr/>
        </p:nvSpPr>
        <p:spPr bwMode="auto">
          <a:xfrm>
            <a:off x="1331640" y="1131590"/>
            <a:ext cx="6587431" cy="228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>
              <a:defRPr/>
            </a:pPr>
            <a:r>
              <a:rPr lang="pt-BR" sz="1600" kern="0" dirty="0" smtClean="0">
                <a:solidFill>
                  <a:prstClr val="black"/>
                </a:solidFill>
              </a:rPr>
              <a:t>SOAP Soluções para Apresentações Profissionais. 15 erros mais comuns em apresentações. Disponível em: &lt;www.soap.com.br</a:t>
            </a:r>
            <a:r>
              <a:rPr lang="pt-BR" sz="1600" kern="0" dirty="0" smtClean="0"/>
              <a:t>&gt; </a:t>
            </a:r>
            <a:r>
              <a:rPr lang="pt-BR" sz="1600" kern="0" dirty="0" smtClean="0">
                <a:solidFill>
                  <a:prstClr val="black"/>
                </a:solidFill>
              </a:rPr>
              <a:t>acesso em: 15 abr. 2016.</a:t>
            </a:r>
          </a:p>
          <a:p>
            <a:pPr marL="0" lvl="0" indent="0">
              <a:defRPr/>
            </a:pPr>
            <a:endParaRPr lang="pt-BR" sz="1600" kern="0" dirty="0">
              <a:solidFill>
                <a:prstClr val="black"/>
              </a:solidFill>
            </a:endParaRPr>
          </a:p>
          <a:p>
            <a:pPr marL="0" lvl="0" indent="0">
              <a:defRPr/>
            </a:pPr>
            <a:r>
              <a:rPr lang="pt-BR" sz="1600" kern="0" dirty="0" smtClean="0">
                <a:solidFill>
                  <a:prstClr val="black"/>
                </a:solidFill>
              </a:rPr>
              <a:t>Projeto Sala de Criação. IFAM. Modelo de apresentação para Engenharia Mecânica.</a:t>
            </a:r>
          </a:p>
          <a:p>
            <a:pPr marL="0" lvl="0" indent="0">
              <a:defRPr/>
            </a:pPr>
            <a:endParaRPr lang="pt-BR" sz="1600" kern="0" dirty="0">
              <a:solidFill>
                <a:prstClr val="black"/>
              </a:solidFill>
            </a:endParaRPr>
          </a:p>
          <a:p>
            <a:pPr marL="0" lvl="0" indent="0">
              <a:defRPr/>
            </a:pPr>
            <a:endParaRPr lang="pt-BR" sz="1600" kern="0" dirty="0" smtClean="0">
              <a:solidFill>
                <a:prstClr val="black"/>
              </a:solidFill>
            </a:endParaRPr>
          </a:p>
          <a:p>
            <a:pPr marL="0" lvl="0" indent="0">
              <a:defRPr/>
            </a:pPr>
            <a:endParaRPr lang="pt-BR" sz="1600" kern="0" dirty="0">
              <a:solidFill>
                <a:prstClr val="black"/>
              </a:solidFill>
            </a:endParaRPr>
          </a:p>
        </p:txBody>
      </p:sp>
      <p:pic>
        <p:nvPicPr>
          <p:cNvPr id="11" name="Picture 2" descr="I:\CCS\03 - DESIGN\PROJETOS\PROJETOS_2016\PROGRAMAS INTEGRAIS - Projetos CCS\02-Sala de Criacao\01-ESTUDOS\APRESENTAÇÕES\LOGOMARCA-SALA-DE-CRIAÇÃO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22" y="3548148"/>
            <a:ext cx="707109" cy="13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446739" y="667923"/>
            <a:ext cx="2250522" cy="3025566"/>
            <a:chOff x="2385273" y="-708980"/>
            <a:chExt cx="4353280" cy="585248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97" t="49020" r="46027" b="37908"/>
            <a:stretch/>
          </p:blipFill>
          <p:spPr>
            <a:xfrm>
              <a:off x="4114799" y="2521324"/>
              <a:ext cx="820271" cy="672352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0" t="9804" r="40804" b="48627"/>
            <a:stretch/>
          </p:blipFill>
          <p:spPr>
            <a:xfrm>
              <a:off x="3610535" y="504265"/>
              <a:ext cx="1801906" cy="2138082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273" y="-708980"/>
              <a:ext cx="4353280" cy="436085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6" t="6144" r="50515" b="71634"/>
            <a:stretch/>
          </p:blipFill>
          <p:spPr>
            <a:xfrm>
              <a:off x="3341593" y="316006"/>
              <a:ext cx="1183341" cy="114300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6" t="11111" r="36758" b="67843"/>
            <a:stretch/>
          </p:blipFill>
          <p:spPr>
            <a:xfrm>
              <a:off x="4659405" y="571500"/>
              <a:ext cx="1122829" cy="1082488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8" t="32157" r="40411" b="50980"/>
            <a:stretch/>
          </p:blipFill>
          <p:spPr>
            <a:xfrm>
              <a:off x="4417359" y="1653988"/>
              <a:ext cx="1030943" cy="867336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23" t="26871" r="50662" b="53333"/>
            <a:stretch/>
          </p:blipFill>
          <p:spPr>
            <a:xfrm>
              <a:off x="3523129" y="1382091"/>
              <a:ext cx="988359" cy="101821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6" t="62092" r="36610"/>
            <a:stretch/>
          </p:blipFill>
          <p:spPr>
            <a:xfrm>
              <a:off x="3321424" y="3193676"/>
              <a:ext cx="2474258" cy="1949824"/>
            </a:xfrm>
            <a:prstGeom prst="rect">
              <a:avLst/>
            </a:prstGeom>
          </p:spPr>
        </p:pic>
      </p:grpSp>
      <p:sp>
        <p:nvSpPr>
          <p:cNvPr id="14" name="CaixaDeTexto 13"/>
          <p:cNvSpPr txBox="1"/>
          <p:nvPr/>
        </p:nvSpPr>
        <p:spPr>
          <a:xfrm>
            <a:off x="579329" y="4515966"/>
            <a:ext cx="79531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200" dirty="0" smtClean="0">
                <a:solidFill>
                  <a:srgbClr val="F8F8F8"/>
                </a:solidFill>
                <a:latin typeface="Rockwell" pitchFamily="18" charset="0"/>
              </a:rPr>
              <a:t>Este modelo de apresentação foi elaborado pelos participantes do Projeto Sala de Criação, </a:t>
            </a:r>
          </a:p>
          <a:p>
            <a:pPr algn="ctr">
              <a:lnSpc>
                <a:spcPct val="90000"/>
              </a:lnSpc>
            </a:pPr>
            <a:r>
              <a:rPr lang="pt-BR" sz="1200" dirty="0" smtClean="0">
                <a:solidFill>
                  <a:srgbClr val="F8F8F8"/>
                </a:solidFill>
                <a:latin typeface="Rockwell" pitchFamily="18" charset="0"/>
              </a:rPr>
              <a:t>dos Programas Integrais 2016/1, do IFAM-Campus Manaus Centro.</a:t>
            </a:r>
            <a:endParaRPr lang="pt-BR" sz="1200" dirty="0">
              <a:solidFill>
                <a:srgbClr val="F8F8F8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01892855240\Downloads\gears-1236578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7"/>
          <a:stretch/>
        </p:blipFill>
        <p:spPr bwMode="auto">
          <a:xfrm>
            <a:off x="-12983" y="-27656"/>
            <a:ext cx="9180512" cy="51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0" y="-27656"/>
            <a:ext cx="9180512" cy="5211664"/>
          </a:xfrm>
          <a:prstGeom prst="rect">
            <a:avLst/>
          </a:prstGeom>
          <a:solidFill>
            <a:srgbClr val="2159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375831" y="2053688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TÍTULO</a:t>
            </a:r>
            <a:endParaRPr lang="pt-BR" sz="36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646198" y="2952328"/>
            <a:ext cx="358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SUBTÍTULO SE HOUVER</a:t>
            </a:r>
            <a:endParaRPr lang="pt-BR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62215" y="256508"/>
            <a:ext cx="2588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NOME DO ALUNO</a:t>
            </a:r>
            <a:endParaRPr lang="pt-BR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448254" y="4515966"/>
            <a:ext cx="20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ORIENTADOR</a:t>
            </a:r>
            <a:endParaRPr lang="pt-BR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5272" y="2007521"/>
            <a:ext cx="8496944" cy="73866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5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C:\Users\01892855240\Downloads\gear-192875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9" y="0"/>
            <a:ext cx="9153699" cy="52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900105" y="0"/>
            <a:ext cx="7334089" cy="52169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5792732" y="0"/>
            <a:ext cx="3214397" cy="3520951"/>
            <a:chOff x="5742359" y="38533"/>
            <a:chExt cx="3214397" cy="3520951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4" t="17450" r="53149" b="8002"/>
            <a:stretch>
              <a:fillRect/>
            </a:stretch>
          </p:blipFill>
          <p:spPr bwMode="auto">
            <a:xfrm flipH="1">
              <a:off x="5822099" y="706575"/>
              <a:ext cx="3134657" cy="28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75" b="45799"/>
            <a:stretch>
              <a:fillRect/>
            </a:stretch>
          </p:blipFill>
          <p:spPr bwMode="auto">
            <a:xfrm flipH="1">
              <a:off x="5742359" y="38533"/>
              <a:ext cx="2471045" cy="2074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755576" y="206133"/>
            <a:ext cx="50577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altLang="pt-PT" sz="3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Dotum" pitchFamily="34" charset="-127"/>
                <a:cs typeface="Verdana" pitchFamily="34" charset="0"/>
              </a:rPr>
              <a:t>SUMÁRIO</a:t>
            </a:r>
            <a:endParaRPr lang="pt-PT" altLang="pt-PT" sz="3600" b="1" dirty="0">
              <a:solidFill>
                <a:srgbClr val="404040"/>
              </a:solidFill>
              <a:latin typeface="Century Gothic" pitchFamily="34" charset="0"/>
              <a:ea typeface="Dotum" pitchFamily="34" charset="-127"/>
              <a:cs typeface="Verdana" pitchFamily="34" charset="0"/>
            </a:endParaRPr>
          </a:p>
        </p:txBody>
      </p:sp>
      <p:grpSp>
        <p:nvGrpSpPr>
          <p:cNvPr id="10" name="Grupo 14"/>
          <p:cNvGrpSpPr>
            <a:grpSpLocks/>
          </p:cNvGrpSpPr>
          <p:nvPr/>
        </p:nvGrpSpPr>
        <p:grpSpPr bwMode="auto">
          <a:xfrm>
            <a:off x="1090539" y="725246"/>
            <a:ext cx="4387850" cy="141287"/>
            <a:chOff x="3900487" y="800100"/>
            <a:chExt cx="4387850" cy="141288"/>
          </a:xfrm>
        </p:grpSpPr>
        <p:sp>
          <p:nvSpPr>
            <p:cNvPr id="11" name="Retângulo 10"/>
            <p:cNvSpPr/>
            <p:nvPr/>
          </p:nvSpPr>
          <p:spPr>
            <a:xfrm rot="16200000">
              <a:off x="6045993" y="-575469"/>
              <a:ext cx="98426" cy="2849563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cxnSp>
          <p:nvCxnSpPr>
            <p:cNvPr id="12" name="Conexão reta 24"/>
            <p:cNvCxnSpPr/>
            <p:nvPr/>
          </p:nvCxnSpPr>
          <p:spPr>
            <a:xfrm>
              <a:off x="3900487" y="941388"/>
              <a:ext cx="4387850" cy="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ítulo 1"/>
          <p:cNvSpPr txBox="1">
            <a:spLocks/>
          </p:cNvSpPr>
          <p:nvPr/>
        </p:nvSpPr>
        <p:spPr>
          <a:xfrm>
            <a:off x="1197035" y="1203598"/>
            <a:ext cx="3926346" cy="3620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1.   INTRODUÇÃO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2.   OBJETIVOS</a:t>
            </a:r>
            <a:endParaRPr lang="en-US" dirty="0">
              <a:latin typeface="Corbel" panose="020B0503020204020204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3.   JUSTIFICATIVA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4.   FUNDAMENTAÇÃO TEÓRICA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5.   METODOLOGIA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6</a:t>
            </a:r>
            <a:r>
              <a:rPr lang="en-US" dirty="0" smtClean="0">
                <a:latin typeface="Corbel" panose="020B0503020204020204" pitchFamily="34" charset="0"/>
              </a:rPr>
              <a:t>.   RESULTADOS</a:t>
            </a:r>
            <a:endParaRPr lang="en-US" dirty="0">
              <a:latin typeface="Corbel" panose="020B0503020204020204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7.   CONSIDERAÇÕES FINAIS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8.   REFERÊNCIAS</a:t>
            </a:r>
            <a:endParaRPr lang="pt-BR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8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C:\Users\01892855240\Downloads\gear-192875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9" y="0"/>
            <a:ext cx="9153699" cy="52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900105" y="0"/>
            <a:ext cx="7334089" cy="52169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2034505" y="215657"/>
            <a:ext cx="50577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altLang="pt-PT" sz="3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Dotum" pitchFamily="34" charset="-127"/>
                <a:cs typeface="Verdana" pitchFamily="34" charset="0"/>
              </a:rPr>
              <a:t>INTRODUÇÃO</a:t>
            </a:r>
            <a:endParaRPr lang="pt-PT" altLang="pt-PT" sz="3600" b="1" dirty="0">
              <a:solidFill>
                <a:srgbClr val="404040"/>
              </a:solidFill>
              <a:latin typeface="Century Gothic" pitchFamily="34" charset="0"/>
              <a:ea typeface="Dotum" pitchFamily="34" charset="-127"/>
              <a:cs typeface="Verdana" pitchFamily="34" charset="0"/>
            </a:endParaRPr>
          </a:p>
        </p:txBody>
      </p:sp>
      <p:grpSp>
        <p:nvGrpSpPr>
          <p:cNvPr id="10" name="Grupo 14"/>
          <p:cNvGrpSpPr>
            <a:grpSpLocks/>
          </p:cNvGrpSpPr>
          <p:nvPr/>
        </p:nvGrpSpPr>
        <p:grpSpPr bwMode="auto">
          <a:xfrm>
            <a:off x="2369468" y="734770"/>
            <a:ext cx="4387850" cy="141287"/>
            <a:chOff x="3900487" y="800100"/>
            <a:chExt cx="4387850" cy="141288"/>
          </a:xfrm>
        </p:grpSpPr>
        <p:sp>
          <p:nvSpPr>
            <p:cNvPr id="11" name="Retângulo 10"/>
            <p:cNvSpPr/>
            <p:nvPr/>
          </p:nvSpPr>
          <p:spPr>
            <a:xfrm rot="16200000">
              <a:off x="6045993" y="-575469"/>
              <a:ext cx="98426" cy="2849563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cxnSp>
          <p:nvCxnSpPr>
            <p:cNvPr id="12" name="Conexão reta 24"/>
            <p:cNvCxnSpPr/>
            <p:nvPr/>
          </p:nvCxnSpPr>
          <p:spPr>
            <a:xfrm>
              <a:off x="3900487" y="941388"/>
              <a:ext cx="4387850" cy="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ubtítulo 5"/>
          <p:cNvSpPr txBox="1">
            <a:spLocks/>
          </p:cNvSpPr>
          <p:nvPr/>
        </p:nvSpPr>
        <p:spPr bwMode="auto">
          <a:xfrm>
            <a:off x="2098900" y="1126143"/>
            <a:ext cx="4936500" cy="358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b="1" dirty="0" smtClean="0">
                <a:solidFill>
                  <a:sysClr val="windowText" lastClr="000000"/>
                </a:solidFill>
                <a:latin typeface="Calibri"/>
              </a:rPr>
              <a:t> Esta 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pesquisa ...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Lorem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ipsum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dolor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sit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amet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consectetuer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adipiscing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elit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.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Maecenas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porttitor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congue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massa.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Fusce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posuere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, magna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sed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pulvinar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ultricies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purus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lectus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malesuada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libero,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sit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amet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magna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eros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quis urna.</a:t>
            </a:r>
          </a:p>
          <a:p>
            <a:pPr marL="0" lvl="0" indent="0" algn="just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b="1" dirty="0" smtClean="0">
                <a:solidFill>
                  <a:sysClr val="windowText" lastClr="000000"/>
                </a:solidFill>
                <a:latin typeface="Calibri"/>
              </a:rPr>
              <a:t> Observação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: </a:t>
            </a:r>
            <a:r>
              <a:rPr lang="pt-BR" sz="1600" dirty="0">
                <a:solidFill>
                  <a:sysClr val="windowText" lastClr="000000"/>
                </a:solidFill>
                <a:latin typeface="Calibri"/>
              </a:rPr>
              <a:t>insira pouco texto. Evite ficar lendo slides. Lembre-se de que eles são apenas um suporte para sua apresentação. Se possível, converta informação textual em visual.</a:t>
            </a:r>
          </a:p>
        </p:txBody>
      </p:sp>
    </p:spTree>
    <p:extLst>
      <p:ext uri="{BB962C8B-B14F-4D97-AF65-F5344CB8AC3E}">
        <p14:creationId xmlns:p14="http://schemas.microsoft.com/office/powerpoint/2010/main" val="24225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3818"/>
            <a:ext cx="9180512" cy="515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74" t="17450" r="53149" b="8002"/>
          <a:stretch>
            <a:fillRect/>
          </a:stretch>
        </p:blipFill>
        <p:spPr bwMode="auto">
          <a:xfrm flipH="1">
            <a:off x="6811980" y="647504"/>
            <a:ext cx="3134657" cy="285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5" b="45799"/>
          <a:stretch>
            <a:fillRect/>
          </a:stretch>
        </p:blipFill>
        <p:spPr bwMode="auto">
          <a:xfrm flipH="1">
            <a:off x="6732240" y="-20538"/>
            <a:ext cx="2471045" cy="20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16400" b="65750"/>
          <a:stretch>
            <a:fillRect/>
          </a:stretch>
        </p:blipFill>
        <p:spPr bwMode="auto">
          <a:xfrm rot="1097481" flipV="1">
            <a:off x="6280667" y="3604154"/>
            <a:ext cx="35639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539552" y="774105"/>
            <a:ext cx="3926346" cy="3620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1.   INTRODUÇÃO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2.   OBJETIVOS</a:t>
            </a:r>
            <a:endParaRPr lang="en-US" dirty="0">
              <a:latin typeface="Corbel" panose="020B0503020204020204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3.   JUSTIFICATIVA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4.   FUNDAMENTAÇÃO TEÓRICA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5.   METODOLOGIA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6</a:t>
            </a:r>
            <a:r>
              <a:rPr lang="en-US" dirty="0" smtClean="0">
                <a:latin typeface="Corbel" panose="020B0503020204020204" pitchFamily="34" charset="0"/>
              </a:rPr>
              <a:t>.   RESULTADOS</a:t>
            </a:r>
            <a:endParaRPr lang="en-US" dirty="0">
              <a:latin typeface="Corbel" panose="020B0503020204020204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7.   CONSIDERAÇÕES FINAIS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rbel" panose="020B0503020204020204" pitchFamily="34" charset="0"/>
              </a:rPr>
              <a:t>8.   REFERÊNCIAS</a:t>
            </a:r>
            <a:endParaRPr lang="pt-BR" dirty="0">
              <a:latin typeface="Corbel" panose="020B0503020204020204" pitchFamily="34" charset="0"/>
            </a:endParaRPr>
          </a:p>
        </p:txBody>
      </p:sp>
      <p:cxnSp>
        <p:nvCxnSpPr>
          <p:cNvPr id="129" name="Conexão reta 7"/>
          <p:cNvCxnSpPr/>
          <p:nvPr/>
        </p:nvCxnSpPr>
        <p:spPr>
          <a:xfrm>
            <a:off x="278679" y="452671"/>
            <a:ext cx="0" cy="422433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014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3818"/>
            <a:ext cx="9180512" cy="515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ítulo 5"/>
          <p:cNvSpPr txBox="1">
            <a:spLocks/>
          </p:cNvSpPr>
          <p:nvPr/>
        </p:nvSpPr>
        <p:spPr bwMode="auto">
          <a:xfrm>
            <a:off x="715620" y="915566"/>
            <a:ext cx="4936500" cy="358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b="1" dirty="0" smtClean="0">
                <a:solidFill>
                  <a:sysClr val="windowText" lastClr="000000"/>
                </a:solidFill>
                <a:latin typeface="Calibri"/>
              </a:rPr>
              <a:t> Esta 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pesquisa ...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Lorem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ipsum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dolor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sit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amet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consectetuer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adipiscing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elit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.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Maecenas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porttitor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congue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massa.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Fusce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posuere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, magna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sed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pulvinar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ultricies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purus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lectus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malesuada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libero,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sit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amet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magna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eros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quis urna.</a:t>
            </a:r>
          </a:p>
          <a:p>
            <a:pPr marL="0" lvl="0" indent="0" algn="just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b="1" dirty="0" smtClean="0">
                <a:solidFill>
                  <a:sysClr val="windowText" lastClr="000000"/>
                </a:solidFill>
                <a:latin typeface="Calibri"/>
              </a:rPr>
              <a:t> Observação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: </a:t>
            </a:r>
            <a:r>
              <a:rPr lang="pt-BR" sz="1600" dirty="0">
                <a:solidFill>
                  <a:sysClr val="windowText" lastClr="000000"/>
                </a:solidFill>
                <a:latin typeface="Calibri"/>
              </a:rPr>
              <a:t>insira pouco texto. Evite ficar lendo slides. Lembre-se de que eles são apenas um suporte para sua apresentação. Se possível, converta informação textual em visual.</a:t>
            </a:r>
          </a:p>
        </p:txBody>
      </p:sp>
      <p:pic>
        <p:nvPicPr>
          <p:cNvPr id="21" name="Picture 17" descr="S2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23703" r="52222" b="8009"/>
          <a:stretch>
            <a:fillRect/>
          </a:stretch>
        </p:blipFill>
        <p:spPr bwMode="auto">
          <a:xfrm>
            <a:off x="6372200" y="834472"/>
            <a:ext cx="1956767" cy="301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ítulo 4"/>
          <p:cNvSpPr>
            <a:spLocks/>
          </p:cNvSpPr>
          <p:nvPr/>
        </p:nvSpPr>
        <p:spPr bwMode="auto">
          <a:xfrm>
            <a:off x="889542" y="353451"/>
            <a:ext cx="3826474" cy="4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INTRODUÇÃO</a:t>
            </a:r>
            <a:endParaRPr lang="pt-BR" altLang="pt-PT" sz="4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exão reta 7"/>
          <p:cNvCxnSpPr/>
          <p:nvPr/>
        </p:nvCxnSpPr>
        <p:spPr>
          <a:xfrm>
            <a:off x="278679" y="452671"/>
            <a:ext cx="0" cy="422433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3" descr="C:\Users\01892855240\Downloads\construction-370588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4" r="2052" b="10868"/>
          <a:stretch/>
        </p:blipFill>
        <p:spPr bwMode="auto">
          <a:xfrm>
            <a:off x="-6380" y="1"/>
            <a:ext cx="9150379" cy="52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tângulo 112"/>
          <p:cNvSpPr/>
          <p:nvPr/>
        </p:nvSpPr>
        <p:spPr>
          <a:xfrm>
            <a:off x="-6380" y="3138558"/>
            <a:ext cx="9180512" cy="2067694"/>
          </a:xfrm>
          <a:prstGeom prst="rect">
            <a:avLst/>
          </a:prstGeom>
          <a:solidFill>
            <a:srgbClr val="2159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Título 4"/>
          <p:cNvSpPr>
            <a:spLocks/>
          </p:cNvSpPr>
          <p:nvPr/>
        </p:nvSpPr>
        <p:spPr bwMode="auto">
          <a:xfrm>
            <a:off x="2670639" y="3166334"/>
            <a:ext cx="3826474" cy="469049"/>
          </a:xfrm>
          <a:prstGeom prst="rect">
            <a:avLst/>
          </a:prstGeom>
          <a:noFill/>
          <a:ln>
            <a:noFill/>
          </a:ln>
          <a:extLst/>
        </p:spPr>
        <p:txBody>
          <a:bodyPr lIns="68589" tIns="34295" rIns="68589" bIns="342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BR" altLang="pt-PT" sz="3200" dirty="0" smtClean="0">
                <a:solidFill>
                  <a:schemeClr val="bg1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OBJETIVOS</a:t>
            </a:r>
            <a:endParaRPr lang="pt-BR" altLang="pt-PT" sz="4400" b="1" dirty="0">
              <a:solidFill>
                <a:schemeClr val="bg1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Subtítulo 5"/>
          <p:cNvSpPr txBox="1">
            <a:spLocks/>
          </p:cNvSpPr>
          <p:nvPr/>
        </p:nvSpPr>
        <p:spPr bwMode="auto">
          <a:xfrm>
            <a:off x="968409" y="4129645"/>
            <a:ext cx="7200800" cy="45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ctr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Tópico 1               Tópico 2              Tópico 3               Tópico 4</a:t>
            </a:r>
            <a:endParaRPr lang="pt-BR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055" name="Retângulo 2054"/>
          <p:cNvSpPr/>
          <p:nvPr/>
        </p:nvSpPr>
        <p:spPr>
          <a:xfrm>
            <a:off x="968409" y="4172405"/>
            <a:ext cx="1515359" cy="411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Retângulo 114"/>
          <p:cNvSpPr/>
          <p:nvPr/>
        </p:nvSpPr>
        <p:spPr>
          <a:xfrm>
            <a:off x="2915816" y="4164046"/>
            <a:ext cx="1515359" cy="411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Retângulo 115"/>
          <p:cNvSpPr/>
          <p:nvPr/>
        </p:nvSpPr>
        <p:spPr>
          <a:xfrm>
            <a:off x="4788024" y="4172405"/>
            <a:ext cx="1515359" cy="411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Retângulo 116"/>
          <p:cNvSpPr/>
          <p:nvPr/>
        </p:nvSpPr>
        <p:spPr>
          <a:xfrm>
            <a:off x="6653850" y="4172405"/>
            <a:ext cx="1515359" cy="411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30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7849"/>
            <a:ext cx="9180512" cy="515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4"/>
          <p:cNvSpPr>
            <a:spLocks/>
          </p:cNvSpPr>
          <p:nvPr/>
        </p:nvSpPr>
        <p:spPr bwMode="auto">
          <a:xfrm>
            <a:off x="4169005" y="1260126"/>
            <a:ext cx="3826474" cy="469049"/>
          </a:xfrm>
          <a:prstGeom prst="rect">
            <a:avLst/>
          </a:prstGeom>
          <a:noFill/>
          <a:ln>
            <a:noFill/>
          </a:ln>
          <a:extLst/>
        </p:spPr>
        <p:txBody>
          <a:bodyPr lIns="68589" tIns="34295" rIns="68589" bIns="342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OBJETIVOS</a:t>
            </a:r>
            <a:endParaRPr lang="pt-BR" altLang="pt-PT" sz="4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215461" y="2081110"/>
            <a:ext cx="221292" cy="324173"/>
            <a:chOff x="4288219" y="2020781"/>
            <a:chExt cx="221292" cy="324173"/>
          </a:xfrm>
          <a:solidFill>
            <a:schemeClr val="accent5">
              <a:lumMod val="50000"/>
            </a:schemeClr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 rot="9244819" flipV="1">
              <a:off x="4356237" y="2204900"/>
              <a:ext cx="139108" cy="140054"/>
            </a:xfrm>
            <a:custGeom>
              <a:avLst/>
              <a:gdLst>
                <a:gd name="T0" fmla="*/ 0 w 246"/>
                <a:gd name="T1" fmla="*/ 237 h 249"/>
                <a:gd name="T2" fmla="*/ 0 w 246"/>
                <a:gd name="T3" fmla="*/ 237 h 249"/>
                <a:gd name="T4" fmla="*/ 0 w 246"/>
                <a:gd name="T5" fmla="*/ 237 h 249"/>
                <a:gd name="T6" fmla="*/ 0 w 246"/>
                <a:gd name="T7" fmla="*/ 237 h 249"/>
                <a:gd name="T8" fmla="*/ 0 w 246"/>
                <a:gd name="T9" fmla="*/ 237 h 249"/>
                <a:gd name="T10" fmla="*/ 0 w 246"/>
                <a:gd name="T11" fmla="*/ 237 h 249"/>
                <a:gd name="T12" fmla="*/ 0 w 246"/>
                <a:gd name="T13" fmla="*/ 237 h 249"/>
                <a:gd name="T14" fmla="*/ 0 w 246"/>
                <a:gd name="T15" fmla="*/ 237 h 249"/>
                <a:gd name="T16" fmla="*/ 0 w 246"/>
                <a:gd name="T17" fmla="*/ 237 h 249"/>
                <a:gd name="T18" fmla="*/ 0 w 246"/>
                <a:gd name="T19" fmla="*/ 237 h 249"/>
                <a:gd name="T20" fmla="*/ 0 w 246"/>
                <a:gd name="T21" fmla="*/ 237 h 249"/>
                <a:gd name="T22" fmla="*/ 0 w 246"/>
                <a:gd name="T23" fmla="*/ 237 h 249"/>
                <a:gd name="T24" fmla="*/ 0 w 246"/>
                <a:gd name="T25" fmla="*/ 237 h 249"/>
                <a:gd name="T26" fmla="*/ 0 w 246"/>
                <a:gd name="T27" fmla="*/ 237 h 249"/>
                <a:gd name="T28" fmla="*/ 203 w 246"/>
                <a:gd name="T29" fmla="*/ 0 h 249"/>
                <a:gd name="T30" fmla="*/ 195 w 246"/>
                <a:gd name="T31" fmla="*/ 1 h 249"/>
                <a:gd name="T32" fmla="*/ 167 w 246"/>
                <a:gd name="T33" fmla="*/ 16 h 249"/>
                <a:gd name="T34" fmla="*/ 122 w 246"/>
                <a:gd name="T35" fmla="*/ 59 h 249"/>
                <a:gd name="T36" fmla="*/ 88 w 246"/>
                <a:gd name="T37" fmla="*/ 92 h 249"/>
                <a:gd name="T38" fmla="*/ 80 w 246"/>
                <a:gd name="T39" fmla="*/ 100 h 249"/>
                <a:gd name="T40" fmla="*/ 78 w 246"/>
                <a:gd name="T41" fmla="*/ 106 h 249"/>
                <a:gd name="T42" fmla="*/ 72 w 246"/>
                <a:gd name="T43" fmla="*/ 127 h 249"/>
                <a:gd name="T44" fmla="*/ 71 w 246"/>
                <a:gd name="T45" fmla="*/ 129 h 249"/>
                <a:gd name="T46" fmla="*/ 70 w 246"/>
                <a:gd name="T47" fmla="*/ 127 h 249"/>
                <a:gd name="T48" fmla="*/ 75 w 246"/>
                <a:gd name="T49" fmla="*/ 104 h 249"/>
                <a:gd name="T50" fmla="*/ 65 w 246"/>
                <a:gd name="T51" fmla="*/ 115 h 249"/>
                <a:gd name="T52" fmla="*/ 64 w 246"/>
                <a:gd name="T53" fmla="*/ 120 h 249"/>
                <a:gd name="T54" fmla="*/ 60 w 246"/>
                <a:gd name="T55" fmla="*/ 136 h 249"/>
                <a:gd name="T56" fmla="*/ 55 w 246"/>
                <a:gd name="T57" fmla="*/ 151 h 249"/>
                <a:gd name="T58" fmla="*/ 55 w 246"/>
                <a:gd name="T59" fmla="*/ 150 h 249"/>
                <a:gd name="T60" fmla="*/ 52 w 246"/>
                <a:gd name="T61" fmla="*/ 144 h 249"/>
                <a:gd name="T62" fmla="*/ 49 w 246"/>
                <a:gd name="T63" fmla="*/ 141 h 249"/>
                <a:gd name="T64" fmla="*/ 49 w 246"/>
                <a:gd name="T65" fmla="*/ 142 h 249"/>
                <a:gd name="T66" fmla="*/ 49 w 246"/>
                <a:gd name="T67" fmla="*/ 139 h 249"/>
                <a:gd name="T68" fmla="*/ 47 w 246"/>
                <a:gd name="T69" fmla="*/ 136 h 249"/>
                <a:gd name="T70" fmla="*/ 48 w 246"/>
                <a:gd name="T71" fmla="*/ 162 h 249"/>
                <a:gd name="T72" fmla="*/ 51 w 246"/>
                <a:gd name="T73" fmla="*/ 227 h 249"/>
                <a:gd name="T74" fmla="*/ 57 w 246"/>
                <a:gd name="T75" fmla="*/ 234 h 249"/>
                <a:gd name="T76" fmla="*/ 58 w 246"/>
                <a:gd name="T77" fmla="*/ 245 h 249"/>
                <a:gd name="T78" fmla="*/ 55 w 246"/>
                <a:gd name="T79" fmla="*/ 247 h 249"/>
                <a:gd name="T80" fmla="*/ 48 w 246"/>
                <a:gd name="T81" fmla="*/ 246 h 249"/>
                <a:gd name="T82" fmla="*/ 34 w 246"/>
                <a:gd name="T83" fmla="*/ 245 h 249"/>
                <a:gd name="T84" fmla="*/ 20 w 246"/>
                <a:gd name="T85" fmla="*/ 241 h 249"/>
                <a:gd name="T86" fmla="*/ 18 w 246"/>
                <a:gd name="T87" fmla="*/ 241 h 249"/>
                <a:gd name="T88" fmla="*/ 28 w 246"/>
                <a:gd name="T89" fmla="*/ 245 h 249"/>
                <a:gd name="T90" fmla="*/ 49 w 246"/>
                <a:gd name="T91" fmla="*/ 249 h 249"/>
                <a:gd name="T92" fmla="*/ 54 w 246"/>
                <a:gd name="T93" fmla="*/ 249 h 249"/>
                <a:gd name="T94" fmla="*/ 65 w 246"/>
                <a:gd name="T95" fmla="*/ 229 h 249"/>
                <a:gd name="T96" fmla="*/ 96 w 246"/>
                <a:gd name="T97" fmla="*/ 167 h 249"/>
                <a:gd name="T98" fmla="*/ 180 w 246"/>
                <a:gd name="T99" fmla="*/ 70 h 249"/>
                <a:gd name="T100" fmla="*/ 239 w 246"/>
                <a:gd name="T101" fmla="*/ 26 h 249"/>
                <a:gd name="T102" fmla="*/ 239 w 246"/>
                <a:gd name="T103" fmla="*/ 18 h 249"/>
                <a:gd name="T104" fmla="*/ 230 w 246"/>
                <a:gd name="T105" fmla="*/ 12 h 249"/>
                <a:gd name="T106" fmla="*/ 226 w 246"/>
                <a:gd name="T107" fmla="*/ 12 h 249"/>
                <a:gd name="T108" fmla="*/ 214 w 246"/>
                <a:gd name="T109" fmla="*/ 5 h 249"/>
                <a:gd name="T110" fmla="*/ 210 w 246"/>
                <a:gd name="T111" fmla="*/ 3 h 249"/>
                <a:gd name="T112" fmla="*/ 211 w 246"/>
                <a:gd name="T113" fmla="*/ 4 h 249"/>
                <a:gd name="T114" fmla="*/ 211 w 246"/>
                <a:gd name="T115" fmla="*/ 4 h 249"/>
                <a:gd name="T116" fmla="*/ 209 w 246"/>
                <a:gd name="T117" fmla="*/ 2 h 249"/>
                <a:gd name="T118" fmla="*/ 203 w 246"/>
                <a:gd name="T1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6" h="249"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203" y="0"/>
                  </a:moveTo>
                  <a:cubicBezTo>
                    <a:pt x="201" y="0"/>
                    <a:pt x="198" y="1"/>
                    <a:pt x="195" y="1"/>
                  </a:cubicBezTo>
                  <a:cubicBezTo>
                    <a:pt x="188" y="2"/>
                    <a:pt x="180" y="5"/>
                    <a:pt x="167" y="16"/>
                  </a:cubicBezTo>
                  <a:cubicBezTo>
                    <a:pt x="155" y="26"/>
                    <a:pt x="130" y="51"/>
                    <a:pt x="122" y="59"/>
                  </a:cubicBezTo>
                  <a:cubicBezTo>
                    <a:pt x="114" y="67"/>
                    <a:pt x="93" y="88"/>
                    <a:pt x="88" y="92"/>
                  </a:cubicBezTo>
                  <a:cubicBezTo>
                    <a:pt x="86" y="93"/>
                    <a:pt x="83" y="96"/>
                    <a:pt x="80" y="100"/>
                  </a:cubicBezTo>
                  <a:cubicBezTo>
                    <a:pt x="79" y="102"/>
                    <a:pt x="78" y="104"/>
                    <a:pt x="78" y="106"/>
                  </a:cubicBezTo>
                  <a:cubicBezTo>
                    <a:pt x="77" y="110"/>
                    <a:pt x="73" y="124"/>
                    <a:pt x="72" y="127"/>
                  </a:cubicBezTo>
                  <a:cubicBezTo>
                    <a:pt x="72" y="128"/>
                    <a:pt x="71" y="129"/>
                    <a:pt x="71" y="129"/>
                  </a:cubicBezTo>
                  <a:cubicBezTo>
                    <a:pt x="70" y="129"/>
                    <a:pt x="70" y="129"/>
                    <a:pt x="70" y="127"/>
                  </a:cubicBezTo>
                  <a:cubicBezTo>
                    <a:pt x="70" y="126"/>
                    <a:pt x="73" y="116"/>
                    <a:pt x="75" y="104"/>
                  </a:cubicBezTo>
                  <a:cubicBezTo>
                    <a:pt x="71" y="108"/>
                    <a:pt x="67" y="112"/>
                    <a:pt x="65" y="115"/>
                  </a:cubicBezTo>
                  <a:cubicBezTo>
                    <a:pt x="65" y="117"/>
                    <a:pt x="64" y="119"/>
                    <a:pt x="64" y="120"/>
                  </a:cubicBezTo>
                  <a:cubicBezTo>
                    <a:pt x="63" y="124"/>
                    <a:pt x="61" y="131"/>
                    <a:pt x="60" y="136"/>
                  </a:cubicBezTo>
                  <a:cubicBezTo>
                    <a:pt x="59" y="141"/>
                    <a:pt x="56" y="151"/>
                    <a:pt x="55" y="151"/>
                  </a:cubicBezTo>
                  <a:cubicBezTo>
                    <a:pt x="55" y="151"/>
                    <a:pt x="55" y="151"/>
                    <a:pt x="55" y="150"/>
                  </a:cubicBezTo>
                  <a:cubicBezTo>
                    <a:pt x="55" y="147"/>
                    <a:pt x="52" y="144"/>
                    <a:pt x="52" y="144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9" y="141"/>
                    <a:pt x="49" y="142"/>
                    <a:pt x="49" y="142"/>
                  </a:cubicBezTo>
                  <a:cubicBezTo>
                    <a:pt x="49" y="142"/>
                    <a:pt x="49" y="141"/>
                    <a:pt x="49" y="139"/>
                  </a:cubicBezTo>
                  <a:cubicBezTo>
                    <a:pt x="49" y="137"/>
                    <a:pt x="48" y="137"/>
                    <a:pt x="47" y="136"/>
                  </a:cubicBezTo>
                  <a:cubicBezTo>
                    <a:pt x="48" y="146"/>
                    <a:pt x="48" y="156"/>
                    <a:pt x="48" y="162"/>
                  </a:cubicBezTo>
                  <a:cubicBezTo>
                    <a:pt x="48" y="171"/>
                    <a:pt x="51" y="221"/>
                    <a:pt x="51" y="227"/>
                  </a:cubicBezTo>
                  <a:cubicBezTo>
                    <a:pt x="51" y="233"/>
                    <a:pt x="55" y="230"/>
                    <a:pt x="57" y="234"/>
                  </a:cubicBezTo>
                  <a:cubicBezTo>
                    <a:pt x="58" y="238"/>
                    <a:pt x="59" y="241"/>
                    <a:pt x="58" y="245"/>
                  </a:cubicBezTo>
                  <a:cubicBezTo>
                    <a:pt x="57" y="247"/>
                    <a:pt x="56" y="247"/>
                    <a:pt x="55" y="247"/>
                  </a:cubicBezTo>
                  <a:cubicBezTo>
                    <a:pt x="53" y="247"/>
                    <a:pt x="50" y="246"/>
                    <a:pt x="48" y="246"/>
                  </a:cubicBezTo>
                  <a:cubicBezTo>
                    <a:pt x="44" y="246"/>
                    <a:pt x="39" y="245"/>
                    <a:pt x="34" y="245"/>
                  </a:cubicBezTo>
                  <a:cubicBezTo>
                    <a:pt x="29" y="244"/>
                    <a:pt x="25" y="241"/>
                    <a:pt x="20" y="241"/>
                  </a:cubicBezTo>
                  <a:cubicBezTo>
                    <a:pt x="19" y="241"/>
                    <a:pt x="18" y="241"/>
                    <a:pt x="18" y="241"/>
                  </a:cubicBezTo>
                  <a:cubicBezTo>
                    <a:pt x="21" y="242"/>
                    <a:pt x="24" y="243"/>
                    <a:pt x="28" y="245"/>
                  </a:cubicBezTo>
                  <a:cubicBezTo>
                    <a:pt x="34" y="247"/>
                    <a:pt x="42" y="249"/>
                    <a:pt x="49" y="249"/>
                  </a:cubicBezTo>
                  <a:cubicBezTo>
                    <a:pt x="50" y="249"/>
                    <a:pt x="52" y="249"/>
                    <a:pt x="54" y="249"/>
                  </a:cubicBezTo>
                  <a:cubicBezTo>
                    <a:pt x="60" y="247"/>
                    <a:pt x="62" y="239"/>
                    <a:pt x="65" y="229"/>
                  </a:cubicBezTo>
                  <a:cubicBezTo>
                    <a:pt x="67" y="220"/>
                    <a:pt x="75" y="201"/>
                    <a:pt x="96" y="167"/>
                  </a:cubicBezTo>
                  <a:cubicBezTo>
                    <a:pt x="117" y="133"/>
                    <a:pt x="151" y="98"/>
                    <a:pt x="180" y="70"/>
                  </a:cubicBezTo>
                  <a:cubicBezTo>
                    <a:pt x="209" y="42"/>
                    <a:pt x="231" y="29"/>
                    <a:pt x="239" y="26"/>
                  </a:cubicBezTo>
                  <a:cubicBezTo>
                    <a:pt x="246" y="24"/>
                    <a:pt x="242" y="19"/>
                    <a:pt x="239" y="18"/>
                  </a:cubicBezTo>
                  <a:cubicBezTo>
                    <a:pt x="235" y="16"/>
                    <a:pt x="230" y="12"/>
                    <a:pt x="230" y="12"/>
                  </a:cubicBezTo>
                  <a:cubicBezTo>
                    <a:pt x="230" y="12"/>
                    <a:pt x="230" y="12"/>
                    <a:pt x="226" y="12"/>
                  </a:cubicBezTo>
                  <a:cubicBezTo>
                    <a:pt x="223" y="12"/>
                    <a:pt x="222" y="9"/>
                    <a:pt x="214" y="5"/>
                  </a:cubicBezTo>
                  <a:cubicBezTo>
                    <a:pt x="211" y="4"/>
                    <a:pt x="210" y="3"/>
                    <a:pt x="210" y="3"/>
                  </a:cubicBezTo>
                  <a:cubicBezTo>
                    <a:pt x="211" y="3"/>
                    <a:pt x="211" y="4"/>
                    <a:pt x="211" y="4"/>
                  </a:cubicBezTo>
                  <a:cubicBezTo>
                    <a:pt x="211" y="4"/>
                    <a:pt x="211" y="4"/>
                    <a:pt x="211" y="4"/>
                  </a:cubicBezTo>
                  <a:cubicBezTo>
                    <a:pt x="211" y="4"/>
                    <a:pt x="211" y="3"/>
                    <a:pt x="209" y="2"/>
                  </a:cubicBezTo>
                  <a:cubicBezTo>
                    <a:pt x="206" y="1"/>
                    <a:pt x="204" y="0"/>
                    <a:pt x="20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 rot="9244819" flipV="1">
              <a:off x="4464466" y="2188298"/>
              <a:ext cx="36196" cy="124913"/>
            </a:xfrm>
            <a:custGeom>
              <a:avLst/>
              <a:gdLst>
                <a:gd name="T0" fmla="*/ 18 w 64"/>
                <a:gd name="T1" fmla="*/ 218 h 222"/>
                <a:gd name="T2" fmla="*/ 36 w 64"/>
                <a:gd name="T3" fmla="*/ 222 h 222"/>
                <a:gd name="T4" fmla="*/ 25 w 64"/>
                <a:gd name="T5" fmla="*/ 220 h 222"/>
                <a:gd name="T6" fmla="*/ 18 w 64"/>
                <a:gd name="T7" fmla="*/ 218 h 222"/>
                <a:gd name="T8" fmla="*/ 18 w 64"/>
                <a:gd name="T9" fmla="*/ 218 h 222"/>
                <a:gd name="T10" fmla="*/ 18 w 64"/>
                <a:gd name="T11" fmla="*/ 218 h 222"/>
                <a:gd name="T12" fmla="*/ 18 w 64"/>
                <a:gd name="T13" fmla="*/ 218 h 222"/>
                <a:gd name="T14" fmla="*/ 18 w 64"/>
                <a:gd name="T15" fmla="*/ 218 h 222"/>
                <a:gd name="T16" fmla="*/ 18 w 64"/>
                <a:gd name="T17" fmla="*/ 218 h 222"/>
                <a:gd name="T18" fmla="*/ 18 w 64"/>
                <a:gd name="T19" fmla="*/ 218 h 222"/>
                <a:gd name="T20" fmla="*/ 18 w 64"/>
                <a:gd name="T21" fmla="*/ 218 h 222"/>
                <a:gd name="T22" fmla="*/ 18 w 64"/>
                <a:gd name="T23" fmla="*/ 218 h 222"/>
                <a:gd name="T24" fmla="*/ 18 w 64"/>
                <a:gd name="T25" fmla="*/ 218 h 222"/>
                <a:gd name="T26" fmla="*/ 6 w 64"/>
                <a:gd name="T27" fmla="*/ 0 h 222"/>
                <a:gd name="T28" fmla="*/ 0 w 64"/>
                <a:gd name="T29" fmla="*/ 7 h 222"/>
                <a:gd name="T30" fmla="*/ 1 w 64"/>
                <a:gd name="T31" fmla="*/ 54 h 222"/>
                <a:gd name="T32" fmla="*/ 7 w 64"/>
                <a:gd name="T33" fmla="*/ 133 h 222"/>
                <a:gd name="T34" fmla="*/ 12 w 64"/>
                <a:gd name="T35" fmla="*/ 190 h 222"/>
                <a:gd name="T36" fmla="*/ 12 w 64"/>
                <a:gd name="T37" fmla="*/ 205 h 222"/>
                <a:gd name="T38" fmla="*/ 18 w 64"/>
                <a:gd name="T39" fmla="*/ 218 h 222"/>
                <a:gd name="T40" fmla="*/ 15 w 64"/>
                <a:gd name="T41" fmla="*/ 203 h 222"/>
                <a:gd name="T42" fmla="*/ 25 w 64"/>
                <a:gd name="T43" fmla="*/ 180 h 222"/>
                <a:gd name="T44" fmla="*/ 43 w 64"/>
                <a:gd name="T45" fmla="*/ 145 h 222"/>
                <a:gd name="T46" fmla="*/ 60 w 64"/>
                <a:gd name="T47" fmla="*/ 121 h 222"/>
                <a:gd name="T48" fmla="*/ 64 w 64"/>
                <a:gd name="T49" fmla="*/ 116 h 222"/>
                <a:gd name="T50" fmla="*/ 62 w 64"/>
                <a:gd name="T51" fmla="*/ 113 h 222"/>
                <a:gd name="T52" fmla="*/ 60 w 64"/>
                <a:gd name="T53" fmla="*/ 101 h 222"/>
                <a:gd name="T54" fmla="*/ 59 w 64"/>
                <a:gd name="T55" fmla="*/ 75 h 222"/>
                <a:gd name="T56" fmla="*/ 60 w 64"/>
                <a:gd name="T57" fmla="*/ 71 h 222"/>
                <a:gd name="T58" fmla="*/ 59 w 64"/>
                <a:gd name="T59" fmla="*/ 49 h 222"/>
                <a:gd name="T60" fmla="*/ 58 w 64"/>
                <a:gd name="T61" fmla="*/ 24 h 222"/>
                <a:gd name="T62" fmla="*/ 55 w 64"/>
                <a:gd name="T63" fmla="*/ 10 h 222"/>
                <a:gd name="T64" fmla="*/ 30 w 64"/>
                <a:gd name="T65" fmla="*/ 4 h 222"/>
                <a:gd name="T66" fmla="*/ 6 w 64"/>
                <a:gd name="T6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222">
                  <a:moveTo>
                    <a:pt x="18" y="218"/>
                  </a:moveTo>
                  <a:cubicBezTo>
                    <a:pt x="25" y="220"/>
                    <a:pt x="31" y="222"/>
                    <a:pt x="36" y="222"/>
                  </a:cubicBezTo>
                  <a:cubicBezTo>
                    <a:pt x="32" y="221"/>
                    <a:pt x="29" y="221"/>
                    <a:pt x="25" y="220"/>
                  </a:cubicBezTo>
                  <a:cubicBezTo>
                    <a:pt x="19" y="219"/>
                    <a:pt x="18" y="218"/>
                    <a:pt x="18" y="218"/>
                  </a:cubicBezTo>
                  <a:moveTo>
                    <a:pt x="18" y="218"/>
                  </a:moveTo>
                  <a:cubicBezTo>
                    <a:pt x="18" y="218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moveTo>
                    <a:pt x="18" y="218"/>
                  </a:moveTo>
                  <a:cubicBezTo>
                    <a:pt x="18" y="218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moveTo>
                    <a:pt x="18" y="218"/>
                  </a:moveTo>
                  <a:cubicBezTo>
                    <a:pt x="18" y="218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moveTo>
                    <a:pt x="6" y="0"/>
                  </a:moveTo>
                  <a:cubicBezTo>
                    <a:pt x="1" y="0"/>
                    <a:pt x="0" y="1"/>
                    <a:pt x="0" y="7"/>
                  </a:cubicBezTo>
                  <a:cubicBezTo>
                    <a:pt x="0" y="12"/>
                    <a:pt x="0" y="41"/>
                    <a:pt x="1" y="54"/>
                  </a:cubicBezTo>
                  <a:cubicBezTo>
                    <a:pt x="2" y="68"/>
                    <a:pt x="5" y="120"/>
                    <a:pt x="7" y="133"/>
                  </a:cubicBezTo>
                  <a:cubicBezTo>
                    <a:pt x="8" y="146"/>
                    <a:pt x="12" y="184"/>
                    <a:pt x="12" y="190"/>
                  </a:cubicBezTo>
                  <a:cubicBezTo>
                    <a:pt x="12" y="197"/>
                    <a:pt x="11" y="200"/>
                    <a:pt x="12" y="205"/>
                  </a:cubicBezTo>
                  <a:cubicBezTo>
                    <a:pt x="13" y="209"/>
                    <a:pt x="11" y="217"/>
                    <a:pt x="18" y="218"/>
                  </a:cubicBezTo>
                  <a:cubicBezTo>
                    <a:pt x="13" y="216"/>
                    <a:pt x="12" y="210"/>
                    <a:pt x="15" y="203"/>
                  </a:cubicBezTo>
                  <a:cubicBezTo>
                    <a:pt x="18" y="196"/>
                    <a:pt x="22" y="188"/>
                    <a:pt x="25" y="180"/>
                  </a:cubicBezTo>
                  <a:cubicBezTo>
                    <a:pt x="27" y="171"/>
                    <a:pt x="39" y="152"/>
                    <a:pt x="43" y="145"/>
                  </a:cubicBezTo>
                  <a:cubicBezTo>
                    <a:pt x="47" y="138"/>
                    <a:pt x="56" y="125"/>
                    <a:pt x="60" y="121"/>
                  </a:cubicBezTo>
                  <a:cubicBezTo>
                    <a:pt x="61" y="120"/>
                    <a:pt x="63" y="118"/>
                    <a:pt x="64" y="116"/>
                  </a:cubicBezTo>
                  <a:cubicBezTo>
                    <a:pt x="63" y="116"/>
                    <a:pt x="62" y="115"/>
                    <a:pt x="62" y="113"/>
                  </a:cubicBezTo>
                  <a:cubicBezTo>
                    <a:pt x="60" y="107"/>
                    <a:pt x="60" y="105"/>
                    <a:pt x="60" y="101"/>
                  </a:cubicBezTo>
                  <a:cubicBezTo>
                    <a:pt x="60" y="97"/>
                    <a:pt x="57" y="87"/>
                    <a:pt x="59" y="75"/>
                  </a:cubicBezTo>
                  <a:cubicBezTo>
                    <a:pt x="59" y="74"/>
                    <a:pt x="59" y="73"/>
                    <a:pt x="60" y="71"/>
                  </a:cubicBezTo>
                  <a:cubicBezTo>
                    <a:pt x="59" y="61"/>
                    <a:pt x="59" y="52"/>
                    <a:pt x="59" y="49"/>
                  </a:cubicBezTo>
                  <a:cubicBezTo>
                    <a:pt x="59" y="42"/>
                    <a:pt x="58" y="24"/>
                    <a:pt x="58" y="24"/>
                  </a:cubicBezTo>
                  <a:cubicBezTo>
                    <a:pt x="59" y="19"/>
                    <a:pt x="61" y="13"/>
                    <a:pt x="55" y="10"/>
                  </a:cubicBezTo>
                  <a:cubicBezTo>
                    <a:pt x="48" y="7"/>
                    <a:pt x="42" y="5"/>
                    <a:pt x="30" y="4"/>
                  </a:cubicBezTo>
                  <a:cubicBezTo>
                    <a:pt x="18" y="3"/>
                    <a:pt x="11" y="0"/>
                    <a:pt x="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 rot="9244819" flipV="1">
              <a:off x="4472841" y="2253245"/>
              <a:ext cx="36670" cy="62930"/>
            </a:xfrm>
            <a:custGeom>
              <a:avLst/>
              <a:gdLst>
                <a:gd name="T0" fmla="*/ 52 w 65"/>
                <a:gd name="T1" fmla="*/ 0 h 112"/>
                <a:gd name="T2" fmla="*/ 48 w 65"/>
                <a:gd name="T3" fmla="*/ 5 h 112"/>
                <a:gd name="T4" fmla="*/ 31 w 65"/>
                <a:gd name="T5" fmla="*/ 29 h 112"/>
                <a:gd name="T6" fmla="*/ 13 w 65"/>
                <a:gd name="T7" fmla="*/ 64 h 112"/>
                <a:gd name="T8" fmla="*/ 3 w 65"/>
                <a:gd name="T9" fmla="*/ 87 h 112"/>
                <a:gd name="T10" fmla="*/ 6 w 65"/>
                <a:gd name="T11" fmla="*/ 102 h 112"/>
                <a:gd name="T12" fmla="*/ 6 w 65"/>
                <a:gd name="T13" fmla="*/ 102 h 112"/>
                <a:gd name="T14" fmla="*/ 6 w 65"/>
                <a:gd name="T15" fmla="*/ 102 h 112"/>
                <a:gd name="T16" fmla="*/ 6 w 65"/>
                <a:gd name="T17" fmla="*/ 102 h 112"/>
                <a:gd name="T18" fmla="*/ 6 w 65"/>
                <a:gd name="T19" fmla="*/ 102 h 112"/>
                <a:gd name="T20" fmla="*/ 6 w 65"/>
                <a:gd name="T21" fmla="*/ 102 h 112"/>
                <a:gd name="T22" fmla="*/ 6 w 65"/>
                <a:gd name="T23" fmla="*/ 102 h 112"/>
                <a:gd name="T24" fmla="*/ 6 w 65"/>
                <a:gd name="T25" fmla="*/ 102 h 112"/>
                <a:gd name="T26" fmla="*/ 6 w 65"/>
                <a:gd name="T27" fmla="*/ 102 h 112"/>
                <a:gd name="T28" fmla="*/ 13 w 65"/>
                <a:gd name="T29" fmla="*/ 104 h 112"/>
                <a:gd name="T30" fmla="*/ 24 w 65"/>
                <a:gd name="T31" fmla="*/ 106 h 112"/>
                <a:gd name="T32" fmla="*/ 26 w 65"/>
                <a:gd name="T33" fmla="*/ 106 h 112"/>
                <a:gd name="T34" fmla="*/ 40 w 65"/>
                <a:gd name="T35" fmla="*/ 110 h 112"/>
                <a:gd name="T36" fmla="*/ 54 w 65"/>
                <a:gd name="T37" fmla="*/ 111 h 112"/>
                <a:gd name="T38" fmla="*/ 61 w 65"/>
                <a:gd name="T39" fmla="*/ 112 h 112"/>
                <a:gd name="T40" fmla="*/ 64 w 65"/>
                <a:gd name="T41" fmla="*/ 110 h 112"/>
                <a:gd name="T42" fmla="*/ 63 w 65"/>
                <a:gd name="T43" fmla="*/ 99 h 112"/>
                <a:gd name="T44" fmla="*/ 57 w 65"/>
                <a:gd name="T45" fmla="*/ 92 h 112"/>
                <a:gd name="T46" fmla="*/ 54 w 65"/>
                <a:gd name="T47" fmla="*/ 27 h 112"/>
                <a:gd name="T48" fmla="*/ 53 w 65"/>
                <a:gd name="T49" fmla="*/ 1 h 112"/>
                <a:gd name="T50" fmla="*/ 52 w 65"/>
                <a:gd name="T5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1" y="2"/>
                    <a:pt x="49" y="4"/>
                    <a:pt x="48" y="5"/>
                  </a:cubicBezTo>
                  <a:cubicBezTo>
                    <a:pt x="44" y="9"/>
                    <a:pt x="35" y="22"/>
                    <a:pt x="31" y="29"/>
                  </a:cubicBezTo>
                  <a:cubicBezTo>
                    <a:pt x="27" y="36"/>
                    <a:pt x="15" y="55"/>
                    <a:pt x="13" y="64"/>
                  </a:cubicBezTo>
                  <a:cubicBezTo>
                    <a:pt x="10" y="72"/>
                    <a:pt x="6" y="80"/>
                    <a:pt x="3" y="87"/>
                  </a:cubicBezTo>
                  <a:cubicBezTo>
                    <a:pt x="0" y="94"/>
                    <a:pt x="1" y="100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7" y="103"/>
                    <a:pt x="13" y="104"/>
                  </a:cubicBezTo>
                  <a:cubicBezTo>
                    <a:pt x="17" y="105"/>
                    <a:pt x="20" y="105"/>
                    <a:pt x="24" y="106"/>
                  </a:cubicBezTo>
                  <a:cubicBezTo>
                    <a:pt x="24" y="106"/>
                    <a:pt x="25" y="106"/>
                    <a:pt x="26" y="106"/>
                  </a:cubicBezTo>
                  <a:cubicBezTo>
                    <a:pt x="31" y="106"/>
                    <a:pt x="35" y="109"/>
                    <a:pt x="40" y="110"/>
                  </a:cubicBezTo>
                  <a:cubicBezTo>
                    <a:pt x="45" y="110"/>
                    <a:pt x="50" y="111"/>
                    <a:pt x="54" y="111"/>
                  </a:cubicBezTo>
                  <a:cubicBezTo>
                    <a:pt x="56" y="111"/>
                    <a:pt x="59" y="112"/>
                    <a:pt x="61" y="112"/>
                  </a:cubicBezTo>
                  <a:cubicBezTo>
                    <a:pt x="62" y="112"/>
                    <a:pt x="63" y="112"/>
                    <a:pt x="64" y="110"/>
                  </a:cubicBezTo>
                  <a:cubicBezTo>
                    <a:pt x="65" y="106"/>
                    <a:pt x="64" y="103"/>
                    <a:pt x="63" y="99"/>
                  </a:cubicBezTo>
                  <a:cubicBezTo>
                    <a:pt x="61" y="95"/>
                    <a:pt x="57" y="98"/>
                    <a:pt x="57" y="92"/>
                  </a:cubicBezTo>
                  <a:cubicBezTo>
                    <a:pt x="57" y="86"/>
                    <a:pt x="54" y="36"/>
                    <a:pt x="54" y="27"/>
                  </a:cubicBezTo>
                  <a:cubicBezTo>
                    <a:pt x="54" y="21"/>
                    <a:pt x="54" y="11"/>
                    <a:pt x="53" y="1"/>
                  </a:cubicBezTo>
                  <a:cubicBezTo>
                    <a:pt x="53" y="1"/>
                    <a:pt x="53" y="1"/>
                    <a:pt x="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 rot="8792397" flipV="1">
              <a:off x="4288219" y="2020781"/>
              <a:ext cx="109772" cy="301163"/>
            </a:xfrm>
            <a:custGeom>
              <a:avLst/>
              <a:gdLst>
                <a:gd name="T0" fmla="*/ 152 w 194"/>
                <a:gd name="T1" fmla="*/ 0 h 392"/>
                <a:gd name="T2" fmla="*/ 144 w 194"/>
                <a:gd name="T3" fmla="*/ 1 h 392"/>
                <a:gd name="T4" fmla="*/ 139 w 194"/>
                <a:gd name="T5" fmla="*/ 7 h 392"/>
                <a:gd name="T6" fmla="*/ 117 w 194"/>
                <a:gd name="T7" fmla="*/ 37 h 392"/>
                <a:gd name="T8" fmla="*/ 71 w 194"/>
                <a:gd name="T9" fmla="*/ 116 h 392"/>
                <a:gd name="T10" fmla="*/ 28 w 194"/>
                <a:gd name="T11" fmla="*/ 232 h 392"/>
                <a:gd name="T12" fmla="*/ 0 w 194"/>
                <a:gd name="T13" fmla="*/ 348 h 392"/>
                <a:gd name="T14" fmla="*/ 3 w 194"/>
                <a:gd name="T15" fmla="*/ 381 h 392"/>
                <a:gd name="T16" fmla="*/ 5 w 194"/>
                <a:gd name="T17" fmla="*/ 392 h 392"/>
                <a:gd name="T18" fmla="*/ 23 w 194"/>
                <a:gd name="T19" fmla="*/ 373 h 392"/>
                <a:gd name="T20" fmla="*/ 23 w 194"/>
                <a:gd name="T21" fmla="*/ 373 h 392"/>
                <a:gd name="T22" fmla="*/ 42 w 194"/>
                <a:gd name="T23" fmla="*/ 291 h 392"/>
                <a:gd name="T24" fmla="*/ 72 w 194"/>
                <a:gd name="T25" fmla="*/ 193 h 392"/>
                <a:gd name="T26" fmla="*/ 76 w 194"/>
                <a:gd name="T27" fmla="*/ 187 h 392"/>
                <a:gd name="T28" fmla="*/ 76 w 194"/>
                <a:gd name="T29" fmla="*/ 188 h 392"/>
                <a:gd name="T30" fmla="*/ 76 w 194"/>
                <a:gd name="T31" fmla="*/ 189 h 392"/>
                <a:gd name="T32" fmla="*/ 82 w 194"/>
                <a:gd name="T33" fmla="*/ 178 h 392"/>
                <a:gd name="T34" fmla="*/ 92 w 194"/>
                <a:gd name="T35" fmla="*/ 155 h 392"/>
                <a:gd name="T36" fmla="*/ 93 w 194"/>
                <a:gd name="T37" fmla="*/ 154 h 392"/>
                <a:gd name="T38" fmla="*/ 86 w 194"/>
                <a:gd name="T39" fmla="*/ 176 h 392"/>
                <a:gd name="T40" fmla="*/ 76 w 194"/>
                <a:gd name="T41" fmla="*/ 205 h 392"/>
                <a:gd name="T42" fmla="*/ 50 w 194"/>
                <a:gd name="T43" fmla="*/ 292 h 392"/>
                <a:gd name="T44" fmla="*/ 41 w 194"/>
                <a:gd name="T45" fmla="*/ 331 h 392"/>
                <a:gd name="T46" fmla="*/ 33 w 194"/>
                <a:gd name="T47" fmla="*/ 362 h 392"/>
                <a:gd name="T48" fmla="*/ 38 w 194"/>
                <a:gd name="T49" fmla="*/ 358 h 392"/>
                <a:gd name="T50" fmla="*/ 42 w 194"/>
                <a:gd name="T51" fmla="*/ 342 h 392"/>
                <a:gd name="T52" fmla="*/ 50 w 194"/>
                <a:gd name="T53" fmla="*/ 314 h 392"/>
                <a:gd name="T54" fmla="*/ 64 w 194"/>
                <a:gd name="T55" fmla="*/ 264 h 392"/>
                <a:gd name="T56" fmla="*/ 83 w 194"/>
                <a:gd name="T57" fmla="*/ 219 h 392"/>
                <a:gd name="T58" fmla="*/ 100 w 194"/>
                <a:gd name="T59" fmla="*/ 173 h 392"/>
                <a:gd name="T60" fmla="*/ 106 w 194"/>
                <a:gd name="T61" fmla="*/ 163 h 392"/>
                <a:gd name="T62" fmla="*/ 106 w 194"/>
                <a:gd name="T63" fmla="*/ 163 h 392"/>
                <a:gd name="T64" fmla="*/ 103 w 194"/>
                <a:gd name="T65" fmla="*/ 173 h 392"/>
                <a:gd name="T66" fmla="*/ 103 w 194"/>
                <a:gd name="T67" fmla="*/ 174 h 392"/>
                <a:gd name="T68" fmla="*/ 110 w 194"/>
                <a:gd name="T69" fmla="*/ 161 h 392"/>
                <a:gd name="T70" fmla="*/ 120 w 194"/>
                <a:gd name="T71" fmla="*/ 140 h 392"/>
                <a:gd name="T72" fmla="*/ 133 w 194"/>
                <a:gd name="T73" fmla="*/ 115 h 392"/>
                <a:gd name="T74" fmla="*/ 145 w 194"/>
                <a:gd name="T75" fmla="*/ 96 h 392"/>
                <a:gd name="T76" fmla="*/ 146 w 194"/>
                <a:gd name="T77" fmla="*/ 95 h 392"/>
                <a:gd name="T78" fmla="*/ 145 w 194"/>
                <a:gd name="T79" fmla="*/ 99 h 392"/>
                <a:gd name="T80" fmla="*/ 139 w 194"/>
                <a:gd name="T81" fmla="*/ 110 h 392"/>
                <a:gd name="T82" fmla="*/ 128 w 194"/>
                <a:gd name="T83" fmla="*/ 128 h 392"/>
                <a:gd name="T84" fmla="*/ 117 w 194"/>
                <a:gd name="T85" fmla="*/ 150 h 392"/>
                <a:gd name="T86" fmla="*/ 114 w 194"/>
                <a:gd name="T87" fmla="*/ 160 h 392"/>
                <a:gd name="T88" fmla="*/ 114 w 194"/>
                <a:gd name="T89" fmla="*/ 158 h 392"/>
                <a:gd name="T90" fmla="*/ 128 w 194"/>
                <a:gd name="T91" fmla="*/ 131 h 392"/>
                <a:gd name="T92" fmla="*/ 145 w 194"/>
                <a:gd name="T93" fmla="*/ 104 h 392"/>
                <a:gd name="T94" fmla="*/ 165 w 194"/>
                <a:gd name="T95" fmla="*/ 73 h 392"/>
                <a:gd name="T96" fmla="*/ 192 w 194"/>
                <a:gd name="T97" fmla="*/ 41 h 392"/>
                <a:gd name="T98" fmla="*/ 186 w 194"/>
                <a:gd name="T99" fmla="*/ 27 h 392"/>
                <a:gd name="T100" fmla="*/ 165 w 194"/>
                <a:gd name="T101" fmla="*/ 10 h 392"/>
                <a:gd name="T102" fmla="*/ 155 w 194"/>
                <a:gd name="T103" fmla="*/ 1 h 392"/>
                <a:gd name="T104" fmla="*/ 152 w 194"/>
                <a:gd name="T10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392">
                  <a:moveTo>
                    <a:pt x="152" y="0"/>
                  </a:moveTo>
                  <a:cubicBezTo>
                    <a:pt x="149" y="0"/>
                    <a:pt x="146" y="1"/>
                    <a:pt x="144" y="1"/>
                  </a:cubicBezTo>
                  <a:cubicBezTo>
                    <a:pt x="141" y="1"/>
                    <a:pt x="140" y="4"/>
                    <a:pt x="139" y="7"/>
                  </a:cubicBezTo>
                  <a:cubicBezTo>
                    <a:pt x="137" y="9"/>
                    <a:pt x="123" y="29"/>
                    <a:pt x="117" y="37"/>
                  </a:cubicBezTo>
                  <a:cubicBezTo>
                    <a:pt x="117" y="37"/>
                    <a:pt x="88" y="85"/>
                    <a:pt x="71" y="116"/>
                  </a:cubicBezTo>
                  <a:cubicBezTo>
                    <a:pt x="54" y="148"/>
                    <a:pt x="38" y="203"/>
                    <a:pt x="28" y="232"/>
                  </a:cubicBezTo>
                  <a:cubicBezTo>
                    <a:pt x="19" y="259"/>
                    <a:pt x="3" y="330"/>
                    <a:pt x="0" y="348"/>
                  </a:cubicBezTo>
                  <a:cubicBezTo>
                    <a:pt x="0" y="360"/>
                    <a:pt x="2" y="374"/>
                    <a:pt x="3" y="381"/>
                  </a:cubicBezTo>
                  <a:cubicBezTo>
                    <a:pt x="4" y="384"/>
                    <a:pt x="5" y="388"/>
                    <a:pt x="5" y="392"/>
                  </a:cubicBezTo>
                  <a:cubicBezTo>
                    <a:pt x="11" y="386"/>
                    <a:pt x="20" y="377"/>
                    <a:pt x="23" y="373"/>
                  </a:cubicBezTo>
                  <a:cubicBezTo>
                    <a:pt x="23" y="373"/>
                    <a:pt x="23" y="373"/>
                    <a:pt x="23" y="373"/>
                  </a:cubicBezTo>
                  <a:cubicBezTo>
                    <a:pt x="27" y="356"/>
                    <a:pt x="39" y="304"/>
                    <a:pt x="42" y="291"/>
                  </a:cubicBezTo>
                  <a:cubicBezTo>
                    <a:pt x="46" y="276"/>
                    <a:pt x="69" y="198"/>
                    <a:pt x="72" y="193"/>
                  </a:cubicBezTo>
                  <a:cubicBezTo>
                    <a:pt x="74" y="189"/>
                    <a:pt x="75" y="187"/>
                    <a:pt x="76" y="187"/>
                  </a:cubicBezTo>
                  <a:cubicBezTo>
                    <a:pt x="76" y="187"/>
                    <a:pt x="76" y="187"/>
                    <a:pt x="76" y="188"/>
                  </a:cubicBezTo>
                  <a:cubicBezTo>
                    <a:pt x="76" y="189"/>
                    <a:pt x="76" y="189"/>
                    <a:pt x="76" y="189"/>
                  </a:cubicBezTo>
                  <a:cubicBezTo>
                    <a:pt x="77" y="189"/>
                    <a:pt x="79" y="185"/>
                    <a:pt x="82" y="178"/>
                  </a:cubicBezTo>
                  <a:cubicBezTo>
                    <a:pt x="86" y="169"/>
                    <a:pt x="89" y="160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89" y="168"/>
                    <a:pt x="86" y="176"/>
                  </a:cubicBezTo>
                  <a:cubicBezTo>
                    <a:pt x="82" y="185"/>
                    <a:pt x="78" y="199"/>
                    <a:pt x="76" y="205"/>
                  </a:cubicBezTo>
                  <a:cubicBezTo>
                    <a:pt x="74" y="210"/>
                    <a:pt x="51" y="288"/>
                    <a:pt x="50" y="292"/>
                  </a:cubicBezTo>
                  <a:cubicBezTo>
                    <a:pt x="49" y="295"/>
                    <a:pt x="42" y="326"/>
                    <a:pt x="41" y="331"/>
                  </a:cubicBezTo>
                  <a:cubicBezTo>
                    <a:pt x="40" y="333"/>
                    <a:pt x="36" y="348"/>
                    <a:pt x="33" y="362"/>
                  </a:cubicBezTo>
                  <a:cubicBezTo>
                    <a:pt x="35" y="361"/>
                    <a:pt x="36" y="359"/>
                    <a:pt x="38" y="358"/>
                  </a:cubicBezTo>
                  <a:cubicBezTo>
                    <a:pt x="39" y="352"/>
                    <a:pt x="42" y="344"/>
                    <a:pt x="42" y="342"/>
                  </a:cubicBezTo>
                  <a:cubicBezTo>
                    <a:pt x="43" y="339"/>
                    <a:pt x="48" y="322"/>
                    <a:pt x="50" y="314"/>
                  </a:cubicBezTo>
                  <a:cubicBezTo>
                    <a:pt x="52" y="305"/>
                    <a:pt x="62" y="269"/>
                    <a:pt x="64" y="264"/>
                  </a:cubicBezTo>
                  <a:cubicBezTo>
                    <a:pt x="65" y="259"/>
                    <a:pt x="81" y="222"/>
                    <a:pt x="83" y="219"/>
                  </a:cubicBezTo>
                  <a:cubicBezTo>
                    <a:pt x="84" y="215"/>
                    <a:pt x="99" y="176"/>
                    <a:pt x="100" y="173"/>
                  </a:cubicBezTo>
                  <a:cubicBezTo>
                    <a:pt x="101" y="171"/>
                    <a:pt x="105" y="164"/>
                    <a:pt x="106" y="163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7" y="163"/>
                    <a:pt x="103" y="170"/>
                    <a:pt x="103" y="173"/>
                  </a:cubicBezTo>
                  <a:cubicBezTo>
                    <a:pt x="102" y="173"/>
                    <a:pt x="103" y="174"/>
                    <a:pt x="103" y="174"/>
                  </a:cubicBezTo>
                  <a:cubicBezTo>
                    <a:pt x="103" y="174"/>
                    <a:pt x="106" y="168"/>
                    <a:pt x="110" y="161"/>
                  </a:cubicBezTo>
                  <a:cubicBezTo>
                    <a:pt x="113" y="153"/>
                    <a:pt x="118" y="144"/>
                    <a:pt x="120" y="140"/>
                  </a:cubicBezTo>
                  <a:cubicBezTo>
                    <a:pt x="122" y="135"/>
                    <a:pt x="131" y="118"/>
                    <a:pt x="133" y="115"/>
                  </a:cubicBezTo>
                  <a:cubicBezTo>
                    <a:pt x="134" y="113"/>
                    <a:pt x="143" y="99"/>
                    <a:pt x="145" y="96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7" y="95"/>
                    <a:pt x="146" y="97"/>
                    <a:pt x="145" y="99"/>
                  </a:cubicBezTo>
                  <a:cubicBezTo>
                    <a:pt x="144" y="102"/>
                    <a:pt x="140" y="107"/>
                    <a:pt x="139" y="110"/>
                  </a:cubicBezTo>
                  <a:cubicBezTo>
                    <a:pt x="138" y="112"/>
                    <a:pt x="130" y="125"/>
                    <a:pt x="128" y="128"/>
                  </a:cubicBezTo>
                  <a:cubicBezTo>
                    <a:pt x="125" y="131"/>
                    <a:pt x="120" y="144"/>
                    <a:pt x="117" y="150"/>
                  </a:cubicBezTo>
                  <a:cubicBezTo>
                    <a:pt x="115" y="155"/>
                    <a:pt x="113" y="160"/>
                    <a:pt x="114" y="160"/>
                  </a:cubicBezTo>
                  <a:cubicBezTo>
                    <a:pt x="114" y="160"/>
                    <a:pt x="114" y="159"/>
                    <a:pt x="114" y="158"/>
                  </a:cubicBezTo>
                  <a:cubicBezTo>
                    <a:pt x="116" y="154"/>
                    <a:pt x="124" y="137"/>
                    <a:pt x="128" y="131"/>
                  </a:cubicBezTo>
                  <a:cubicBezTo>
                    <a:pt x="132" y="125"/>
                    <a:pt x="142" y="108"/>
                    <a:pt x="145" y="104"/>
                  </a:cubicBezTo>
                  <a:cubicBezTo>
                    <a:pt x="147" y="99"/>
                    <a:pt x="162" y="77"/>
                    <a:pt x="165" y="73"/>
                  </a:cubicBezTo>
                  <a:cubicBezTo>
                    <a:pt x="167" y="69"/>
                    <a:pt x="190" y="44"/>
                    <a:pt x="192" y="41"/>
                  </a:cubicBezTo>
                  <a:cubicBezTo>
                    <a:pt x="194" y="37"/>
                    <a:pt x="188" y="29"/>
                    <a:pt x="186" y="27"/>
                  </a:cubicBezTo>
                  <a:cubicBezTo>
                    <a:pt x="183" y="25"/>
                    <a:pt x="167" y="12"/>
                    <a:pt x="165" y="10"/>
                  </a:cubicBezTo>
                  <a:cubicBezTo>
                    <a:pt x="163" y="8"/>
                    <a:pt x="156" y="2"/>
                    <a:pt x="155" y="1"/>
                  </a:cubicBezTo>
                  <a:cubicBezTo>
                    <a:pt x="154" y="0"/>
                    <a:pt x="153" y="0"/>
                    <a:pt x="1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 rot="9244819" flipV="1">
              <a:off x="4447026" y="2246410"/>
              <a:ext cx="18690" cy="28626"/>
            </a:xfrm>
            <a:custGeom>
              <a:avLst/>
              <a:gdLst>
                <a:gd name="T0" fmla="*/ 18 w 33"/>
                <a:gd name="T1" fmla="*/ 15 h 51"/>
                <a:gd name="T2" fmla="*/ 18 w 33"/>
                <a:gd name="T3" fmla="*/ 15 h 51"/>
                <a:gd name="T4" fmla="*/ 0 w 33"/>
                <a:gd name="T5" fmla="*/ 34 h 51"/>
                <a:gd name="T6" fmla="*/ 0 w 33"/>
                <a:gd name="T7" fmla="*/ 36 h 51"/>
                <a:gd name="T8" fmla="*/ 2 w 33"/>
                <a:gd name="T9" fmla="*/ 39 h 51"/>
                <a:gd name="T10" fmla="*/ 2 w 33"/>
                <a:gd name="T11" fmla="*/ 42 h 51"/>
                <a:gd name="T12" fmla="*/ 2 w 33"/>
                <a:gd name="T13" fmla="*/ 41 h 51"/>
                <a:gd name="T14" fmla="*/ 5 w 33"/>
                <a:gd name="T15" fmla="*/ 44 h 51"/>
                <a:gd name="T16" fmla="*/ 8 w 33"/>
                <a:gd name="T17" fmla="*/ 50 h 51"/>
                <a:gd name="T18" fmla="*/ 8 w 33"/>
                <a:gd name="T19" fmla="*/ 51 h 51"/>
                <a:gd name="T20" fmla="*/ 13 w 33"/>
                <a:gd name="T21" fmla="*/ 36 h 51"/>
                <a:gd name="T22" fmla="*/ 17 w 33"/>
                <a:gd name="T23" fmla="*/ 20 h 51"/>
                <a:gd name="T24" fmla="*/ 18 w 33"/>
                <a:gd name="T25" fmla="*/ 15 h 51"/>
                <a:gd name="T26" fmla="*/ 33 w 33"/>
                <a:gd name="T27" fmla="*/ 0 h 51"/>
                <a:gd name="T28" fmla="*/ 28 w 33"/>
                <a:gd name="T29" fmla="*/ 4 h 51"/>
                <a:gd name="T30" fmla="*/ 23 w 33"/>
                <a:gd name="T31" fmla="*/ 27 h 51"/>
                <a:gd name="T32" fmla="*/ 24 w 33"/>
                <a:gd name="T33" fmla="*/ 29 h 51"/>
                <a:gd name="T34" fmla="*/ 25 w 33"/>
                <a:gd name="T35" fmla="*/ 27 h 51"/>
                <a:gd name="T36" fmla="*/ 31 w 33"/>
                <a:gd name="T37" fmla="*/ 6 h 51"/>
                <a:gd name="T38" fmla="*/ 33 w 33"/>
                <a:gd name="T3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51">
                  <a:moveTo>
                    <a:pt x="18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5" y="19"/>
                    <a:pt x="6" y="28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1" y="37"/>
                    <a:pt x="2" y="37"/>
                    <a:pt x="2" y="39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8" y="47"/>
                    <a:pt x="8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1"/>
                    <a:pt x="12" y="41"/>
                    <a:pt x="13" y="36"/>
                  </a:cubicBezTo>
                  <a:cubicBezTo>
                    <a:pt x="14" y="31"/>
                    <a:pt x="16" y="24"/>
                    <a:pt x="17" y="20"/>
                  </a:cubicBezTo>
                  <a:cubicBezTo>
                    <a:pt x="17" y="19"/>
                    <a:pt x="18" y="17"/>
                    <a:pt x="18" y="15"/>
                  </a:cubicBezTo>
                  <a:moveTo>
                    <a:pt x="33" y="0"/>
                  </a:moveTo>
                  <a:cubicBezTo>
                    <a:pt x="31" y="1"/>
                    <a:pt x="30" y="3"/>
                    <a:pt x="28" y="4"/>
                  </a:cubicBezTo>
                  <a:cubicBezTo>
                    <a:pt x="26" y="16"/>
                    <a:pt x="23" y="26"/>
                    <a:pt x="23" y="27"/>
                  </a:cubicBezTo>
                  <a:cubicBezTo>
                    <a:pt x="23" y="29"/>
                    <a:pt x="23" y="29"/>
                    <a:pt x="24" y="29"/>
                  </a:cubicBezTo>
                  <a:cubicBezTo>
                    <a:pt x="24" y="29"/>
                    <a:pt x="25" y="28"/>
                    <a:pt x="25" y="27"/>
                  </a:cubicBezTo>
                  <a:cubicBezTo>
                    <a:pt x="26" y="24"/>
                    <a:pt x="30" y="10"/>
                    <a:pt x="31" y="6"/>
                  </a:cubicBezTo>
                  <a:cubicBezTo>
                    <a:pt x="31" y="4"/>
                    <a:pt x="32" y="2"/>
                    <a:pt x="3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rot="9244819" flipV="1">
              <a:off x="4461344" y="2236402"/>
              <a:ext cx="4495" cy="25314"/>
            </a:xfrm>
            <a:custGeom>
              <a:avLst/>
              <a:gdLst>
                <a:gd name="T0" fmla="*/ 3 w 8"/>
                <a:gd name="T1" fmla="*/ 0 h 45"/>
                <a:gd name="T2" fmla="*/ 2 w 8"/>
                <a:gd name="T3" fmla="*/ 4 h 45"/>
                <a:gd name="T4" fmla="*/ 3 w 8"/>
                <a:gd name="T5" fmla="*/ 30 h 45"/>
                <a:gd name="T6" fmla="*/ 5 w 8"/>
                <a:gd name="T7" fmla="*/ 42 h 45"/>
                <a:gd name="T8" fmla="*/ 7 w 8"/>
                <a:gd name="T9" fmla="*/ 45 h 45"/>
                <a:gd name="T10" fmla="*/ 8 w 8"/>
                <a:gd name="T11" fmla="*/ 44 h 45"/>
                <a:gd name="T12" fmla="*/ 6 w 8"/>
                <a:gd name="T13" fmla="*/ 33 h 45"/>
                <a:gd name="T14" fmla="*/ 3 w 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5">
                  <a:moveTo>
                    <a:pt x="3" y="0"/>
                  </a:moveTo>
                  <a:cubicBezTo>
                    <a:pt x="2" y="2"/>
                    <a:pt x="2" y="3"/>
                    <a:pt x="2" y="4"/>
                  </a:cubicBezTo>
                  <a:cubicBezTo>
                    <a:pt x="0" y="16"/>
                    <a:pt x="3" y="26"/>
                    <a:pt x="3" y="30"/>
                  </a:cubicBezTo>
                  <a:cubicBezTo>
                    <a:pt x="3" y="34"/>
                    <a:pt x="3" y="36"/>
                    <a:pt x="5" y="42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8" y="45"/>
                    <a:pt x="8" y="45"/>
                    <a:pt x="8" y="44"/>
                  </a:cubicBezTo>
                  <a:cubicBezTo>
                    <a:pt x="8" y="40"/>
                    <a:pt x="7" y="36"/>
                    <a:pt x="6" y="33"/>
                  </a:cubicBezTo>
                  <a:cubicBezTo>
                    <a:pt x="5" y="26"/>
                    <a:pt x="3" y="12"/>
                    <a:pt x="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 rot="9244819" flipV="1">
              <a:off x="4467027" y="2260624"/>
              <a:ext cx="473" cy="118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2" name="Subtítulo 5"/>
          <p:cNvSpPr txBox="1">
            <a:spLocks/>
          </p:cNvSpPr>
          <p:nvPr/>
        </p:nvSpPr>
        <p:spPr bwMode="auto">
          <a:xfrm>
            <a:off x="4437056" y="2091595"/>
            <a:ext cx="2161130" cy="17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Tópico 1</a:t>
            </a:r>
          </a:p>
          <a:p>
            <a:pPr marL="0" lvl="0" indent="0" algn="just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Tópico 2</a:t>
            </a:r>
          </a:p>
          <a:p>
            <a:pPr marL="0" lvl="0" indent="0" algn="just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Tópico 3</a:t>
            </a:r>
          </a:p>
          <a:p>
            <a:pPr marL="0" lvl="0" indent="0" algn="just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Tópico 4</a:t>
            </a:r>
            <a:endParaRPr lang="pt-BR" sz="160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77506" y="752151"/>
            <a:ext cx="3456384" cy="3466866"/>
            <a:chOff x="539552" y="1706791"/>
            <a:chExt cx="2448272" cy="2455697"/>
          </a:xfrm>
        </p:grpSpPr>
        <p:sp>
          <p:nvSpPr>
            <p:cNvPr id="14" name="Elipse 13"/>
            <p:cNvSpPr/>
            <p:nvPr/>
          </p:nvSpPr>
          <p:spPr>
            <a:xfrm>
              <a:off x="1101090" y="2167391"/>
              <a:ext cx="1534498" cy="1534498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1868339" y="1706791"/>
              <a:ext cx="18059" cy="245569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39552" y="2931527"/>
              <a:ext cx="2448272" cy="62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1043608" y="1900071"/>
              <a:ext cx="1656184" cy="204639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4196336" y="2515868"/>
            <a:ext cx="221292" cy="324173"/>
            <a:chOff x="4288219" y="2020781"/>
            <a:chExt cx="221292" cy="324173"/>
          </a:xfrm>
          <a:solidFill>
            <a:schemeClr val="accent5">
              <a:lumMod val="50000"/>
            </a:schemeClr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 rot="9244819" flipV="1">
              <a:off x="4356237" y="2204900"/>
              <a:ext cx="139108" cy="140054"/>
            </a:xfrm>
            <a:custGeom>
              <a:avLst/>
              <a:gdLst>
                <a:gd name="T0" fmla="*/ 0 w 246"/>
                <a:gd name="T1" fmla="*/ 237 h 249"/>
                <a:gd name="T2" fmla="*/ 0 w 246"/>
                <a:gd name="T3" fmla="*/ 237 h 249"/>
                <a:gd name="T4" fmla="*/ 0 w 246"/>
                <a:gd name="T5" fmla="*/ 237 h 249"/>
                <a:gd name="T6" fmla="*/ 0 w 246"/>
                <a:gd name="T7" fmla="*/ 237 h 249"/>
                <a:gd name="T8" fmla="*/ 0 w 246"/>
                <a:gd name="T9" fmla="*/ 237 h 249"/>
                <a:gd name="T10" fmla="*/ 0 w 246"/>
                <a:gd name="T11" fmla="*/ 237 h 249"/>
                <a:gd name="T12" fmla="*/ 0 w 246"/>
                <a:gd name="T13" fmla="*/ 237 h 249"/>
                <a:gd name="T14" fmla="*/ 0 w 246"/>
                <a:gd name="T15" fmla="*/ 237 h 249"/>
                <a:gd name="T16" fmla="*/ 0 w 246"/>
                <a:gd name="T17" fmla="*/ 237 h 249"/>
                <a:gd name="T18" fmla="*/ 0 w 246"/>
                <a:gd name="T19" fmla="*/ 237 h 249"/>
                <a:gd name="T20" fmla="*/ 0 w 246"/>
                <a:gd name="T21" fmla="*/ 237 h 249"/>
                <a:gd name="T22" fmla="*/ 0 w 246"/>
                <a:gd name="T23" fmla="*/ 237 h 249"/>
                <a:gd name="T24" fmla="*/ 0 w 246"/>
                <a:gd name="T25" fmla="*/ 237 h 249"/>
                <a:gd name="T26" fmla="*/ 0 w 246"/>
                <a:gd name="T27" fmla="*/ 237 h 249"/>
                <a:gd name="T28" fmla="*/ 203 w 246"/>
                <a:gd name="T29" fmla="*/ 0 h 249"/>
                <a:gd name="T30" fmla="*/ 195 w 246"/>
                <a:gd name="T31" fmla="*/ 1 h 249"/>
                <a:gd name="T32" fmla="*/ 167 w 246"/>
                <a:gd name="T33" fmla="*/ 16 h 249"/>
                <a:gd name="T34" fmla="*/ 122 w 246"/>
                <a:gd name="T35" fmla="*/ 59 h 249"/>
                <a:gd name="T36" fmla="*/ 88 w 246"/>
                <a:gd name="T37" fmla="*/ 92 h 249"/>
                <a:gd name="T38" fmla="*/ 80 w 246"/>
                <a:gd name="T39" fmla="*/ 100 h 249"/>
                <a:gd name="T40" fmla="*/ 78 w 246"/>
                <a:gd name="T41" fmla="*/ 106 h 249"/>
                <a:gd name="T42" fmla="*/ 72 w 246"/>
                <a:gd name="T43" fmla="*/ 127 h 249"/>
                <a:gd name="T44" fmla="*/ 71 w 246"/>
                <a:gd name="T45" fmla="*/ 129 h 249"/>
                <a:gd name="T46" fmla="*/ 70 w 246"/>
                <a:gd name="T47" fmla="*/ 127 h 249"/>
                <a:gd name="T48" fmla="*/ 75 w 246"/>
                <a:gd name="T49" fmla="*/ 104 h 249"/>
                <a:gd name="T50" fmla="*/ 65 w 246"/>
                <a:gd name="T51" fmla="*/ 115 h 249"/>
                <a:gd name="T52" fmla="*/ 64 w 246"/>
                <a:gd name="T53" fmla="*/ 120 h 249"/>
                <a:gd name="T54" fmla="*/ 60 w 246"/>
                <a:gd name="T55" fmla="*/ 136 h 249"/>
                <a:gd name="T56" fmla="*/ 55 w 246"/>
                <a:gd name="T57" fmla="*/ 151 h 249"/>
                <a:gd name="T58" fmla="*/ 55 w 246"/>
                <a:gd name="T59" fmla="*/ 150 h 249"/>
                <a:gd name="T60" fmla="*/ 52 w 246"/>
                <a:gd name="T61" fmla="*/ 144 h 249"/>
                <a:gd name="T62" fmla="*/ 49 w 246"/>
                <a:gd name="T63" fmla="*/ 141 h 249"/>
                <a:gd name="T64" fmla="*/ 49 w 246"/>
                <a:gd name="T65" fmla="*/ 142 h 249"/>
                <a:gd name="T66" fmla="*/ 49 w 246"/>
                <a:gd name="T67" fmla="*/ 139 h 249"/>
                <a:gd name="T68" fmla="*/ 47 w 246"/>
                <a:gd name="T69" fmla="*/ 136 h 249"/>
                <a:gd name="T70" fmla="*/ 48 w 246"/>
                <a:gd name="T71" fmla="*/ 162 h 249"/>
                <a:gd name="T72" fmla="*/ 51 w 246"/>
                <a:gd name="T73" fmla="*/ 227 h 249"/>
                <a:gd name="T74" fmla="*/ 57 w 246"/>
                <a:gd name="T75" fmla="*/ 234 h 249"/>
                <a:gd name="T76" fmla="*/ 58 w 246"/>
                <a:gd name="T77" fmla="*/ 245 h 249"/>
                <a:gd name="T78" fmla="*/ 55 w 246"/>
                <a:gd name="T79" fmla="*/ 247 h 249"/>
                <a:gd name="T80" fmla="*/ 48 w 246"/>
                <a:gd name="T81" fmla="*/ 246 h 249"/>
                <a:gd name="T82" fmla="*/ 34 w 246"/>
                <a:gd name="T83" fmla="*/ 245 h 249"/>
                <a:gd name="T84" fmla="*/ 20 w 246"/>
                <a:gd name="T85" fmla="*/ 241 h 249"/>
                <a:gd name="T86" fmla="*/ 18 w 246"/>
                <a:gd name="T87" fmla="*/ 241 h 249"/>
                <a:gd name="T88" fmla="*/ 28 w 246"/>
                <a:gd name="T89" fmla="*/ 245 h 249"/>
                <a:gd name="T90" fmla="*/ 49 w 246"/>
                <a:gd name="T91" fmla="*/ 249 h 249"/>
                <a:gd name="T92" fmla="*/ 54 w 246"/>
                <a:gd name="T93" fmla="*/ 249 h 249"/>
                <a:gd name="T94" fmla="*/ 65 w 246"/>
                <a:gd name="T95" fmla="*/ 229 h 249"/>
                <a:gd name="T96" fmla="*/ 96 w 246"/>
                <a:gd name="T97" fmla="*/ 167 h 249"/>
                <a:gd name="T98" fmla="*/ 180 w 246"/>
                <a:gd name="T99" fmla="*/ 70 h 249"/>
                <a:gd name="T100" fmla="*/ 239 w 246"/>
                <a:gd name="T101" fmla="*/ 26 h 249"/>
                <a:gd name="T102" fmla="*/ 239 w 246"/>
                <a:gd name="T103" fmla="*/ 18 h 249"/>
                <a:gd name="T104" fmla="*/ 230 w 246"/>
                <a:gd name="T105" fmla="*/ 12 h 249"/>
                <a:gd name="T106" fmla="*/ 226 w 246"/>
                <a:gd name="T107" fmla="*/ 12 h 249"/>
                <a:gd name="T108" fmla="*/ 214 w 246"/>
                <a:gd name="T109" fmla="*/ 5 h 249"/>
                <a:gd name="T110" fmla="*/ 210 w 246"/>
                <a:gd name="T111" fmla="*/ 3 h 249"/>
                <a:gd name="T112" fmla="*/ 211 w 246"/>
                <a:gd name="T113" fmla="*/ 4 h 249"/>
                <a:gd name="T114" fmla="*/ 211 w 246"/>
                <a:gd name="T115" fmla="*/ 4 h 249"/>
                <a:gd name="T116" fmla="*/ 209 w 246"/>
                <a:gd name="T117" fmla="*/ 2 h 249"/>
                <a:gd name="T118" fmla="*/ 203 w 246"/>
                <a:gd name="T1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6" h="249"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203" y="0"/>
                  </a:moveTo>
                  <a:cubicBezTo>
                    <a:pt x="201" y="0"/>
                    <a:pt x="198" y="1"/>
                    <a:pt x="195" y="1"/>
                  </a:cubicBezTo>
                  <a:cubicBezTo>
                    <a:pt x="188" y="2"/>
                    <a:pt x="180" y="5"/>
                    <a:pt x="167" y="16"/>
                  </a:cubicBezTo>
                  <a:cubicBezTo>
                    <a:pt x="155" y="26"/>
                    <a:pt x="130" y="51"/>
                    <a:pt x="122" y="59"/>
                  </a:cubicBezTo>
                  <a:cubicBezTo>
                    <a:pt x="114" y="67"/>
                    <a:pt x="93" y="88"/>
                    <a:pt x="88" y="92"/>
                  </a:cubicBezTo>
                  <a:cubicBezTo>
                    <a:pt x="86" y="93"/>
                    <a:pt x="83" y="96"/>
                    <a:pt x="80" y="100"/>
                  </a:cubicBezTo>
                  <a:cubicBezTo>
                    <a:pt x="79" y="102"/>
                    <a:pt x="78" y="104"/>
                    <a:pt x="78" y="106"/>
                  </a:cubicBezTo>
                  <a:cubicBezTo>
                    <a:pt x="77" y="110"/>
                    <a:pt x="73" y="124"/>
                    <a:pt x="72" y="127"/>
                  </a:cubicBezTo>
                  <a:cubicBezTo>
                    <a:pt x="72" y="128"/>
                    <a:pt x="71" y="129"/>
                    <a:pt x="71" y="129"/>
                  </a:cubicBezTo>
                  <a:cubicBezTo>
                    <a:pt x="70" y="129"/>
                    <a:pt x="70" y="129"/>
                    <a:pt x="70" y="127"/>
                  </a:cubicBezTo>
                  <a:cubicBezTo>
                    <a:pt x="70" y="126"/>
                    <a:pt x="73" y="116"/>
                    <a:pt x="75" y="104"/>
                  </a:cubicBezTo>
                  <a:cubicBezTo>
                    <a:pt x="71" y="108"/>
                    <a:pt x="67" y="112"/>
                    <a:pt x="65" y="115"/>
                  </a:cubicBezTo>
                  <a:cubicBezTo>
                    <a:pt x="65" y="117"/>
                    <a:pt x="64" y="119"/>
                    <a:pt x="64" y="120"/>
                  </a:cubicBezTo>
                  <a:cubicBezTo>
                    <a:pt x="63" y="124"/>
                    <a:pt x="61" y="131"/>
                    <a:pt x="60" y="136"/>
                  </a:cubicBezTo>
                  <a:cubicBezTo>
                    <a:pt x="59" y="141"/>
                    <a:pt x="56" y="151"/>
                    <a:pt x="55" y="151"/>
                  </a:cubicBezTo>
                  <a:cubicBezTo>
                    <a:pt x="55" y="151"/>
                    <a:pt x="55" y="151"/>
                    <a:pt x="55" y="150"/>
                  </a:cubicBezTo>
                  <a:cubicBezTo>
                    <a:pt x="55" y="147"/>
                    <a:pt x="52" y="144"/>
                    <a:pt x="52" y="144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9" y="141"/>
                    <a:pt x="49" y="142"/>
                    <a:pt x="49" y="142"/>
                  </a:cubicBezTo>
                  <a:cubicBezTo>
                    <a:pt x="49" y="142"/>
                    <a:pt x="49" y="141"/>
                    <a:pt x="49" y="139"/>
                  </a:cubicBezTo>
                  <a:cubicBezTo>
                    <a:pt x="49" y="137"/>
                    <a:pt x="48" y="137"/>
                    <a:pt x="47" y="136"/>
                  </a:cubicBezTo>
                  <a:cubicBezTo>
                    <a:pt x="48" y="146"/>
                    <a:pt x="48" y="156"/>
                    <a:pt x="48" y="162"/>
                  </a:cubicBezTo>
                  <a:cubicBezTo>
                    <a:pt x="48" y="171"/>
                    <a:pt x="51" y="221"/>
                    <a:pt x="51" y="227"/>
                  </a:cubicBezTo>
                  <a:cubicBezTo>
                    <a:pt x="51" y="233"/>
                    <a:pt x="55" y="230"/>
                    <a:pt x="57" y="234"/>
                  </a:cubicBezTo>
                  <a:cubicBezTo>
                    <a:pt x="58" y="238"/>
                    <a:pt x="59" y="241"/>
                    <a:pt x="58" y="245"/>
                  </a:cubicBezTo>
                  <a:cubicBezTo>
                    <a:pt x="57" y="247"/>
                    <a:pt x="56" y="247"/>
                    <a:pt x="55" y="247"/>
                  </a:cubicBezTo>
                  <a:cubicBezTo>
                    <a:pt x="53" y="247"/>
                    <a:pt x="50" y="246"/>
                    <a:pt x="48" y="246"/>
                  </a:cubicBezTo>
                  <a:cubicBezTo>
                    <a:pt x="44" y="246"/>
                    <a:pt x="39" y="245"/>
                    <a:pt x="34" y="245"/>
                  </a:cubicBezTo>
                  <a:cubicBezTo>
                    <a:pt x="29" y="244"/>
                    <a:pt x="25" y="241"/>
                    <a:pt x="20" y="241"/>
                  </a:cubicBezTo>
                  <a:cubicBezTo>
                    <a:pt x="19" y="241"/>
                    <a:pt x="18" y="241"/>
                    <a:pt x="18" y="241"/>
                  </a:cubicBezTo>
                  <a:cubicBezTo>
                    <a:pt x="21" y="242"/>
                    <a:pt x="24" y="243"/>
                    <a:pt x="28" y="245"/>
                  </a:cubicBezTo>
                  <a:cubicBezTo>
                    <a:pt x="34" y="247"/>
                    <a:pt x="42" y="249"/>
                    <a:pt x="49" y="249"/>
                  </a:cubicBezTo>
                  <a:cubicBezTo>
                    <a:pt x="50" y="249"/>
                    <a:pt x="52" y="249"/>
                    <a:pt x="54" y="249"/>
                  </a:cubicBezTo>
                  <a:cubicBezTo>
                    <a:pt x="60" y="247"/>
                    <a:pt x="62" y="239"/>
                    <a:pt x="65" y="229"/>
                  </a:cubicBezTo>
                  <a:cubicBezTo>
                    <a:pt x="67" y="220"/>
                    <a:pt x="75" y="201"/>
                    <a:pt x="96" y="167"/>
                  </a:cubicBezTo>
                  <a:cubicBezTo>
                    <a:pt x="117" y="133"/>
                    <a:pt x="151" y="98"/>
                    <a:pt x="180" y="70"/>
                  </a:cubicBezTo>
                  <a:cubicBezTo>
                    <a:pt x="209" y="42"/>
                    <a:pt x="231" y="29"/>
                    <a:pt x="239" y="26"/>
                  </a:cubicBezTo>
                  <a:cubicBezTo>
                    <a:pt x="246" y="24"/>
                    <a:pt x="242" y="19"/>
                    <a:pt x="239" y="18"/>
                  </a:cubicBezTo>
                  <a:cubicBezTo>
                    <a:pt x="235" y="16"/>
                    <a:pt x="230" y="12"/>
                    <a:pt x="230" y="12"/>
                  </a:cubicBezTo>
                  <a:cubicBezTo>
                    <a:pt x="230" y="12"/>
                    <a:pt x="230" y="12"/>
                    <a:pt x="226" y="12"/>
                  </a:cubicBezTo>
                  <a:cubicBezTo>
                    <a:pt x="223" y="12"/>
                    <a:pt x="222" y="9"/>
                    <a:pt x="214" y="5"/>
                  </a:cubicBezTo>
                  <a:cubicBezTo>
                    <a:pt x="211" y="4"/>
                    <a:pt x="210" y="3"/>
                    <a:pt x="210" y="3"/>
                  </a:cubicBezTo>
                  <a:cubicBezTo>
                    <a:pt x="211" y="3"/>
                    <a:pt x="211" y="4"/>
                    <a:pt x="211" y="4"/>
                  </a:cubicBezTo>
                  <a:cubicBezTo>
                    <a:pt x="211" y="4"/>
                    <a:pt x="211" y="4"/>
                    <a:pt x="211" y="4"/>
                  </a:cubicBezTo>
                  <a:cubicBezTo>
                    <a:pt x="211" y="4"/>
                    <a:pt x="211" y="3"/>
                    <a:pt x="209" y="2"/>
                  </a:cubicBezTo>
                  <a:cubicBezTo>
                    <a:pt x="206" y="1"/>
                    <a:pt x="204" y="0"/>
                    <a:pt x="20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 rot="9244819" flipV="1">
              <a:off x="4464466" y="2188298"/>
              <a:ext cx="36196" cy="124913"/>
            </a:xfrm>
            <a:custGeom>
              <a:avLst/>
              <a:gdLst>
                <a:gd name="T0" fmla="*/ 18 w 64"/>
                <a:gd name="T1" fmla="*/ 218 h 222"/>
                <a:gd name="T2" fmla="*/ 36 w 64"/>
                <a:gd name="T3" fmla="*/ 222 h 222"/>
                <a:gd name="T4" fmla="*/ 25 w 64"/>
                <a:gd name="T5" fmla="*/ 220 h 222"/>
                <a:gd name="T6" fmla="*/ 18 w 64"/>
                <a:gd name="T7" fmla="*/ 218 h 222"/>
                <a:gd name="T8" fmla="*/ 18 w 64"/>
                <a:gd name="T9" fmla="*/ 218 h 222"/>
                <a:gd name="T10" fmla="*/ 18 w 64"/>
                <a:gd name="T11" fmla="*/ 218 h 222"/>
                <a:gd name="T12" fmla="*/ 18 w 64"/>
                <a:gd name="T13" fmla="*/ 218 h 222"/>
                <a:gd name="T14" fmla="*/ 18 w 64"/>
                <a:gd name="T15" fmla="*/ 218 h 222"/>
                <a:gd name="T16" fmla="*/ 18 w 64"/>
                <a:gd name="T17" fmla="*/ 218 h 222"/>
                <a:gd name="T18" fmla="*/ 18 w 64"/>
                <a:gd name="T19" fmla="*/ 218 h 222"/>
                <a:gd name="T20" fmla="*/ 18 w 64"/>
                <a:gd name="T21" fmla="*/ 218 h 222"/>
                <a:gd name="T22" fmla="*/ 18 w 64"/>
                <a:gd name="T23" fmla="*/ 218 h 222"/>
                <a:gd name="T24" fmla="*/ 18 w 64"/>
                <a:gd name="T25" fmla="*/ 218 h 222"/>
                <a:gd name="T26" fmla="*/ 6 w 64"/>
                <a:gd name="T27" fmla="*/ 0 h 222"/>
                <a:gd name="T28" fmla="*/ 0 w 64"/>
                <a:gd name="T29" fmla="*/ 7 h 222"/>
                <a:gd name="T30" fmla="*/ 1 w 64"/>
                <a:gd name="T31" fmla="*/ 54 h 222"/>
                <a:gd name="T32" fmla="*/ 7 w 64"/>
                <a:gd name="T33" fmla="*/ 133 h 222"/>
                <a:gd name="T34" fmla="*/ 12 w 64"/>
                <a:gd name="T35" fmla="*/ 190 h 222"/>
                <a:gd name="T36" fmla="*/ 12 w 64"/>
                <a:gd name="T37" fmla="*/ 205 h 222"/>
                <a:gd name="T38" fmla="*/ 18 w 64"/>
                <a:gd name="T39" fmla="*/ 218 h 222"/>
                <a:gd name="T40" fmla="*/ 15 w 64"/>
                <a:gd name="T41" fmla="*/ 203 h 222"/>
                <a:gd name="T42" fmla="*/ 25 w 64"/>
                <a:gd name="T43" fmla="*/ 180 h 222"/>
                <a:gd name="T44" fmla="*/ 43 w 64"/>
                <a:gd name="T45" fmla="*/ 145 h 222"/>
                <a:gd name="T46" fmla="*/ 60 w 64"/>
                <a:gd name="T47" fmla="*/ 121 h 222"/>
                <a:gd name="T48" fmla="*/ 64 w 64"/>
                <a:gd name="T49" fmla="*/ 116 h 222"/>
                <a:gd name="T50" fmla="*/ 62 w 64"/>
                <a:gd name="T51" fmla="*/ 113 h 222"/>
                <a:gd name="T52" fmla="*/ 60 w 64"/>
                <a:gd name="T53" fmla="*/ 101 h 222"/>
                <a:gd name="T54" fmla="*/ 59 w 64"/>
                <a:gd name="T55" fmla="*/ 75 h 222"/>
                <a:gd name="T56" fmla="*/ 60 w 64"/>
                <a:gd name="T57" fmla="*/ 71 h 222"/>
                <a:gd name="T58" fmla="*/ 59 w 64"/>
                <a:gd name="T59" fmla="*/ 49 h 222"/>
                <a:gd name="T60" fmla="*/ 58 w 64"/>
                <a:gd name="T61" fmla="*/ 24 h 222"/>
                <a:gd name="T62" fmla="*/ 55 w 64"/>
                <a:gd name="T63" fmla="*/ 10 h 222"/>
                <a:gd name="T64" fmla="*/ 30 w 64"/>
                <a:gd name="T65" fmla="*/ 4 h 222"/>
                <a:gd name="T66" fmla="*/ 6 w 64"/>
                <a:gd name="T6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222">
                  <a:moveTo>
                    <a:pt x="18" y="218"/>
                  </a:moveTo>
                  <a:cubicBezTo>
                    <a:pt x="25" y="220"/>
                    <a:pt x="31" y="222"/>
                    <a:pt x="36" y="222"/>
                  </a:cubicBezTo>
                  <a:cubicBezTo>
                    <a:pt x="32" y="221"/>
                    <a:pt x="29" y="221"/>
                    <a:pt x="25" y="220"/>
                  </a:cubicBezTo>
                  <a:cubicBezTo>
                    <a:pt x="19" y="219"/>
                    <a:pt x="18" y="218"/>
                    <a:pt x="18" y="218"/>
                  </a:cubicBezTo>
                  <a:moveTo>
                    <a:pt x="18" y="218"/>
                  </a:moveTo>
                  <a:cubicBezTo>
                    <a:pt x="18" y="218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moveTo>
                    <a:pt x="18" y="218"/>
                  </a:moveTo>
                  <a:cubicBezTo>
                    <a:pt x="18" y="218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moveTo>
                    <a:pt x="18" y="218"/>
                  </a:moveTo>
                  <a:cubicBezTo>
                    <a:pt x="18" y="218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moveTo>
                    <a:pt x="6" y="0"/>
                  </a:moveTo>
                  <a:cubicBezTo>
                    <a:pt x="1" y="0"/>
                    <a:pt x="0" y="1"/>
                    <a:pt x="0" y="7"/>
                  </a:cubicBezTo>
                  <a:cubicBezTo>
                    <a:pt x="0" y="12"/>
                    <a:pt x="0" y="41"/>
                    <a:pt x="1" y="54"/>
                  </a:cubicBezTo>
                  <a:cubicBezTo>
                    <a:pt x="2" y="68"/>
                    <a:pt x="5" y="120"/>
                    <a:pt x="7" y="133"/>
                  </a:cubicBezTo>
                  <a:cubicBezTo>
                    <a:pt x="8" y="146"/>
                    <a:pt x="12" y="184"/>
                    <a:pt x="12" y="190"/>
                  </a:cubicBezTo>
                  <a:cubicBezTo>
                    <a:pt x="12" y="197"/>
                    <a:pt x="11" y="200"/>
                    <a:pt x="12" y="205"/>
                  </a:cubicBezTo>
                  <a:cubicBezTo>
                    <a:pt x="13" y="209"/>
                    <a:pt x="11" y="217"/>
                    <a:pt x="18" y="218"/>
                  </a:cubicBezTo>
                  <a:cubicBezTo>
                    <a:pt x="13" y="216"/>
                    <a:pt x="12" y="210"/>
                    <a:pt x="15" y="203"/>
                  </a:cubicBezTo>
                  <a:cubicBezTo>
                    <a:pt x="18" y="196"/>
                    <a:pt x="22" y="188"/>
                    <a:pt x="25" y="180"/>
                  </a:cubicBezTo>
                  <a:cubicBezTo>
                    <a:pt x="27" y="171"/>
                    <a:pt x="39" y="152"/>
                    <a:pt x="43" y="145"/>
                  </a:cubicBezTo>
                  <a:cubicBezTo>
                    <a:pt x="47" y="138"/>
                    <a:pt x="56" y="125"/>
                    <a:pt x="60" y="121"/>
                  </a:cubicBezTo>
                  <a:cubicBezTo>
                    <a:pt x="61" y="120"/>
                    <a:pt x="63" y="118"/>
                    <a:pt x="64" y="116"/>
                  </a:cubicBezTo>
                  <a:cubicBezTo>
                    <a:pt x="63" y="116"/>
                    <a:pt x="62" y="115"/>
                    <a:pt x="62" y="113"/>
                  </a:cubicBezTo>
                  <a:cubicBezTo>
                    <a:pt x="60" y="107"/>
                    <a:pt x="60" y="105"/>
                    <a:pt x="60" y="101"/>
                  </a:cubicBezTo>
                  <a:cubicBezTo>
                    <a:pt x="60" y="97"/>
                    <a:pt x="57" y="87"/>
                    <a:pt x="59" y="75"/>
                  </a:cubicBezTo>
                  <a:cubicBezTo>
                    <a:pt x="59" y="74"/>
                    <a:pt x="59" y="73"/>
                    <a:pt x="60" y="71"/>
                  </a:cubicBezTo>
                  <a:cubicBezTo>
                    <a:pt x="59" y="61"/>
                    <a:pt x="59" y="52"/>
                    <a:pt x="59" y="49"/>
                  </a:cubicBezTo>
                  <a:cubicBezTo>
                    <a:pt x="59" y="42"/>
                    <a:pt x="58" y="24"/>
                    <a:pt x="58" y="24"/>
                  </a:cubicBezTo>
                  <a:cubicBezTo>
                    <a:pt x="59" y="19"/>
                    <a:pt x="61" y="13"/>
                    <a:pt x="55" y="10"/>
                  </a:cubicBezTo>
                  <a:cubicBezTo>
                    <a:pt x="48" y="7"/>
                    <a:pt x="42" y="5"/>
                    <a:pt x="30" y="4"/>
                  </a:cubicBezTo>
                  <a:cubicBezTo>
                    <a:pt x="18" y="3"/>
                    <a:pt x="11" y="0"/>
                    <a:pt x="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 rot="9244819" flipV="1">
              <a:off x="4472841" y="2253245"/>
              <a:ext cx="36670" cy="62930"/>
            </a:xfrm>
            <a:custGeom>
              <a:avLst/>
              <a:gdLst>
                <a:gd name="T0" fmla="*/ 52 w 65"/>
                <a:gd name="T1" fmla="*/ 0 h 112"/>
                <a:gd name="T2" fmla="*/ 48 w 65"/>
                <a:gd name="T3" fmla="*/ 5 h 112"/>
                <a:gd name="T4" fmla="*/ 31 w 65"/>
                <a:gd name="T5" fmla="*/ 29 h 112"/>
                <a:gd name="T6" fmla="*/ 13 w 65"/>
                <a:gd name="T7" fmla="*/ 64 h 112"/>
                <a:gd name="T8" fmla="*/ 3 w 65"/>
                <a:gd name="T9" fmla="*/ 87 h 112"/>
                <a:gd name="T10" fmla="*/ 6 w 65"/>
                <a:gd name="T11" fmla="*/ 102 h 112"/>
                <a:gd name="T12" fmla="*/ 6 w 65"/>
                <a:gd name="T13" fmla="*/ 102 h 112"/>
                <a:gd name="T14" fmla="*/ 6 w 65"/>
                <a:gd name="T15" fmla="*/ 102 h 112"/>
                <a:gd name="T16" fmla="*/ 6 w 65"/>
                <a:gd name="T17" fmla="*/ 102 h 112"/>
                <a:gd name="T18" fmla="*/ 6 w 65"/>
                <a:gd name="T19" fmla="*/ 102 h 112"/>
                <a:gd name="T20" fmla="*/ 6 w 65"/>
                <a:gd name="T21" fmla="*/ 102 h 112"/>
                <a:gd name="T22" fmla="*/ 6 w 65"/>
                <a:gd name="T23" fmla="*/ 102 h 112"/>
                <a:gd name="T24" fmla="*/ 6 w 65"/>
                <a:gd name="T25" fmla="*/ 102 h 112"/>
                <a:gd name="T26" fmla="*/ 6 w 65"/>
                <a:gd name="T27" fmla="*/ 102 h 112"/>
                <a:gd name="T28" fmla="*/ 13 w 65"/>
                <a:gd name="T29" fmla="*/ 104 h 112"/>
                <a:gd name="T30" fmla="*/ 24 w 65"/>
                <a:gd name="T31" fmla="*/ 106 h 112"/>
                <a:gd name="T32" fmla="*/ 26 w 65"/>
                <a:gd name="T33" fmla="*/ 106 h 112"/>
                <a:gd name="T34" fmla="*/ 40 w 65"/>
                <a:gd name="T35" fmla="*/ 110 h 112"/>
                <a:gd name="T36" fmla="*/ 54 w 65"/>
                <a:gd name="T37" fmla="*/ 111 h 112"/>
                <a:gd name="T38" fmla="*/ 61 w 65"/>
                <a:gd name="T39" fmla="*/ 112 h 112"/>
                <a:gd name="T40" fmla="*/ 64 w 65"/>
                <a:gd name="T41" fmla="*/ 110 h 112"/>
                <a:gd name="T42" fmla="*/ 63 w 65"/>
                <a:gd name="T43" fmla="*/ 99 h 112"/>
                <a:gd name="T44" fmla="*/ 57 w 65"/>
                <a:gd name="T45" fmla="*/ 92 h 112"/>
                <a:gd name="T46" fmla="*/ 54 w 65"/>
                <a:gd name="T47" fmla="*/ 27 h 112"/>
                <a:gd name="T48" fmla="*/ 53 w 65"/>
                <a:gd name="T49" fmla="*/ 1 h 112"/>
                <a:gd name="T50" fmla="*/ 52 w 65"/>
                <a:gd name="T5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1" y="2"/>
                    <a:pt x="49" y="4"/>
                    <a:pt x="48" y="5"/>
                  </a:cubicBezTo>
                  <a:cubicBezTo>
                    <a:pt x="44" y="9"/>
                    <a:pt x="35" y="22"/>
                    <a:pt x="31" y="29"/>
                  </a:cubicBezTo>
                  <a:cubicBezTo>
                    <a:pt x="27" y="36"/>
                    <a:pt x="15" y="55"/>
                    <a:pt x="13" y="64"/>
                  </a:cubicBezTo>
                  <a:cubicBezTo>
                    <a:pt x="10" y="72"/>
                    <a:pt x="6" y="80"/>
                    <a:pt x="3" y="87"/>
                  </a:cubicBezTo>
                  <a:cubicBezTo>
                    <a:pt x="0" y="94"/>
                    <a:pt x="1" y="100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7" y="103"/>
                    <a:pt x="13" y="104"/>
                  </a:cubicBezTo>
                  <a:cubicBezTo>
                    <a:pt x="17" y="105"/>
                    <a:pt x="20" y="105"/>
                    <a:pt x="24" y="106"/>
                  </a:cubicBezTo>
                  <a:cubicBezTo>
                    <a:pt x="24" y="106"/>
                    <a:pt x="25" y="106"/>
                    <a:pt x="26" y="106"/>
                  </a:cubicBezTo>
                  <a:cubicBezTo>
                    <a:pt x="31" y="106"/>
                    <a:pt x="35" y="109"/>
                    <a:pt x="40" y="110"/>
                  </a:cubicBezTo>
                  <a:cubicBezTo>
                    <a:pt x="45" y="110"/>
                    <a:pt x="50" y="111"/>
                    <a:pt x="54" y="111"/>
                  </a:cubicBezTo>
                  <a:cubicBezTo>
                    <a:pt x="56" y="111"/>
                    <a:pt x="59" y="112"/>
                    <a:pt x="61" y="112"/>
                  </a:cubicBezTo>
                  <a:cubicBezTo>
                    <a:pt x="62" y="112"/>
                    <a:pt x="63" y="112"/>
                    <a:pt x="64" y="110"/>
                  </a:cubicBezTo>
                  <a:cubicBezTo>
                    <a:pt x="65" y="106"/>
                    <a:pt x="64" y="103"/>
                    <a:pt x="63" y="99"/>
                  </a:cubicBezTo>
                  <a:cubicBezTo>
                    <a:pt x="61" y="95"/>
                    <a:pt x="57" y="98"/>
                    <a:pt x="57" y="92"/>
                  </a:cubicBezTo>
                  <a:cubicBezTo>
                    <a:pt x="57" y="86"/>
                    <a:pt x="54" y="36"/>
                    <a:pt x="54" y="27"/>
                  </a:cubicBezTo>
                  <a:cubicBezTo>
                    <a:pt x="54" y="21"/>
                    <a:pt x="54" y="11"/>
                    <a:pt x="53" y="1"/>
                  </a:cubicBezTo>
                  <a:cubicBezTo>
                    <a:pt x="53" y="1"/>
                    <a:pt x="53" y="1"/>
                    <a:pt x="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 rot="8792397" flipV="1">
              <a:off x="4288219" y="2020781"/>
              <a:ext cx="109772" cy="301163"/>
            </a:xfrm>
            <a:custGeom>
              <a:avLst/>
              <a:gdLst>
                <a:gd name="T0" fmla="*/ 152 w 194"/>
                <a:gd name="T1" fmla="*/ 0 h 392"/>
                <a:gd name="T2" fmla="*/ 144 w 194"/>
                <a:gd name="T3" fmla="*/ 1 h 392"/>
                <a:gd name="T4" fmla="*/ 139 w 194"/>
                <a:gd name="T5" fmla="*/ 7 h 392"/>
                <a:gd name="T6" fmla="*/ 117 w 194"/>
                <a:gd name="T7" fmla="*/ 37 h 392"/>
                <a:gd name="T8" fmla="*/ 71 w 194"/>
                <a:gd name="T9" fmla="*/ 116 h 392"/>
                <a:gd name="T10" fmla="*/ 28 w 194"/>
                <a:gd name="T11" fmla="*/ 232 h 392"/>
                <a:gd name="T12" fmla="*/ 0 w 194"/>
                <a:gd name="T13" fmla="*/ 348 h 392"/>
                <a:gd name="T14" fmla="*/ 3 w 194"/>
                <a:gd name="T15" fmla="*/ 381 h 392"/>
                <a:gd name="T16" fmla="*/ 5 w 194"/>
                <a:gd name="T17" fmla="*/ 392 h 392"/>
                <a:gd name="T18" fmla="*/ 23 w 194"/>
                <a:gd name="T19" fmla="*/ 373 h 392"/>
                <a:gd name="T20" fmla="*/ 23 w 194"/>
                <a:gd name="T21" fmla="*/ 373 h 392"/>
                <a:gd name="T22" fmla="*/ 42 w 194"/>
                <a:gd name="T23" fmla="*/ 291 h 392"/>
                <a:gd name="T24" fmla="*/ 72 w 194"/>
                <a:gd name="T25" fmla="*/ 193 h 392"/>
                <a:gd name="T26" fmla="*/ 76 w 194"/>
                <a:gd name="T27" fmla="*/ 187 h 392"/>
                <a:gd name="T28" fmla="*/ 76 w 194"/>
                <a:gd name="T29" fmla="*/ 188 h 392"/>
                <a:gd name="T30" fmla="*/ 76 w 194"/>
                <a:gd name="T31" fmla="*/ 189 h 392"/>
                <a:gd name="T32" fmla="*/ 82 w 194"/>
                <a:gd name="T33" fmla="*/ 178 h 392"/>
                <a:gd name="T34" fmla="*/ 92 w 194"/>
                <a:gd name="T35" fmla="*/ 155 h 392"/>
                <a:gd name="T36" fmla="*/ 93 w 194"/>
                <a:gd name="T37" fmla="*/ 154 h 392"/>
                <a:gd name="T38" fmla="*/ 86 w 194"/>
                <a:gd name="T39" fmla="*/ 176 h 392"/>
                <a:gd name="T40" fmla="*/ 76 w 194"/>
                <a:gd name="T41" fmla="*/ 205 h 392"/>
                <a:gd name="T42" fmla="*/ 50 w 194"/>
                <a:gd name="T43" fmla="*/ 292 h 392"/>
                <a:gd name="T44" fmla="*/ 41 w 194"/>
                <a:gd name="T45" fmla="*/ 331 h 392"/>
                <a:gd name="T46" fmla="*/ 33 w 194"/>
                <a:gd name="T47" fmla="*/ 362 h 392"/>
                <a:gd name="T48" fmla="*/ 38 w 194"/>
                <a:gd name="T49" fmla="*/ 358 h 392"/>
                <a:gd name="T50" fmla="*/ 42 w 194"/>
                <a:gd name="T51" fmla="*/ 342 h 392"/>
                <a:gd name="T52" fmla="*/ 50 w 194"/>
                <a:gd name="T53" fmla="*/ 314 h 392"/>
                <a:gd name="T54" fmla="*/ 64 w 194"/>
                <a:gd name="T55" fmla="*/ 264 h 392"/>
                <a:gd name="T56" fmla="*/ 83 w 194"/>
                <a:gd name="T57" fmla="*/ 219 h 392"/>
                <a:gd name="T58" fmla="*/ 100 w 194"/>
                <a:gd name="T59" fmla="*/ 173 h 392"/>
                <a:gd name="T60" fmla="*/ 106 w 194"/>
                <a:gd name="T61" fmla="*/ 163 h 392"/>
                <a:gd name="T62" fmla="*/ 106 w 194"/>
                <a:gd name="T63" fmla="*/ 163 h 392"/>
                <a:gd name="T64" fmla="*/ 103 w 194"/>
                <a:gd name="T65" fmla="*/ 173 h 392"/>
                <a:gd name="T66" fmla="*/ 103 w 194"/>
                <a:gd name="T67" fmla="*/ 174 h 392"/>
                <a:gd name="T68" fmla="*/ 110 w 194"/>
                <a:gd name="T69" fmla="*/ 161 h 392"/>
                <a:gd name="T70" fmla="*/ 120 w 194"/>
                <a:gd name="T71" fmla="*/ 140 h 392"/>
                <a:gd name="T72" fmla="*/ 133 w 194"/>
                <a:gd name="T73" fmla="*/ 115 h 392"/>
                <a:gd name="T74" fmla="*/ 145 w 194"/>
                <a:gd name="T75" fmla="*/ 96 h 392"/>
                <a:gd name="T76" fmla="*/ 146 w 194"/>
                <a:gd name="T77" fmla="*/ 95 h 392"/>
                <a:gd name="T78" fmla="*/ 145 w 194"/>
                <a:gd name="T79" fmla="*/ 99 h 392"/>
                <a:gd name="T80" fmla="*/ 139 w 194"/>
                <a:gd name="T81" fmla="*/ 110 h 392"/>
                <a:gd name="T82" fmla="*/ 128 w 194"/>
                <a:gd name="T83" fmla="*/ 128 h 392"/>
                <a:gd name="T84" fmla="*/ 117 w 194"/>
                <a:gd name="T85" fmla="*/ 150 h 392"/>
                <a:gd name="T86" fmla="*/ 114 w 194"/>
                <a:gd name="T87" fmla="*/ 160 h 392"/>
                <a:gd name="T88" fmla="*/ 114 w 194"/>
                <a:gd name="T89" fmla="*/ 158 h 392"/>
                <a:gd name="T90" fmla="*/ 128 w 194"/>
                <a:gd name="T91" fmla="*/ 131 h 392"/>
                <a:gd name="T92" fmla="*/ 145 w 194"/>
                <a:gd name="T93" fmla="*/ 104 h 392"/>
                <a:gd name="T94" fmla="*/ 165 w 194"/>
                <a:gd name="T95" fmla="*/ 73 h 392"/>
                <a:gd name="T96" fmla="*/ 192 w 194"/>
                <a:gd name="T97" fmla="*/ 41 h 392"/>
                <a:gd name="T98" fmla="*/ 186 w 194"/>
                <a:gd name="T99" fmla="*/ 27 h 392"/>
                <a:gd name="T100" fmla="*/ 165 w 194"/>
                <a:gd name="T101" fmla="*/ 10 h 392"/>
                <a:gd name="T102" fmla="*/ 155 w 194"/>
                <a:gd name="T103" fmla="*/ 1 h 392"/>
                <a:gd name="T104" fmla="*/ 152 w 194"/>
                <a:gd name="T10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392">
                  <a:moveTo>
                    <a:pt x="152" y="0"/>
                  </a:moveTo>
                  <a:cubicBezTo>
                    <a:pt x="149" y="0"/>
                    <a:pt x="146" y="1"/>
                    <a:pt x="144" y="1"/>
                  </a:cubicBezTo>
                  <a:cubicBezTo>
                    <a:pt x="141" y="1"/>
                    <a:pt x="140" y="4"/>
                    <a:pt x="139" y="7"/>
                  </a:cubicBezTo>
                  <a:cubicBezTo>
                    <a:pt x="137" y="9"/>
                    <a:pt x="123" y="29"/>
                    <a:pt x="117" y="37"/>
                  </a:cubicBezTo>
                  <a:cubicBezTo>
                    <a:pt x="117" y="37"/>
                    <a:pt x="88" y="85"/>
                    <a:pt x="71" y="116"/>
                  </a:cubicBezTo>
                  <a:cubicBezTo>
                    <a:pt x="54" y="148"/>
                    <a:pt x="38" y="203"/>
                    <a:pt x="28" y="232"/>
                  </a:cubicBezTo>
                  <a:cubicBezTo>
                    <a:pt x="19" y="259"/>
                    <a:pt x="3" y="330"/>
                    <a:pt x="0" y="348"/>
                  </a:cubicBezTo>
                  <a:cubicBezTo>
                    <a:pt x="0" y="360"/>
                    <a:pt x="2" y="374"/>
                    <a:pt x="3" y="381"/>
                  </a:cubicBezTo>
                  <a:cubicBezTo>
                    <a:pt x="4" y="384"/>
                    <a:pt x="5" y="388"/>
                    <a:pt x="5" y="392"/>
                  </a:cubicBezTo>
                  <a:cubicBezTo>
                    <a:pt x="11" y="386"/>
                    <a:pt x="20" y="377"/>
                    <a:pt x="23" y="373"/>
                  </a:cubicBezTo>
                  <a:cubicBezTo>
                    <a:pt x="23" y="373"/>
                    <a:pt x="23" y="373"/>
                    <a:pt x="23" y="373"/>
                  </a:cubicBezTo>
                  <a:cubicBezTo>
                    <a:pt x="27" y="356"/>
                    <a:pt x="39" y="304"/>
                    <a:pt x="42" y="291"/>
                  </a:cubicBezTo>
                  <a:cubicBezTo>
                    <a:pt x="46" y="276"/>
                    <a:pt x="69" y="198"/>
                    <a:pt x="72" y="193"/>
                  </a:cubicBezTo>
                  <a:cubicBezTo>
                    <a:pt x="74" y="189"/>
                    <a:pt x="75" y="187"/>
                    <a:pt x="76" y="187"/>
                  </a:cubicBezTo>
                  <a:cubicBezTo>
                    <a:pt x="76" y="187"/>
                    <a:pt x="76" y="187"/>
                    <a:pt x="76" y="188"/>
                  </a:cubicBezTo>
                  <a:cubicBezTo>
                    <a:pt x="76" y="189"/>
                    <a:pt x="76" y="189"/>
                    <a:pt x="76" y="189"/>
                  </a:cubicBezTo>
                  <a:cubicBezTo>
                    <a:pt x="77" y="189"/>
                    <a:pt x="79" y="185"/>
                    <a:pt x="82" y="178"/>
                  </a:cubicBezTo>
                  <a:cubicBezTo>
                    <a:pt x="86" y="169"/>
                    <a:pt x="89" y="160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89" y="168"/>
                    <a:pt x="86" y="176"/>
                  </a:cubicBezTo>
                  <a:cubicBezTo>
                    <a:pt x="82" y="185"/>
                    <a:pt x="78" y="199"/>
                    <a:pt x="76" y="205"/>
                  </a:cubicBezTo>
                  <a:cubicBezTo>
                    <a:pt x="74" y="210"/>
                    <a:pt x="51" y="288"/>
                    <a:pt x="50" y="292"/>
                  </a:cubicBezTo>
                  <a:cubicBezTo>
                    <a:pt x="49" y="295"/>
                    <a:pt x="42" y="326"/>
                    <a:pt x="41" y="331"/>
                  </a:cubicBezTo>
                  <a:cubicBezTo>
                    <a:pt x="40" y="333"/>
                    <a:pt x="36" y="348"/>
                    <a:pt x="33" y="362"/>
                  </a:cubicBezTo>
                  <a:cubicBezTo>
                    <a:pt x="35" y="361"/>
                    <a:pt x="36" y="359"/>
                    <a:pt x="38" y="358"/>
                  </a:cubicBezTo>
                  <a:cubicBezTo>
                    <a:pt x="39" y="352"/>
                    <a:pt x="42" y="344"/>
                    <a:pt x="42" y="342"/>
                  </a:cubicBezTo>
                  <a:cubicBezTo>
                    <a:pt x="43" y="339"/>
                    <a:pt x="48" y="322"/>
                    <a:pt x="50" y="314"/>
                  </a:cubicBezTo>
                  <a:cubicBezTo>
                    <a:pt x="52" y="305"/>
                    <a:pt x="62" y="269"/>
                    <a:pt x="64" y="264"/>
                  </a:cubicBezTo>
                  <a:cubicBezTo>
                    <a:pt x="65" y="259"/>
                    <a:pt x="81" y="222"/>
                    <a:pt x="83" y="219"/>
                  </a:cubicBezTo>
                  <a:cubicBezTo>
                    <a:pt x="84" y="215"/>
                    <a:pt x="99" y="176"/>
                    <a:pt x="100" y="173"/>
                  </a:cubicBezTo>
                  <a:cubicBezTo>
                    <a:pt x="101" y="171"/>
                    <a:pt x="105" y="164"/>
                    <a:pt x="106" y="163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7" y="163"/>
                    <a:pt x="103" y="170"/>
                    <a:pt x="103" y="173"/>
                  </a:cubicBezTo>
                  <a:cubicBezTo>
                    <a:pt x="102" y="173"/>
                    <a:pt x="103" y="174"/>
                    <a:pt x="103" y="174"/>
                  </a:cubicBezTo>
                  <a:cubicBezTo>
                    <a:pt x="103" y="174"/>
                    <a:pt x="106" y="168"/>
                    <a:pt x="110" y="161"/>
                  </a:cubicBezTo>
                  <a:cubicBezTo>
                    <a:pt x="113" y="153"/>
                    <a:pt x="118" y="144"/>
                    <a:pt x="120" y="140"/>
                  </a:cubicBezTo>
                  <a:cubicBezTo>
                    <a:pt x="122" y="135"/>
                    <a:pt x="131" y="118"/>
                    <a:pt x="133" y="115"/>
                  </a:cubicBezTo>
                  <a:cubicBezTo>
                    <a:pt x="134" y="113"/>
                    <a:pt x="143" y="99"/>
                    <a:pt x="145" y="96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7" y="95"/>
                    <a:pt x="146" y="97"/>
                    <a:pt x="145" y="99"/>
                  </a:cubicBezTo>
                  <a:cubicBezTo>
                    <a:pt x="144" y="102"/>
                    <a:pt x="140" y="107"/>
                    <a:pt x="139" y="110"/>
                  </a:cubicBezTo>
                  <a:cubicBezTo>
                    <a:pt x="138" y="112"/>
                    <a:pt x="130" y="125"/>
                    <a:pt x="128" y="128"/>
                  </a:cubicBezTo>
                  <a:cubicBezTo>
                    <a:pt x="125" y="131"/>
                    <a:pt x="120" y="144"/>
                    <a:pt x="117" y="150"/>
                  </a:cubicBezTo>
                  <a:cubicBezTo>
                    <a:pt x="115" y="155"/>
                    <a:pt x="113" y="160"/>
                    <a:pt x="114" y="160"/>
                  </a:cubicBezTo>
                  <a:cubicBezTo>
                    <a:pt x="114" y="160"/>
                    <a:pt x="114" y="159"/>
                    <a:pt x="114" y="158"/>
                  </a:cubicBezTo>
                  <a:cubicBezTo>
                    <a:pt x="116" y="154"/>
                    <a:pt x="124" y="137"/>
                    <a:pt x="128" y="131"/>
                  </a:cubicBezTo>
                  <a:cubicBezTo>
                    <a:pt x="132" y="125"/>
                    <a:pt x="142" y="108"/>
                    <a:pt x="145" y="104"/>
                  </a:cubicBezTo>
                  <a:cubicBezTo>
                    <a:pt x="147" y="99"/>
                    <a:pt x="162" y="77"/>
                    <a:pt x="165" y="73"/>
                  </a:cubicBezTo>
                  <a:cubicBezTo>
                    <a:pt x="167" y="69"/>
                    <a:pt x="190" y="44"/>
                    <a:pt x="192" y="41"/>
                  </a:cubicBezTo>
                  <a:cubicBezTo>
                    <a:pt x="194" y="37"/>
                    <a:pt x="188" y="29"/>
                    <a:pt x="186" y="27"/>
                  </a:cubicBezTo>
                  <a:cubicBezTo>
                    <a:pt x="183" y="25"/>
                    <a:pt x="167" y="12"/>
                    <a:pt x="165" y="10"/>
                  </a:cubicBezTo>
                  <a:cubicBezTo>
                    <a:pt x="163" y="8"/>
                    <a:pt x="156" y="2"/>
                    <a:pt x="155" y="1"/>
                  </a:cubicBezTo>
                  <a:cubicBezTo>
                    <a:pt x="154" y="0"/>
                    <a:pt x="153" y="0"/>
                    <a:pt x="1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 rot="9244819" flipV="1">
              <a:off x="4447026" y="2246410"/>
              <a:ext cx="18690" cy="28626"/>
            </a:xfrm>
            <a:custGeom>
              <a:avLst/>
              <a:gdLst>
                <a:gd name="T0" fmla="*/ 18 w 33"/>
                <a:gd name="T1" fmla="*/ 15 h 51"/>
                <a:gd name="T2" fmla="*/ 18 w 33"/>
                <a:gd name="T3" fmla="*/ 15 h 51"/>
                <a:gd name="T4" fmla="*/ 0 w 33"/>
                <a:gd name="T5" fmla="*/ 34 h 51"/>
                <a:gd name="T6" fmla="*/ 0 w 33"/>
                <a:gd name="T7" fmla="*/ 36 h 51"/>
                <a:gd name="T8" fmla="*/ 2 w 33"/>
                <a:gd name="T9" fmla="*/ 39 h 51"/>
                <a:gd name="T10" fmla="*/ 2 w 33"/>
                <a:gd name="T11" fmla="*/ 42 h 51"/>
                <a:gd name="T12" fmla="*/ 2 w 33"/>
                <a:gd name="T13" fmla="*/ 41 h 51"/>
                <a:gd name="T14" fmla="*/ 5 w 33"/>
                <a:gd name="T15" fmla="*/ 44 h 51"/>
                <a:gd name="T16" fmla="*/ 8 w 33"/>
                <a:gd name="T17" fmla="*/ 50 h 51"/>
                <a:gd name="T18" fmla="*/ 8 w 33"/>
                <a:gd name="T19" fmla="*/ 51 h 51"/>
                <a:gd name="T20" fmla="*/ 13 w 33"/>
                <a:gd name="T21" fmla="*/ 36 h 51"/>
                <a:gd name="T22" fmla="*/ 17 w 33"/>
                <a:gd name="T23" fmla="*/ 20 h 51"/>
                <a:gd name="T24" fmla="*/ 18 w 33"/>
                <a:gd name="T25" fmla="*/ 15 h 51"/>
                <a:gd name="T26" fmla="*/ 33 w 33"/>
                <a:gd name="T27" fmla="*/ 0 h 51"/>
                <a:gd name="T28" fmla="*/ 28 w 33"/>
                <a:gd name="T29" fmla="*/ 4 h 51"/>
                <a:gd name="T30" fmla="*/ 23 w 33"/>
                <a:gd name="T31" fmla="*/ 27 h 51"/>
                <a:gd name="T32" fmla="*/ 24 w 33"/>
                <a:gd name="T33" fmla="*/ 29 h 51"/>
                <a:gd name="T34" fmla="*/ 25 w 33"/>
                <a:gd name="T35" fmla="*/ 27 h 51"/>
                <a:gd name="T36" fmla="*/ 31 w 33"/>
                <a:gd name="T37" fmla="*/ 6 h 51"/>
                <a:gd name="T38" fmla="*/ 33 w 33"/>
                <a:gd name="T3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51">
                  <a:moveTo>
                    <a:pt x="18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5" y="19"/>
                    <a:pt x="6" y="28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1" y="37"/>
                    <a:pt x="2" y="37"/>
                    <a:pt x="2" y="39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8" y="47"/>
                    <a:pt x="8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1"/>
                    <a:pt x="12" y="41"/>
                    <a:pt x="13" y="36"/>
                  </a:cubicBezTo>
                  <a:cubicBezTo>
                    <a:pt x="14" y="31"/>
                    <a:pt x="16" y="24"/>
                    <a:pt x="17" y="20"/>
                  </a:cubicBezTo>
                  <a:cubicBezTo>
                    <a:pt x="17" y="19"/>
                    <a:pt x="18" y="17"/>
                    <a:pt x="18" y="15"/>
                  </a:cubicBezTo>
                  <a:moveTo>
                    <a:pt x="33" y="0"/>
                  </a:moveTo>
                  <a:cubicBezTo>
                    <a:pt x="31" y="1"/>
                    <a:pt x="30" y="3"/>
                    <a:pt x="28" y="4"/>
                  </a:cubicBezTo>
                  <a:cubicBezTo>
                    <a:pt x="26" y="16"/>
                    <a:pt x="23" y="26"/>
                    <a:pt x="23" y="27"/>
                  </a:cubicBezTo>
                  <a:cubicBezTo>
                    <a:pt x="23" y="29"/>
                    <a:pt x="23" y="29"/>
                    <a:pt x="24" y="29"/>
                  </a:cubicBezTo>
                  <a:cubicBezTo>
                    <a:pt x="24" y="29"/>
                    <a:pt x="25" y="28"/>
                    <a:pt x="25" y="27"/>
                  </a:cubicBezTo>
                  <a:cubicBezTo>
                    <a:pt x="26" y="24"/>
                    <a:pt x="30" y="10"/>
                    <a:pt x="31" y="6"/>
                  </a:cubicBezTo>
                  <a:cubicBezTo>
                    <a:pt x="31" y="4"/>
                    <a:pt x="32" y="2"/>
                    <a:pt x="3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 rot="9244819" flipV="1">
              <a:off x="4461344" y="2236402"/>
              <a:ext cx="4495" cy="25314"/>
            </a:xfrm>
            <a:custGeom>
              <a:avLst/>
              <a:gdLst>
                <a:gd name="T0" fmla="*/ 3 w 8"/>
                <a:gd name="T1" fmla="*/ 0 h 45"/>
                <a:gd name="T2" fmla="*/ 2 w 8"/>
                <a:gd name="T3" fmla="*/ 4 h 45"/>
                <a:gd name="T4" fmla="*/ 3 w 8"/>
                <a:gd name="T5" fmla="*/ 30 h 45"/>
                <a:gd name="T6" fmla="*/ 5 w 8"/>
                <a:gd name="T7" fmla="*/ 42 h 45"/>
                <a:gd name="T8" fmla="*/ 7 w 8"/>
                <a:gd name="T9" fmla="*/ 45 h 45"/>
                <a:gd name="T10" fmla="*/ 8 w 8"/>
                <a:gd name="T11" fmla="*/ 44 h 45"/>
                <a:gd name="T12" fmla="*/ 6 w 8"/>
                <a:gd name="T13" fmla="*/ 33 h 45"/>
                <a:gd name="T14" fmla="*/ 3 w 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5">
                  <a:moveTo>
                    <a:pt x="3" y="0"/>
                  </a:moveTo>
                  <a:cubicBezTo>
                    <a:pt x="2" y="2"/>
                    <a:pt x="2" y="3"/>
                    <a:pt x="2" y="4"/>
                  </a:cubicBezTo>
                  <a:cubicBezTo>
                    <a:pt x="0" y="16"/>
                    <a:pt x="3" y="26"/>
                    <a:pt x="3" y="30"/>
                  </a:cubicBezTo>
                  <a:cubicBezTo>
                    <a:pt x="3" y="34"/>
                    <a:pt x="3" y="36"/>
                    <a:pt x="5" y="42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8" y="45"/>
                    <a:pt x="8" y="45"/>
                    <a:pt x="8" y="44"/>
                  </a:cubicBezTo>
                  <a:cubicBezTo>
                    <a:pt x="8" y="40"/>
                    <a:pt x="7" y="36"/>
                    <a:pt x="6" y="33"/>
                  </a:cubicBezTo>
                  <a:cubicBezTo>
                    <a:pt x="5" y="26"/>
                    <a:pt x="3" y="12"/>
                    <a:pt x="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 rot="9244819" flipV="1">
              <a:off x="4467027" y="2260624"/>
              <a:ext cx="473" cy="118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214900" y="2988318"/>
            <a:ext cx="221292" cy="324173"/>
            <a:chOff x="4288219" y="2020781"/>
            <a:chExt cx="221292" cy="324173"/>
          </a:xfrm>
          <a:solidFill>
            <a:schemeClr val="accent5">
              <a:lumMod val="50000"/>
            </a:schemeClr>
          </a:solidFill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 rot="9244819" flipV="1">
              <a:off x="4356237" y="2204900"/>
              <a:ext cx="139108" cy="140054"/>
            </a:xfrm>
            <a:custGeom>
              <a:avLst/>
              <a:gdLst>
                <a:gd name="T0" fmla="*/ 0 w 246"/>
                <a:gd name="T1" fmla="*/ 237 h 249"/>
                <a:gd name="T2" fmla="*/ 0 w 246"/>
                <a:gd name="T3" fmla="*/ 237 h 249"/>
                <a:gd name="T4" fmla="*/ 0 w 246"/>
                <a:gd name="T5" fmla="*/ 237 h 249"/>
                <a:gd name="T6" fmla="*/ 0 w 246"/>
                <a:gd name="T7" fmla="*/ 237 h 249"/>
                <a:gd name="T8" fmla="*/ 0 w 246"/>
                <a:gd name="T9" fmla="*/ 237 h 249"/>
                <a:gd name="T10" fmla="*/ 0 w 246"/>
                <a:gd name="T11" fmla="*/ 237 h 249"/>
                <a:gd name="T12" fmla="*/ 0 w 246"/>
                <a:gd name="T13" fmla="*/ 237 h 249"/>
                <a:gd name="T14" fmla="*/ 0 w 246"/>
                <a:gd name="T15" fmla="*/ 237 h 249"/>
                <a:gd name="T16" fmla="*/ 0 w 246"/>
                <a:gd name="T17" fmla="*/ 237 h 249"/>
                <a:gd name="T18" fmla="*/ 0 w 246"/>
                <a:gd name="T19" fmla="*/ 237 h 249"/>
                <a:gd name="T20" fmla="*/ 0 w 246"/>
                <a:gd name="T21" fmla="*/ 237 h 249"/>
                <a:gd name="T22" fmla="*/ 0 w 246"/>
                <a:gd name="T23" fmla="*/ 237 h 249"/>
                <a:gd name="T24" fmla="*/ 0 w 246"/>
                <a:gd name="T25" fmla="*/ 237 h 249"/>
                <a:gd name="T26" fmla="*/ 0 w 246"/>
                <a:gd name="T27" fmla="*/ 237 h 249"/>
                <a:gd name="T28" fmla="*/ 203 w 246"/>
                <a:gd name="T29" fmla="*/ 0 h 249"/>
                <a:gd name="T30" fmla="*/ 195 w 246"/>
                <a:gd name="T31" fmla="*/ 1 h 249"/>
                <a:gd name="T32" fmla="*/ 167 w 246"/>
                <a:gd name="T33" fmla="*/ 16 h 249"/>
                <a:gd name="T34" fmla="*/ 122 w 246"/>
                <a:gd name="T35" fmla="*/ 59 h 249"/>
                <a:gd name="T36" fmla="*/ 88 w 246"/>
                <a:gd name="T37" fmla="*/ 92 h 249"/>
                <a:gd name="T38" fmla="*/ 80 w 246"/>
                <a:gd name="T39" fmla="*/ 100 h 249"/>
                <a:gd name="T40" fmla="*/ 78 w 246"/>
                <a:gd name="T41" fmla="*/ 106 h 249"/>
                <a:gd name="T42" fmla="*/ 72 w 246"/>
                <a:gd name="T43" fmla="*/ 127 h 249"/>
                <a:gd name="T44" fmla="*/ 71 w 246"/>
                <a:gd name="T45" fmla="*/ 129 h 249"/>
                <a:gd name="T46" fmla="*/ 70 w 246"/>
                <a:gd name="T47" fmla="*/ 127 h 249"/>
                <a:gd name="T48" fmla="*/ 75 w 246"/>
                <a:gd name="T49" fmla="*/ 104 h 249"/>
                <a:gd name="T50" fmla="*/ 65 w 246"/>
                <a:gd name="T51" fmla="*/ 115 h 249"/>
                <a:gd name="T52" fmla="*/ 64 w 246"/>
                <a:gd name="T53" fmla="*/ 120 h 249"/>
                <a:gd name="T54" fmla="*/ 60 w 246"/>
                <a:gd name="T55" fmla="*/ 136 h 249"/>
                <a:gd name="T56" fmla="*/ 55 w 246"/>
                <a:gd name="T57" fmla="*/ 151 h 249"/>
                <a:gd name="T58" fmla="*/ 55 w 246"/>
                <a:gd name="T59" fmla="*/ 150 h 249"/>
                <a:gd name="T60" fmla="*/ 52 w 246"/>
                <a:gd name="T61" fmla="*/ 144 h 249"/>
                <a:gd name="T62" fmla="*/ 49 w 246"/>
                <a:gd name="T63" fmla="*/ 141 h 249"/>
                <a:gd name="T64" fmla="*/ 49 w 246"/>
                <a:gd name="T65" fmla="*/ 142 h 249"/>
                <a:gd name="T66" fmla="*/ 49 w 246"/>
                <a:gd name="T67" fmla="*/ 139 h 249"/>
                <a:gd name="T68" fmla="*/ 47 w 246"/>
                <a:gd name="T69" fmla="*/ 136 h 249"/>
                <a:gd name="T70" fmla="*/ 48 w 246"/>
                <a:gd name="T71" fmla="*/ 162 h 249"/>
                <a:gd name="T72" fmla="*/ 51 w 246"/>
                <a:gd name="T73" fmla="*/ 227 h 249"/>
                <a:gd name="T74" fmla="*/ 57 w 246"/>
                <a:gd name="T75" fmla="*/ 234 h 249"/>
                <a:gd name="T76" fmla="*/ 58 w 246"/>
                <a:gd name="T77" fmla="*/ 245 h 249"/>
                <a:gd name="T78" fmla="*/ 55 w 246"/>
                <a:gd name="T79" fmla="*/ 247 h 249"/>
                <a:gd name="T80" fmla="*/ 48 w 246"/>
                <a:gd name="T81" fmla="*/ 246 h 249"/>
                <a:gd name="T82" fmla="*/ 34 w 246"/>
                <a:gd name="T83" fmla="*/ 245 h 249"/>
                <a:gd name="T84" fmla="*/ 20 w 246"/>
                <a:gd name="T85" fmla="*/ 241 h 249"/>
                <a:gd name="T86" fmla="*/ 18 w 246"/>
                <a:gd name="T87" fmla="*/ 241 h 249"/>
                <a:gd name="T88" fmla="*/ 28 w 246"/>
                <a:gd name="T89" fmla="*/ 245 h 249"/>
                <a:gd name="T90" fmla="*/ 49 w 246"/>
                <a:gd name="T91" fmla="*/ 249 h 249"/>
                <a:gd name="T92" fmla="*/ 54 w 246"/>
                <a:gd name="T93" fmla="*/ 249 h 249"/>
                <a:gd name="T94" fmla="*/ 65 w 246"/>
                <a:gd name="T95" fmla="*/ 229 h 249"/>
                <a:gd name="T96" fmla="*/ 96 w 246"/>
                <a:gd name="T97" fmla="*/ 167 h 249"/>
                <a:gd name="T98" fmla="*/ 180 w 246"/>
                <a:gd name="T99" fmla="*/ 70 h 249"/>
                <a:gd name="T100" fmla="*/ 239 w 246"/>
                <a:gd name="T101" fmla="*/ 26 h 249"/>
                <a:gd name="T102" fmla="*/ 239 w 246"/>
                <a:gd name="T103" fmla="*/ 18 h 249"/>
                <a:gd name="T104" fmla="*/ 230 w 246"/>
                <a:gd name="T105" fmla="*/ 12 h 249"/>
                <a:gd name="T106" fmla="*/ 226 w 246"/>
                <a:gd name="T107" fmla="*/ 12 h 249"/>
                <a:gd name="T108" fmla="*/ 214 w 246"/>
                <a:gd name="T109" fmla="*/ 5 h 249"/>
                <a:gd name="T110" fmla="*/ 210 w 246"/>
                <a:gd name="T111" fmla="*/ 3 h 249"/>
                <a:gd name="T112" fmla="*/ 211 w 246"/>
                <a:gd name="T113" fmla="*/ 4 h 249"/>
                <a:gd name="T114" fmla="*/ 211 w 246"/>
                <a:gd name="T115" fmla="*/ 4 h 249"/>
                <a:gd name="T116" fmla="*/ 209 w 246"/>
                <a:gd name="T117" fmla="*/ 2 h 249"/>
                <a:gd name="T118" fmla="*/ 203 w 246"/>
                <a:gd name="T1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6" h="249"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203" y="0"/>
                  </a:moveTo>
                  <a:cubicBezTo>
                    <a:pt x="201" y="0"/>
                    <a:pt x="198" y="1"/>
                    <a:pt x="195" y="1"/>
                  </a:cubicBezTo>
                  <a:cubicBezTo>
                    <a:pt x="188" y="2"/>
                    <a:pt x="180" y="5"/>
                    <a:pt x="167" y="16"/>
                  </a:cubicBezTo>
                  <a:cubicBezTo>
                    <a:pt x="155" y="26"/>
                    <a:pt x="130" y="51"/>
                    <a:pt x="122" y="59"/>
                  </a:cubicBezTo>
                  <a:cubicBezTo>
                    <a:pt x="114" y="67"/>
                    <a:pt x="93" y="88"/>
                    <a:pt x="88" y="92"/>
                  </a:cubicBezTo>
                  <a:cubicBezTo>
                    <a:pt x="86" y="93"/>
                    <a:pt x="83" y="96"/>
                    <a:pt x="80" y="100"/>
                  </a:cubicBezTo>
                  <a:cubicBezTo>
                    <a:pt x="79" y="102"/>
                    <a:pt x="78" y="104"/>
                    <a:pt x="78" y="106"/>
                  </a:cubicBezTo>
                  <a:cubicBezTo>
                    <a:pt x="77" y="110"/>
                    <a:pt x="73" y="124"/>
                    <a:pt x="72" y="127"/>
                  </a:cubicBezTo>
                  <a:cubicBezTo>
                    <a:pt x="72" y="128"/>
                    <a:pt x="71" y="129"/>
                    <a:pt x="71" y="129"/>
                  </a:cubicBezTo>
                  <a:cubicBezTo>
                    <a:pt x="70" y="129"/>
                    <a:pt x="70" y="129"/>
                    <a:pt x="70" y="127"/>
                  </a:cubicBezTo>
                  <a:cubicBezTo>
                    <a:pt x="70" y="126"/>
                    <a:pt x="73" y="116"/>
                    <a:pt x="75" y="104"/>
                  </a:cubicBezTo>
                  <a:cubicBezTo>
                    <a:pt x="71" y="108"/>
                    <a:pt x="67" y="112"/>
                    <a:pt x="65" y="115"/>
                  </a:cubicBezTo>
                  <a:cubicBezTo>
                    <a:pt x="65" y="117"/>
                    <a:pt x="64" y="119"/>
                    <a:pt x="64" y="120"/>
                  </a:cubicBezTo>
                  <a:cubicBezTo>
                    <a:pt x="63" y="124"/>
                    <a:pt x="61" y="131"/>
                    <a:pt x="60" y="136"/>
                  </a:cubicBezTo>
                  <a:cubicBezTo>
                    <a:pt x="59" y="141"/>
                    <a:pt x="56" y="151"/>
                    <a:pt x="55" y="151"/>
                  </a:cubicBezTo>
                  <a:cubicBezTo>
                    <a:pt x="55" y="151"/>
                    <a:pt x="55" y="151"/>
                    <a:pt x="55" y="150"/>
                  </a:cubicBezTo>
                  <a:cubicBezTo>
                    <a:pt x="55" y="147"/>
                    <a:pt x="52" y="144"/>
                    <a:pt x="52" y="144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9" y="141"/>
                    <a:pt x="49" y="142"/>
                    <a:pt x="49" y="142"/>
                  </a:cubicBezTo>
                  <a:cubicBezTo>
                    <a:pt x="49" y="142"/>
                    <a:pt x="49" y="141"/>
                    <a:pt x="49" y="139"/>
                  </a:cubicBezTo>
                  <a:cubicBezTo>
                    <a:pt x="49" y="137"/>
                    <a:pt x="48" y="137"/>
                    <a:pt x="47" y="136"/>
                  </a:cubicBezTo>
                  <a:cubicBezTo>
                    <a:pt x="48" y="146"/>
                    <a:pt x="48" y="156"/>
                    <a:pt x="48" y="162"/>
                  </a:cubicBezTo>
                  <a:cubicBezTo>
                    <a:pt x="48" y="171"/>
                    <a:pt x="51" y="221"/>
                    <a:pt x="51" y="227"/>
                  </a:cubicBezTo>
                  <a:cubicBezTo>
                    <a:pt x="51" y="233"/>
                    <a:pt x="55" y="230"/>
                    <a:pt x="57" y="234"/>
                  </a:cubicBezTo>
                  <a:cubicBezTo>
                    <a:pt x="58" y="238"/>
                    <a:pt x="59" y="241"/>
                    <a:pt x="58" y="245"/>
                  </a:cubicBezTo>
                  <a:cubicBezTo>
                    <a:pt x="57" y="247"/>
                    <a:pt x="56" y="247"/>
                    <a:pt x="55" y="247"/>
                  </a:cubicBezTo>
                  <a:cubicBezTo>
                    <a:pt x="53" y="247"/>
                    <a:pt x="50" y="246"/>
                    <a:pt x="48" y="246"/>
                  </a:cubicBezTo>
                  <a:cubicBezTo>
                    <a:pt x="44" y="246"/>
                    <a:pt x="39" y="245"/>
                    <a:pt x="34" y="245"/>
                  </a:cubicBezTo>
                  <a:cubicBezTo>
                    <a:pt x="29" y="244"/>
                    <a:pt x="25" y="241"/>
                    <a:pt x="20" y="241"/>
                  </a:cubicBezTo>
                  <a:cubicBezTo>
                    <a:pt x="19" y="241"/>
                    <a:pt x="18" y="241"/>
                    <a:pt x="18" y="241"/>
                  </a:cubicBezTo>
                  <a:cubicBezTo>
                    <a:pt x="21" y="242"/>
                    <a:pt x="24" y="243"/>
                    <a:pt x="28" y="245"/>
                  </a:cubicBezTo>
                  <a:cubicBezTo>
                    <a:pt x="34" y="247"/>
                    <a:pt x="42" y="249"/>
                    <a:pt x="49" y="249"/>
                  </a:cubicBezTo>
                  <a:cubicBezTo>
                    <a:pt x="50" y="249"/>
                    <a:pt x="52" y="249"/>
                    <a:pt x="54" y="249"/>
                  </a:cubicBezTo>
                  <a:cubicBezTo>
                    <a:pt x="60" y="247"/>
                    <a:pt x="62" y="239"/>
                    <a:pt x="65" y="229"/>
                  </a:cubicBezTo>
                  <a:cubicBezTo>
                    <a:pt x="67" y="220"/>
                    <a:pt x="75" y="201"/>
                    <a:pt x="96" y="167"/>
                  </a:cubicBezTo>
                  <a:cubicBezTo>
                    <a:pt x="117" y="133"/>
                    <a:pt x="151" y="98"/>
                    <a:pt x="180" y="70"/>
                  </a:cubicBezTo>
                  <a:cubicBezTo>
                    <a:pt x="209" y="42"/>
                    <a:pt x="231" y="29"/>
                    <a:pt x="239" y="26"/>
                  </a:cubicBezTo>
                  <a:cubicBezTo>
                    <a:pt x="246" y="24"/>
                    <a:pt x="242" y="19"/>
                    <a:pt x="239" y="18"/>
                  </a:cubicBezTo>
                  <a:cubicBezTo>
                    <a:pt x="235" y="16"/>
                    <a:pt x="230" y="12"/>
                    <a:pt x="230" y="12"/>
                  </a:cubicBezTo>
                  <a:cubicBezTo>
                    <a:pt x="230" y="12"/>
                    <a:pt x="230" y="12"/>
                    <a:pt x="226" y="12"/>
                  </a:cubicBezTo>
                  <a:cubicBezTo>
                    <a:pt x="223" y="12"/>
                    <a:pt x="222" y="9"/>
                    <a:pt x="214" y="5"/>
                  </a:cubicBezTo>
                  <a:cubicBezTo>
                    <a:pt x="211" y="4"/>
                    <a:pt x="210" y="3"/>
                    <a:pt x="210" y="3"/>
                  </a:cubicBezTo>
                  <a:cubicBezTo>
                    <a:pt x="211" y="3"/>
                    <a:pt x="211" y="4"/>
                    <a:pt x="211" y="4"/>
                  </a:cubicBezTo>
                  <a:cubicBezTo>
                    <a:pt x="211" y="4"/>
                    <a:pt x="211" y="4"/>
                    <a:pt x="211" y="4"/>
                  </a:cubicBezTo>
                  <a:cubicBezTo>
                    <a:pt x="211" y="4"/>
                    <a:pt x="211" y="3"/>
                    <a:pt x="209" y="2"/>
                  </a:cubicBezTo>
                  <a:cubicBezTo>
                    <a:pt x="206" y="1"/>
                    <a:pt x="204" y="0"/>
                    <a:pt x="20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 rot="9244819" flipV="1">
              <a:off x="4464466" y="2188298"/>
              <a:ext cx="36196" cy="124913"/>
            </a:xfrm>
            <a:custGeom>
              <a:avLst/>
              <a:gdLst>
                <a:gd name="T0" fmla="*/ 18 w 64"/>
                <a:gd name="T1" fmla="*/ 218 h 222"/>
                <a:gd name="T2" fmla="*/ 36 w 64"/>
                <a:gd name="T3" fmla="*/ 222 h 222"/>
                <a:gd name="T4" fmla="*/ 25 w 64"/>
                <a:gd name="T5" fmla="*/ 220 h 222"/>
                <a:gd name="T6" fmla="*/ 18 w 64"/>
                <a:gd name="T7" fmla="*/ 218 h 222"/>
                <a:gd name="T8" fmla="*/ 18 w 64"/>
                <a:gd name="T9" fmla="*/ 218 h 222"/>
                <a:gd name="T10" fmla="*/ 18 w 64"/>
                <a:gd name="T11" fmla="*/ 218 h 222"/>
                <a:gd name="T12" fmla="*/ 18 w 64"/>
                <a:gd name="T13" fmla="*/ 218 h 222"/>
                <a:gd name="T14" fmla="*/ 18 w 64"/>
                <a:gd name="T15" fmla="*/ 218 h 222"/>
                <a:gd name="T16" fmla="*/ 18 w 64"/>
                <a:gd name="T17" fmla="*/ 218 h 222"/>
                <a:gd name="T18" fmla="*/ 18 w 64"/>
                <a:gd name="T19" fmla="*/ 218 h 222"/>
                <a:gd name="T20" fmla="*/ 18 w 64"/>
                <a:gd name="T21" fmla="*/ 218 h 222"/>
                <a:gd name="T22" fmla="*/ 18 w 64"/>
                <a:gd name="T23" fmla="*/ 218 h 222"/>
                <a:gd name="T24" fmla="*/ 18 w 64"/>
                <a:gd name="T25" fmla="*/ 218 h 222"/>
                <a:gd name="T26" fmla="*/ 6 w 64"/>
                <a:gd name="T27" fmla="*/ 0 h 222"/>
                <a:gd name="T28" fmla="*/ 0 w 64"/>
                <a:gd name="T29" fmla="*/ 7 h 222"/>
                <a:gd name="T30" fmla="*/ 1 w 64"/>
                <a:gd name="T31" fmla="*/ 54 h 222"/>
                <a:gd name="T32" fmla="*/ 7 w 64"/>
                <a:gd name="T33" fmla="*/ 133 h 222"/>
                <a:gd name="T34" fmla="*/ 12 w 64"/>
                <a:gd name="T35" fmla="*/ 190 h 222"/>
                <a:gd name="T36" fmla="*/ 12 w 64"/>
                <a:gd name="T37" fmla="*/ 205 h 222"/>
                <a:gd name="T38" fmla="*/ 18 w 64"/>
                <a:gd name="T39" fmla="*/ 218 h 222"/>
                <a:gd name="T40" fmla="*/ 15 w 64"/>
                <a:gd name="T41" fmla="*/ 203 h 222"/>
                <a:gd name="T42" fmla="*/ 25 w 64"/>
                <a:gd name="T43" fmla="*/ 180 h 222"/>
                <a:gd name="T44" fmla="*/ 43 w 64"/>
                <a:gd name="T45" fmla="*/ 145 h 222"/>
                <a:gd name="T46" fmla="*/ 60 w 64"/>
                <a:gd name="T47" fmla="*/ 121 h 222"/>
                <a:gd name="T48" fmla="*/ 64 w 64"/>
                <a:gd name="T49" fmla="*/ 116 h 222"/>
                <a:gd name="T50" fmla="*/ 62 w 64"/>
                <a:gd name="T51" fmla="*/ 113 h 222"/>
                <a:gd name="T52" fmla="*/ 60 w 64"/>
                <a:gd name="T53" fmla="*/ 101 h 222"/>
                <a:gd name="T54" fmla="*/ 59 w 64"/>
                <a:gd name="T55" fmla="*/ 75 h 222"/>
                <a:gd name="T56" fmla="*/ 60 w 64"/>
                <a:gd name="T57" fmla="*/ 71 h 222"/>
                <a:gd name="T58" fmla="*/ 59 w 64"/>
                <a:gd name="T59" fmla="*/ 49 h 222"/>
                <a:gd name="T60" fmla="*/ 58 w 64"/>
                <a:gd name="T61" fmla="*/ 24 h 222"/>
                <a:gd name="T62" fmla="*/ 55 w 64"/>
                <a:gd name="T63" fmla="*/ 10 h 222"/>
                <a:gd name="T64" fmla="*/ 30 w 64"/>
                <a:gd name="T65" fmla="*/ 4 h 222"/>
                <a:gd name="T66" fmla="*/ 6 w 64"/>
                <a:gd name="T6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222">
                  <a:moveTo>
                    <a:pt x="18" y="218"/>
                  </a:moveTo>
                  <a:cubicBezTo>
                    <a:pt x="25" y="220"/>
                    <a:pt x="31" y="222"/>
                    <a:pt x="36" y="222"/>
                  </a:cubicBezTo>
                  <a:cubicBezTo>
                    <a:pt x="32" y="221"/>
                    <a:pt x="29" y="221"/>
                    <a:pt x="25" y="220"/>
                  </a:cubicBezTo>
                  <a:cubicBezTo>
                    <a:pt x="19" y="219"/>
                    <a:pt x="18" y="218"/>
                    <a:pt x="18" y="218"/>
                  </a:cubicBezTo>
                  <a:moveTo>
                    <a:pt x="18" y="218"/>
                  </a:moveTo>
                  <a:cubicBezTo>
                    <a:pt x="18" y="218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moveTo>
                    <a:pt x="18" y="218"/>
                  </a:moveTo>
                  <a:cubicBezTo>
                    <a:pt x="18" y="218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moveTo>
                    <a:pt x="18" y="218"/>
                  </a:moveTo>
                  <a:cubicBezTo>
                    <a:pt x="18" y="218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moveTo>
                    <a:pt x="6" y="0"/>
                  </a:moveTo>
                  <a:cubicBezTo>
                    <a:pt x="1" y="0"/>
                    <a:pt x="0" y="1"/>
                    <a:pt x="0" y="7"/>
                  </a:cubicBezTo>
                  <a:cubicBezTo>
                    <a:pt x="0" y="12"/>
                    <a:pt x="0" y="41"/>
                    <a:pt x="1" y="54"/>
                  </a:cubicBezTo>
                  <a:cubicBezTo>
                    <a:pt x="2" y="68"/>
                    <a:pt x="5" y="120"/>
                    <a:pt x="7" y="133"/>
                  </a:cubicBezTo>
                  <a:cubicBezTo>
                    <a:pt x="8" y="146"/>
                    <a:pt x="12" y="184"/>
                    <a:pt x="12" y="190"/>
                  </a:cubicBezTo>
                  <a:cubicBezTo>
                    <a:pt x="12" y="197"/>
                    <a:pt x="11" y="200"/>
                    <a:pt x="12" y="205"/>
                  </a:cubicBezTo>
                  <a:cubicBezTo>
                    <a:pt x="13" y="209"/>
                    <a:pt x="11" y="217"/>
                    <a:pt x="18" y="218"/>
                  </a:cubicBezTo>
                  <a:cubicBezTo>
                    <a:pt x="13" y="216"/>
                    <a:pt x="12" y="210"/>
                    <a:pt x="15" y="203"/>
                  </a:cubicBezTo>
                  <a:cubicBezTo>
                    <a:pt x="18" y="196"/>
                    <a:pt x="22" y="188"/>
                    <a:pt x="25" y="180"/>
                  </a:cubicBezTo>
                  <a:cubicBezTo>
                    <a:pt x="27" y="171"/>
                    <a:pt x="39" y="152"/>
                    <a:pt x="43" y="145"/>
                  </a:cubicBezTo>
                  <a:cubicBezTo>
                    <a:pt x="47" y="138"/>
                    <a:pt x="56" y="125"/>
                    <a:pt x="60" y="121"/>
                  </a:cubicBezTo>
                  <a:cubicBezTo>
                    <a:pt x="61" y="120"/>
                    <a:pt x="63" y="118"/>
                    <a:pt x="64" y="116"/>
                  </a:cubicBezTo>
                  <a:cubicBezTo>
                    <a:pt x="63" y="116"/>
                    <a:pt x="62" y="115"/>
                    <a:pt x="62" y="113"/>
                  </a:cubicBezTo>
                  <a:cubicBezTo>
                    <a:pt x="60" y="107"/>
                    <a:pt x="60" y="105"/>
                    <a:pt x="60" y="101"/>
                  </a:cubicBezTo>
                  <a:cubicBezTo>
                    <a:pt x="60" y="97"/>
                    <a:pt x="57" y="87"/>
                    <a:pt x="59" y="75"/>
                  </a:cubicBezTo>
                  <a:cubicBezTo>
                    <a:pt x="59" y="74"/>
                    <a:pt x="59" y="73"/>
                    <a:pt x="60" y="71"/>
                  </a:cubicBezTo>
                  <a:cubicBezTo>
                    <a:pt x="59" y="61"/>
                    <a:pt x="59" y="52"/>
                    <a:pt x="59" y="49"/>
                  </a:cubicBezTo>
                  <a:cubicBezTo>
                    <a:pt x="59" y="42"/>
                    <a:pt x="58" y="24"/>
                    <a:pt x="58" y="24"/>
                  </a:cubicBezTo>
                  <a:cubicBezTo>
                    <a:pt x="59" y="19"/>
                    <a:pt x="61" y="13"/>
                    <a:pt x="55" y="10"/>
                  </a:cubicBezTo>
                  <a:cubicBezTo>
                    <a:pt x="48" y="7"/>
                    <a:pt x="42" y="5"/>
                    <a:pt x="30" y="4"/>
                  </a:cubicBezTo>
                  <a:cubicBezTo>
                    <a:pt x="18" y="3"/>
                    <a:pt x="11" y="0"/>
                    <a:pt x="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 rot="9244819" flipV="1">
              <a:off x="4472841" y="2253245"/>
              <a:ext cx="36670" cy="62930"/>
            </a:xfrm>
            <a:custGeom>
              <a:avLst/>
              <a:gdLst>
                <a:gd name="T0" fmla="*/ 52 w 65"/>
                <a:gd name="T1" fmla="*/ 0 h 112"/>
                <a:gd name="T2" fmla="*/ 48 w 65"/>
                <a:gd name="T3" fmla="*/ 5 h 112"/>
                <a:gd name="T4" fmla="*/ 31 w 65"/>
                <a:gd name="T5" fmla="*/ 29 h 112"/>
                <a:gd name="T6" fmla="*/ 13 w 65"/>
                <a:gd name="T7" fmla="*/ 64 h 112"/>
                <a:gd name="T8" fmla="*/ 3 w 65"/>
                <a:gd name="T9" fmla="*/ 87 h 112"/>
                <a:gd name="T10" fmla="*/ 6 w 65"/>
                <a:gd name="T11" fmla="*/ 102 h 112"/>
                <a:gd name="T12" fmla="*/ 6 w 65"/>
                <a:gd name="T13" fmla="*/ 102 h 112"/>
                <a:gd name="T14" fmla="*/ 6 w 65"/>
                <a:gd name="T15" fmla="*/ 102 h 112"/>
                <a:gd name="T16" fmla="*/ 6 w 65"/>
                <a:gd name="T17" fmla="*/ 102 h 112"/>
                <a:gd name="T18" fmla="*/ 6 w 65"/>
                <a:gd name="T19" fmla="*/ 102 h 112"/>
                <a:gd name="T20" fmla="*/ 6 w 65"/>
                <a:gd name="T21" fmla="*/ 102 h 112"/>
                <a:gd name="T22" fmla="*/ 6 w 65"/>
                <a:gd name="T23" fmla="*/ 102 h 112"/>
                <a:gd name="T24" fmla="*/ 6 w 65"/>
                <a:gd name="T25" fmla="*/ 102 h 112"/>
                <a:gd name="T26" fmla="*/ 6 w 65"/>
                <a:gd name="T27" fmla="*/ 102 h 112"/>
                <a:gd name="T28" fmla="*/ 13 w 65"/>
                <a:gd name="T29" fmla="*/ 104 h 112"/>
                <a:gd name="T30" fmla="*/ 24 w 65"/>
                <a:gd name="T31" fmla="*/ 106 h 112"/>
                <a:gd name="T32" fmla="*/ 26 w 65"/>
                <a:gd name="T33" fmla="*/ 106 h 112"/>
                <a:gd name="T34" fmla="*/ 40 w 65"/>
                <a:gd name="T35" fmla="*/ 110 h 112"/>
                <a:gd name="T36" fmla="*/ 54 w 65"/>
                <a:gd name="T37" fmla="*/ 111 h 112"/>
                <a:gd name="T38" fmla="*/ 61 w 65"/>
                <a:gd name="T39" fmla="*/ 112 h 112"/>
                <a:gd name="T40" fmla="*/ 64 w 65"/>
                <a:gd name="T41" fmla="*/ 110 h 112"/>
                <a:gd name="T42" fmla="*/ 63 w 65"/>
                <a:gd name="T43" fmla="*/ 99 h 112"/>
                <a:gd name="T44" fmla="*/ 57 w 65"/>
                <a:gd name="T45" fmla="*/ 92 h 112"/>
                <a:gd name="T46" fmla="*/ 54 w 65"/>
                <a:gd name="T47" fmla="*/ 27 h 112"/>
                <a:gd name="T48" fmla="*/ 53 w 65"/>
                <a:gd name="T49" fmla="*/ 1 h 112"/>
                <a:gd name="T50" fmla="*/ 52 w 65"/>
                <a:gd name="T5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1" y="2"/>
                    <a:pt x="49" y="4"/>
                    <a:pt x="48" y="5"/>
                  </a:cubicBezTo>
                  <a:cubicBezTo>
                    <a:pt x="44" y="9"/>
                    <a:pt x="35" y="22"/>
                    <a:pt x="31" y="29"/>
                  </a:cubicBezTo>
                  <a:cubicBezTo>
                    <a:pt x="27" y="36"/>
                    <a:pt x="15" y="55"/>
                    <a:pt x="13" y="64"/>
                  </a:cubicBezTo>
                  <a:cubicBezTo>
                    <a:pt x="10" y="72"/>
                    <a:pt x="6" y="80"/>
                    <a:pt x="3" y="87"/>
                  </a:cubicBezTo>
                  <a:cubicBezTo>
                    <a:pt x="0" y="94"/>
                    <a:pt x="1" y="100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7" y="103"/>
                    <a:pt x="13" y="104"/>
                  </a:cubicBezTo>
                  <a:cubicBezTo>
                    <a:pt x="17" y="105"/>
                    <a:pt x="20" y="105"/>
                    <a:pt x="24" y="106"/>
                  </a:cubicBezTo>
                  <a:cubicBezTo>
                    <a:pt x="24" y="106"/>
                    <a:pt x="25" y="106"/>
                    <a:pt x="26" y="106"/>
                  </a:cubicBezTo>
                  <a:cubicBezTo>
                    <a:pt x="31" y="106"/>
                    <a:pt x="35" y="109"/>
                    <a:pt x="40" y="110"/>
                  </a:cubicBezTo>
                  <a:cubicBezTo>
                    <a:pt x="45" y="110"/>
                    <a:pt x="50" y="111"/>
                    <a:pt x="54" y="111"/>
                  </a:cubicBezTo>
                  <a:cubicBezTo>
                    <a:pt x="56" y="111"/>
                    <a:pt x="59" y="112"/>
                    <a:pt x="61" y="112"/>
                  </a:cubicBezTo>
                  <a:cubicBezTo>
                    <a:pt x="62" y="112"/>
                    <a:pt x="63" y="112"/>
                    <a:pt x="64" y="110"/>
                  </a:cubicBezTo>
                  <a:cubicBezTo>
                    <a:pt x="65" y="106"/>
                    <a:pt x="64" y="103"/>
                    <a:pt x="63" y="99"/>
                  </a:cubicBezTo>
                  <a:cubicBezTo>
                    <a:pt x="61" y="95"/>
                    <a:pt x="57" y="98"/>
                    <a:pt x="57" y="92"/>
                  </a:cubicBezTo>
                  <a:cubicBezTo>
                    <a:pt x="57" y="86"/>
                    <a:pt x="54" y="36"/>
                    <a:pt x="54" y="27"/>
                  </a:cubicBezTo>
                  <a:cubicBezTo>
                    <a:pt x="54" y="21"/>
                    <a:pt x="54" y="11"/>
                    <a:pt x="53" y="1"/>
                  </a:cubicBezTo>
                  <a:cubicBezTo>
                    <a:pt x="53" y="1"/>
                    <a:pt x="53" y="1"/>
                    <a:pt x="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 rot="8792397" flipV="1">
              <a:off x="4288219" y="2020781"/>
              <a:ext cx="109772" cy="301163"/>
            </a:xfrm>
            <a:custGeom>
              <a:avLst/>
              <a:gdLst>
                <a:gd name="T0" fmla="*/ 152 w 194"/>
                <a:gd name="T1" fmla="*/ 0 h 392"/>
                <a:gd name="T2" fmla="*/ 144 w 194"/>
                <a:gd name="T3" fmla="*/ 1 h 392"/>
                <a:gd name="T4" fmla="*/ 139 w 194"/>
                <a:gd name="T5" fmla="*/ 7 h 392"/>
                <a:gd name="T6" fmla="*/ 117 w 194"/>
                <a:gd name="T7" fmla="*/ 37 h 392"/>
                <a:gd name="T8" fmla="*/ 71 w 194"/>
                <a:gd name="T9" fmla="*/ 116 h 392"/>
                <a:gd name="T10" fmla="*/ 28 w 194"/>
                <a:gd name="T11" fmla="*/ 232 h 392"/>
                <a:gd name="T12" fmla="*/ 0 w 194"/>
                <a:gd name="T13" fmla="*/ 348 h 392"/>
                <a:gd name="T14" fmla="*/ 3 w 194"/>
                <a:gd name="T15" fmla="*/ 381 h 392"/>
                <a:gd name="T16" fmla="*/ 5 w 194"/>
                <a:gd name="T17" fmla="*/ 392 h 392"/>
                <a:gd name="T18" fmla="*/ 23 w 194"/>
                <a:gd name="T19" fmla="*/ 373 h 392"/>
                <a:gd name="T20" fmla="*/ 23 w 194"/>
                <a:gd name="T21" fmla="*/ 373 h 392"/>
                <a:gd name="T22" fmla="*/ 42 w 194"/>
                <a:gd name="T23" fmla="*/ 291 h 392"/>
                <a:gd name="T24" fmla="*/ 72 w 194"/>
                <a:gd name="T25" fmla="*/ 193 h 392"/>
                <a:gd name="T26" fmla="*/ 76 w 194"/>
                <a:gd name="T27" fmla="*/ 187 h 392"/>
                <a:gd name="T28" fmla="*/ 76 w 194"/>
                <a:gd name="T29" fmla="*/ 188 h 392"/>
                <a:gd name="T30" fmla="*/ 76 w 194"/>
                <a:gd name="T31" fmla="*/ 189 h 392"/>
                <a:gd name="T32" fmla="*/ 82 w 194"/>
                <a:gd name="T33" fmla="*/ 178 h 392"/>
                <a:gd name="T34" fmla="*/ 92 w 194"/>
                <a:gd name="T35" fmla="*/ 155 h 392"/>
                <a:gd name="T36" fmla="*/ 93 w 194"/>
                <a:gd name="T37" fmla="*/ 154 h 392"/>
                <a:gd name="T38" fmla="*/ 86 w 194"/>
                <a:gd name="T39" fmla="*/ 176 h 392"/>
                <a:gd name="T40" fmla="*/ 76 w 194"/>
                <a:gd name="T41" fmla="*/ 205 h 392"/>
                <a:gd name="T42" fmla="*/ 50 w 194"/>
                <a:gd name="T43" fmla="*/ 292 h 392"/>
                <a:gd name="T44" fmla="*/ 41 w 194"/>
                <a:gd name="T45" fmla="*/ 331 h 392"/>
                <a:gd name="T46" fmla="*/ 33 w 194"/>
                <a:gd name="T47" fmla="*/ 362 h 392"/>
                <a:gd name="T48" fmla="*/ 38 w 194"/>
                <a:gd name="T49" fmla="*/ 358 h 392"/>
                <a:gd name="T50" fmla="*/ 42 w 194"/>
                <a:gd name="T51" fmla="*/ 342 h 392"/>
                <a:gd name="T52" fmla="*/ 50 w 194"/>
                <a:gd name="T53" fmla="*/ 314 h 392"/>
                <a:gd name="T54" fmla="*/ 64 w 194"/>
                <a:gd name="T55" fmla="*/ 264 h 392"/>
                <a:gd name="T56" fmla="*/ 83 w 194"/>
                <a:gd name="T57" fmla="*/ 219 h 392"/>
                <a:gd name="T58" fmla="*/ 100 w 194"/>
                <a:gd name="T59" fmla="*/ 173 h 392"/>
                <a:gd name="T60" fmla="*/ 106 w 194"/>
                <a:gd name="T61" fmla="*/ 163 h 392"/>
                <a:gd name="T62" fmla="*/ 106 w 194"/>
                <a:gd name="T63" fmla="*/ 163 h 392"/>
                <a:gd name="T64" fmla="*/ 103 w 194"/>
                <a:gd name="T65" fmla="*/ 173 h 392"/>
                <a:gd name="T66" fmla="*/ 103 w 194"/>
                <a:gd name="T67" fmla="*/ 174 h 392"/>
                <a:gd name="T68" fmla="*/ 110 w 194"/>
                <a:gd name="T69" fmla="*/ 161 h 392"/>
                <a:gd name="T70" fmla="*/ 120 w 194"/>
                <a:gd name="T71" fmla="*/ 140 h 392"/>
                <a:gd name="T72" fmla="*/ 133 w 194"/>
                <a:gd name="T73" fmla="*/ 115 h 392"/>
                <a:gd name="T74" fmla="*/ 145 w 194"/>
                <a:gd name="T75" fmla="*/ 96 h 392"/>
                <a:gd name="T76" fmla="*/ 146 w 194"/>
                <a:gd name="T77" fmla="*/ 95 h 392"/>
                <a:gd name="T78" fmla="*/ 145 w 194"/>
                <a:gd name="T79" fmla="*/ 99 h 392"/>
                <a:gd name="T80" fmla="*/ 139 w 194"/>
                <a:gd name="T81" fmla="*/ 110 h 392"/>
                <a:gd name="T82" fmla="*/ 128 w 194"/>
                <a:gd name="T83" fmla="*/ 128 h 392"/>
                <a:gd name="T84" fmla="*/ 117 w 194"/>
                <a:gd name="T85" fmla="*/ 150 h 392"/>
                <a:gd name="T86" fmla="*/ 114 w 194"/>
                <a:gd name="T87" fmla="*/ 160 h 392"/>
                <a:gd name="T88" fmla="*/ 114 w 194"/>
                <a:gd name="T89" fmla="*/ 158 h 392"/>
                <a:gd name="T90" fmla="*/ 128 w 194"/>
                <a:gd name="T91" fmla="*/ 131 h 392"/>
                <a:gd name="T92" fmla="*/ 145 w 194"/>
                <a:gd name="T93" fmla="*/ 104 h 392"/>
                <a:gd name="T94" fmla="*/ 165 w 194"/>
                <a:gd name="T95" fmla="*/ 73 h 392"/>
                <a:gd name="T96" fmla="*/ 192 w 194"/>
                <a:gd name="T97" fmla="*/ 41 h 392"/>
                <a:gd name="T98" fmla="*/ 186 w 194"/>
                <a:gd name="T99" fmla="*/ 27 h 392"/>
                <a:gd name="T100" fmla="*/ 165 w 194"/>
                <a:gd name="T101" fmla="*/ 10 h 392"/>
                <a:gd name="T102" fmla="*/ 155 w 194"/>
                <a:gd name="T103" fmla="*/ 1 h 392"/>
                <a:gd name="T104" fmla="*/ 152 w 194"/>
                <a:gd name="T10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392">
                  <a:moveTo>
                    <a:pt x="152" y="0"/>
                  </a:moveTo>
                  <a:cubicBezTo>
                    <a:pt x="149" y="0"/>
                    <a:pt x="146" y="1"/>
                    <a:pt x="144" y="1"/>
                  </a:cubicBezTo>
                  <a:cubicBezTo>
                    <a:pt x="141" y="1"/>
                    <a:pt x="140" y="4"/>
                    <a:pt x="139" y="7"/>
                  </a:cubicBezTo>
                  <a:cubicBezTo>
                    <a:pt x="137" y="9"/>
                    <a:pt x="123" y="29"/>
                    <a:pt x="117" y="37"/>
                  </a:cubicBezTo>
                  <a:cubicBezTo>
                    <a:pt x="117" y="37"/>
                    <a:pt x="88" y="85"/>
                    <a:pt x="71" y="116"/>
                  </a:cubicBezTo>
                  <a:cubicBezTo>
                    <a:pt x="54" y="148"/>
                    <a:pt x="38" y="203"/>
                    <a:pt x="28" y="232"/>
                  </a:cubicBezTo>
                  <a:cubicBezTo>
                    <a:pt x="19" y="259"/>
                    <a:pt x="3" y="330"/>
                    <a:pt x="0" y="348"/>
                  </a:cubicBezTo>
                  <a:cubicBezTo>
                    <a:pt x="0" y="360"/>
                    <a:pt x="2" y="374"/>
                    <a:pt x="3" y="381"/>
                  </a:cubicBezTo>
                  <a:cubicBezTo>
                    <a:pt x="4" y="384"/>
                    <a:pt x="5" y="388"/>
                    <a:pt x="5" y="392"/>
                  </a:cubicBezTo>
                  <a:cubicBezTo>
                    <a:pt x="11" y="386"/>
                    <a:pt x="20" y="377"/>
                    <a:pt x="23" y="373"/>
                  </a:cubicBezTo>
                  <a:cubicBezTo>
                    <a:pt x="23" y="373"/>
                    <a:pt x="23" y="373"/>
                    <a:pt x="23" y="373"/>
                  </a:cubicBezTo>
                  <a:cubicBezTo>
                    <a:pt x="27" y="356"/>
                    <a:pt x="39" y="304"/>
                    <a:pt x="42" y="291"/>
                  </a:cubicBezTo>
                  <a:cubicBezTo>
                    <a:pt x="46" y="276"/>
                    <a:pt x="69" y="198"/>
                    <a:pt x="72" y="193"/>
                  </a:cubicBezTo>
                  <a:cubicBezTo>
                    <a:pt x="74" y="189"/>
                    <a:pt x="75" y="187"/>
                    <a:pt x="76" y="187"/>
                  </a:cubicBezTo>
                  <a:cubicBezTo>
                    <a:pt x="76" y="187"/>
                    <a:pt x="76" y="187"/>
                    <a:pt x="76" y="188"/>
                  </a:cubicBezTo>
                  <a:cubicBezTo>
                    <a:pt x="76" y="189"/>
                    <a:pt x="76" y="189"/>
                    <a:pt x="76" y="189"/>
                  </a:cubicBezTo>
                  <a:cubicBezTo>
                    <a:pt x="77" y="189"/>
                    <a:pt x="79" y="185"/>
                    <a:pt x="82" y="178"/>
                  </a:cubicBezTo>
                  <a:cubicBezTo>
                    <a:pt x="86" y="169"/>
                    <a:pt x="89" y="160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89" y="168"/>
                    <a:pt x="86" y="176"/>
                  </a:cubicBezTo>
                  <a:cubicBezTo>
                    <a:pt x="82" y="185"/>
                    <a:pt x="78" y="199"/>
                    <a:pt x="76" y="205"/>
                  </a:cubicBezTo>
                  <a:cubicBezTo>
                    <a:pt x="74" y="210"/>
                    <a:pt x="51" y="288"/>
                    <a:pt x="50" y="292"/>
                  </a:cubicBezTo>
                  <a:cubicBezTo>
                    <a:pt x="49" y="295"/>
                    <a:pt x="42" y="326"/>
                    <a:pt x="41" y="331"/>
                  </a:cubicBezTo>
                  <a:cubicBezTo>
                    <a:pt x="40" y="333"/>
                    <a:pt x="36" y="348"/>
                    <a:pt x="33" y="362"/>
                  </a:cubicBezTo>
                  <a:cubicBezTo>
                    <a:pt x="35" y="361"/>
                    <a:pt x="36" y="359"/>
                    <a:pt x="38" y="358"/>
                  </a:cubicBezTo>
                  <a:cubicBezTo>
                    <a:pt x="39" y="352"/>
                    <a:pt x="42" y="344"/>
                    <a:pt x="42" y="342"/>
                  </a:cubicBezTo>
                  <a:cubicBezTo>
                    <a:pt x="43" y="339"/>
                    <a:pt x="48" y="322"/>
                    <a:pt x="50" y="314"/>
                  </a:cubicBezTo>
                  <a:cubicBezTo>
                    <a:pt x="52" y="305"/>
                    <a:pt x="62" y="269"/>
                    <a:pt x="64" y="264"/>
                  </a:cubicBezTo>
                  <a:cubicBezTo>
                    <a:pt x="65" y="259"/>
                    <a:pt x="81" y="222"/>
                    <a:pt x="83" y="219"/>
                  </a:cubicBezTo>
                  <a:cubicBezTo>
                    <a:pt x="84" y="215"/>
                    <a:pt x="99" y="176"/>
                    <a:pt x="100" y="173"/>
                  </a:cubicBezTo>
                  <a:cubicBezTo>
                    <a:pt x="101" y="171"/>
                    <a:pt x="105" y="164"/>
                    <a:pt x="106" y="163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7" y="163"/>
                    <a:pt x="103" y="170"/>
                    <a:pt x="103" y="173"/>
                  </a:cubicBezTo>
                  <a:cubicBezTo>
                    <a:pt x="102" y="173"/>
                    <a:pt x="103" y="174"/>
                    <a:pt x="103" y="174"/>
                  </a:cubicBezTo>
                  <a:cubicBezTo>
                    <a:pt x="103" y="174"/>
                    <a:pt x="106" y="168"/>
                    <a:pt x="110" y="161"/>
                  </a:cubicBezTo>
                  <a:cubicBezTo>
                    <a:pt x="113" y="153"/>
                    <a:pt x="118" y="144"/>
                    <a:pt x="120" y="140"/>
                  </a:cubicBezTo>
                  <a:cubicBezTo>
                    <a:pt x="122" y="135"/>
                    <a:pt x="131" y="118"/>
                    <a:pt x="133" y="115"/>
                  </a:cubicBezTo>
                  <a:cubicBezTo>
                    <a:pt x="134" y="113"/>
                    <a:pt x="143" y="99"/>
                    <a:pt x="145" y="96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7" y="95"/>
                    <a:pt x="146" y="97"/>
                    <a:pt x="145" y="99"/>
                  </a:cubicBezTo>
                  <a:cubicBezTo>
                    <a:pt x="144" y="102"/>
                    <a:pt x="140" y="107"/>
                    <a:pt x="139" y="110"/>
                  </a:cubicBezTo>
                  <a:cubicBezTo>
                    <a:pt x="138" y="112"/>
                    <a:pt x="130" y="125"/>
                    <a:pt x="128" y="128"/>
                  </a:cubicBezTo>
                  <a:cubicBezTo>
                    <a:pt x="125" y="131"/>
                    <a:pt x="120" y="144"/>
                    <a:pt x="117" y="150"/>
                  </a:cubicBezTo>
                  <a:cubicBezTo>
                    <a:pt x="115" y="155"/>
                    <a:pt x="113" y="160"/>
                    <a:pt x="114" y="160"/>
                  </a:cubicBezTo>
                  <a:cubicBezTo>
                    <a:pt x="114" y="160"/>
                    <a:pt x="114" y="159"/>
                    <a:pt x="114" y="158"/>
                  </a:cubicBezTo>
                  <a:cubicBezTo>
                    <a:pt x="116" y="154"/>
                    <a:pt x="124" y="137"/>
                    <a:pt x="128" y="131"/>
                  </a:cubicBezTo>
                  <a:cubicBezTo>
                    <a:pt x="132" y="125"/>
                    <a:pt x="142" y="108"/>
                    <a:pt x="145" y="104"/>
                  </a:cubicBezTo>
                  <a:cubicBezTo>
                    <a:pt x="147" y="99"/>
                    <a:pt x="162" y="77"/>
                    <a:pt x="165" y="73"/>
                  </a:cubicBezTo>
                  <a:cubicBezTo>
                    <a:pt x="167" y="69"/>
                    <a:pt x="190" y="44"/>
                    <a:pt x="192" y="41"/>
                  </a:cubicBezTo>
                  <a:cubicBezTo>
                    <a:pt x="194" y="37"/>
                    <a:pt x="188" y="29"/>
                    <a:pt x="186" y="27"/>
                  </a:cubicBezTo>
                  <a:cubicBezTo>
                    <a:pt x="183" y="25"/>
                    <a:pt x="167" y="12"/>
                    <a:pt x="165" y="10"/>
                  </a:cubicBezTo>
                  <a:cubicBezTo>
                    <a:pt x="163" y="8"/>
                    <a:pt x="156" y="2"/>
                    <a:pt x="155" y="1"/>
                  </a:cubicBezTo>
                  <a:cubicBezTo>
                    <a:pt x="154" y="0"/>
                    <a:pt x="153" y="0"/>
                    <a:pt x="1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 rot="9244819" flipV="1">
              <a:off x="4447026" y="2246410"/>
              <a:ext cx="18690" cy="28626"/>
            </a:xfrm>
            <a:custGeom>
              <a:avLst/>
              <a:gdLst>
                <a:gd name="T0" fmla="*/ 18 w 33"/>
                <a:gd name="T1" fmla="*/ 15 h 51"/>
                <a:gd name="T2" fmla="*/ 18 w 33"/>
                <a:gd name="T3" fmla="*/ 15 h 51"/>
                <a:gd name="T4" fmla="*/ 0 w 33"/>
                <a:gd name="T5" fmla="*/ 34 h 51"/>
                <a:gd name="T6" fmla="*/ 0 w 33"/>
                <a:gd name="T7" fmla="*/ 36 h 51"/>
                <a:gd name="T8" fmla="*/ 2 w 33"/>
                <a:gd name="T9" fmla="*/ 39 h 51"/>
                <a:gd name="T10" fmla="*/ 2 w 33"/>
                <a:gd name="T11" fmla="*/ 42 h 51"/>
                <a:gd name="T12" fmla="*/ 2 w 33"/>
                <a:gd name="T13" fmla="*/ 41 h 51"/>
                <a:gd name="T14" fmla="*/ 5 w 33"/>
                <a:gd name="T15" fmla="*/ 44 h 51"/>
                <a:gd name="T16" fmla="*/ 8 w 33"/>
                <a:gd name="T17" fmla="*/ 50 h 51"/>
                <a:gd name="T18" fmla="*/ 8 w 33"/>
                <a:gd name="T19" fmla="*/ 51 h 51"/>
                <a:gd name="T20" fmla="*/ 13 w 33"/>
                <a:gd name="T21" fmla="*/ 36 h 51"/>
                <a:gd name="T22" fmla="*/ 17 w 33"/>
                <a:gd name="T23" fmla="*/ 20 h 51"/>
                <a:gd name="T24" fmla="*/ 18 w 33"/>
                <a:gd name="T25" fmla="*/ 15 h 51"/>
                <a:gd name="T26" fmla="*/ 33 w 33"/>
                <a:gd name="T27" fmla="*/ 0 h 51"/>
                <a:gd name="T28" fmla="*/ 28 w 33"/>
                <a:gd name="T29" fmla="*/ 4 h 51"/>
                <a:gd name="T30" fmla="*/ 23 w 33"/>
                <a:gd name="T31" fmla="*/ 27 h 51"/>
                <a:gd name="T32" fmla="*/ 24 w 33"/>
                <a:gd name="T33" fmla="*/ 29 h 51"/>
                <a:gd name="T34" fmla="*/ 25 w 33"/>
                <a:gd name="T35" fmla="*/ 27 h 51"/>
                <a:gd name="T36" fmla="*/ 31 w 33"/>
                <a:gd name="T37" fmla="*/ 6 h 51"/>
                <a:gd name="T38" fmla="*/ 33 w 33"/>
                <a:gd name="T3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51">
                  <a:moveTo>
                    <a:pt x="18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5" y="19"/>
                    <a:pt x="6" y="28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1" y="37"/>
                    <a:pt x="2" y="37"/>
                    <a:pt x="2" y="39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8" y="47"/>
                    <a:pt x="8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1"/>
                    <a:pt x="12" y="41"/>
                    <a:pt x="13" y="36"/>
                  </a:cubicBezTo>
                  <a:cubicBezTo>
                    <a:pt x="14" y="31"/>
                    <a:pt x="16" y="24"/>
                    <a:pt x="17" y="20"/>
                  </a:cubicBezTo>
                  <a:cubicBezTo>
                    <a:pt x="17" y="19"/>
                    <a:pt x="18" y="17"/>
                    <a:pt x="18" y="15"/>
                  </a:cubicBezTo>
                  <a:moveTo>
                    <a:pt x="33" y="0"/>
                  </a:moveTo>
                  <a:cubicBezTo>
                    <a:pt x="31" y="1"/>
                    <a:pt x="30" y="3"/>
                    <a:pt x="28" y="4"/>
                  </a:cubicBezTo>
                  <a:cubicBezTo>
                    <a:pt x="26" y="16"/>
                    <a:pt x="23" y="26"/>
                    <a:pt x="23" y="27"/>
                  </a:cubicBezTo>
                  <a:cubicBezTo>
                    <a:pt x="23" y="29"/>
                    <a:pt x="23" y="29"/>
                    <a:pt x="24" y="29"/>
                  </a:cubicBezTo>
                  <a:cubicBezTo>
                    <a:pt x="24" y="29"/>
                    <a:pt x="25" y="28"/>
                    <a:pt x="25" y="27"/>
                  </a:cubicBezTo>
                  <a:cubicBezTo>
                    <a:pt x="26" y="24"/>
                    <a:pt x="30" y="10"/>
                    <a:pt x="31" y="6"/>
                  </a:cubicBezTo>
                  <a:cubicBezTo>
                    <a:pt x="31" y="4"/>
                    <a:pt x="32" y="2"/>
                    <a:pt x="3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 rot="9244819" flipV="1">
              <a:off x="4461344" y="2236402"/>
              <a:ext cx="4495" cy="25314"/>
            </a:xfrm>
            <a:custGeom>
              <a:avLst/>
              <a:gdLst>
                <a:gd name="T0" fmla="*/ 3 w 8"/>
                <a:gd name="T1" fmla="*/ 0 h 45"/>
                <a:gd name="T2" fmla="*/ 2 w 8"/>
                <a:gd name="T3" fmla="*/ 4 h 45"/>
                <a:gd name="T4" fmla="*/ 3 w 8"/>
                <a:gd name="T5" fmla="*/ 30 h 45"/>
                <a:gd name="T6" fmla="*/ 5 w 8"/>
                <a:gd name="T7" fmla="*/ 42 h 45"/>
                <a:gd name="T8" fmla="*/ 7 w 8"/>
                <a:gd name="T9" fmla="*/ 45 h 45"/>
                <a:gd name="T10" fmla="*/ 8 w 8"/>
                <a:gd name="T11" fmla="*/ 44 h 45"/>
                <a:gd name="T12" fmla="*/ 6 w 8"/>
                <a:gd name="T13" fmla="*/ 33 h 45"/>
                <a:gd name="T14" fmla="*/ 3 w 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5">
                  <a:moveTo>
                    <a:pt x="3" y="0"/>
                  </a:moveTo>
                  <a:cubicBezTo>
                    <a:pt x="2" y="2"/>
                    <a:pt x="2" y="3"/>
                    <a:pt x="2" y="4"/>
                  </a:cubicBezTo>
                  <a:cubicBezTo>
                    <a:pt x="0" y="16"/>
                    <a:pt x="3" y="26"/>
                    <a:pt x="3" y="30"/>
                  </a:cubicBezTo>
                  <a:cubicBezTo>
                    <a:pt x="3" y="34"/>
                    <a:pt x="3" y="36"/>
                    <a:pt x="5" y="42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8" y="45"/>
                    <a:pt x="8" y="45"/>
                    <a:pt x="8" y="44"/>
                  </a:cubicBezTo>
                  <a:cubicBezTo>
                    <a:pt x="8" y="40"/>
                    <a:pt x="7" y="36"/>
                    <a:pt x="6" y="33"/>
                  </a:cubicBezTo>
                  <a:cubicBezTo>
                    <a:pt x="5" y="26"/>
                    <a:pt x="3" y="12"/>
                    <a:pt x="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 rot="9244819" flipV="1">
              <a:off x="4467027" y="2260624"/>
              <a:ext cx="473" cy="118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4221922" y="3348358"/>
            <a:ext cx="221292" cy="324173"/>
            <a:chOff x="4288219" y="2020781"/>
            <a:chExt cx="221292" cy="324173"/>
          </a:xfrm>
          <a:solidFill>
            <a:schemeClr val="accent5">
              <a:lumMod val="50000"/>
            </a:schemeClr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 rot="9244819" flipV="1">
              <a:off x="4356237" y="2204900"/>
              <a:ext cx="139108" cy="140054"/>
            </a:xfrm>
            <a:custGeom>
              <a:avLst/>
              <a:gdLst>
                <a:gd name="T0" fmla="*/ 0 w 246"/>
                <a:gd name="T1" fmla="*/ 237 h 249"/>
                <a:gd name="T2" fmla="*/ 0 w 246"/>
                <a:gd name="T3" fmla="*/ 237 h 249"/>
                <a:gd name="T4" fmla="*/ 0 w 246"/>
                <a:gd name="T5" fmla="*/ 237 h 249"/>
                <a:gd name="T6" fmla="*/ 0 w 246"/>
                <a:gd name="T7" fmla="*/ 237 h 249"/>
                <a:gd name="T8" fmla="*/ 0 w 246"/>
                <a:gd name="T9" fmla="*/ 237 h 249"/>
                <a:gd name="T10" fmla="*/ 0 w 246"/>
                <a:gd name="T11" fmla="*/ 237 h 249"/>
                <a:gd name="T12" fmla="*/ 0 w 246"/>
                <a:gd name="T13" fmla="*/ 237 h 249"/>
                <a:gd name="T14" fmla="*/ 0 w 246"/>
                <a:gd name="T15" fmla="*/ 237 h 249"/>
                <a:gd name="T16" fmla="*/ 0 w 246"/>
                <a:gd name="T17" fmla="*/ 237 h 249"/>
                <a:gd name="T18" fmla="*/ 0 w 246"/>
                <a:gd name="T19" fmla="*/ 237 h 249"/>
                <a:gd name="T20" fmla="*/ 0 w 246"/>
                <a:gd name="T21" fmla="*/ 237 h 249"/>
                <a:gd name="T22" fmla="*/ 0 w 246"/>
                <a:gd name="T23" fmla="*/ 237 h 249"/>
                <a:gd name="T24" fmla="*/ 0 w 246"/>
                <a:gd name="T25" fmla="*/ 237 h 249"/>
                <a:gd name="T26" fmla="*/ 0 w 246"/>
                <a:gd name="T27" fmla="*/ 237 h 249"/>
                <a:gd name="T28" fmla="*/ 203 w 246"/>
                <a:gd name="T29" fmla="*/ 0 h 249"/>
                <a:gd name="T30" fmla="*/ 195 w 246"/>
                <a:gd name="T31" fmla="*/ 1 h 249"/>
                <a:gd name="T32" fmla="*/ 167 w 246"/>
                <a:gd name="T33" fmla="*/ 16 h 249"/>
                <a:gd name="T34" fmla="*/ 122 w 246"/>
                <a:gd name="T35" fmla="*/ 59 h 249"/>
                <a:gd name="T36" fmla="*/ 88 w 246"/>
                <a:gd name="T37" fmla="*/ 92 h 249"/>
                <a:gd name="T38" fmla="*/ 80 w 246"/>
                <a:gd name="T39" fmla="*/ 100 h 249"/>
                <a:gd name="T40" fmla="*/ 78 w 246"/>
                <a:gd name="T41" fmla="*/ 106 h 249"/>
                <a:gd name="T42" fmla="*/ 72 w 246"/>
                <a:gd name="T43" fmla="*/ 127 h 249"/>
                <a:gd name="T44" fmla="*/ 71 w 246"/>
                <a:gd name="T45" fmla="*/ 129 h 249"/>
                <a:gd name="T46" fmla="*/ 70 w 246"/>
                <a:gd name="T47" fmla="*/ 127 h 249"/>
                <a:gd name="T48" fmla="*/ 75 w 246"/>
                <a:gd name="T49" fmla="*/ 104 h 249"/>
                <a:gd name="T50" fmla="*/ 65 w 246"/>
                <a:gd name="T51" fmla="*/ 115 h 249"/>
                <a:gd name="T52" fmla="*/ 64 w 246"/>
                <a:gd name="T53" fmla="*/ 120 h 249"/>
                <a:gd name="T54" fmla="*/ 60 w 246"/>
                <a:gd name="T55" fmla="*/ 136 h 249"/>
                <a:gd name="T56" fmla="*/ 55 w 246"/>
                <a:gd name="T57" fmla="*/ 151 h 249"/>
                <a:gd name="T58" fmla="*/ 55 w 246"/>
                <a:gd name="T59" fmla="*/ 150 h 249"/>
                <a:gd name="T60" fmla="*/ 52 w 246"/>
                <a:gd name="T61" fmla="*/ 144 h 249"/>
                <a:gd name="T62" fmla="*/ 49 w 246"/>
                <a:gd name="T63" fmla="*/ 141 h 249"/>
                <a:gd name="T64" fmla="*/ 49 w 246"/>
                <a:gd name="T65" fmla="*/ 142 h 249"/>
                <a:gd name="T66" fmla="*/ 49 w 246"/>
                <a:gd name="T67" fmla="*/ 139 h 249"/>
                <a:gd name="T68" fmla="*/ 47 w 246"/>
                <a:gd name="T69" fmla="*/ 136 h 249"/>
                <a:gd name="T70" fmla="*/ 48 w 246"/>
                <a:gd name="T71" fmla="*/ 162 h 249"/>
                <a:gd name="T72" fmla="*/ 51 w 246"/>
                <a:gd name="T73" fmla="*/ 227 h 249"/>
                <a:gd name="T74" fmla="*/ 57 w 246"/>
                <a:gd name="T75" fmla="*/ 234 h 249"/>
                <a:gd name="T76" fmla="*/ 58 w 246"/>
                <a:gd name="T77" fmla="*/ 245 h 249"/>
                <a:gd name="T78" fmla="*/ 55 w 246"/>
                <a:gd name="T79" fmla="*/ 247 h 249"/>
                <a:gd name="T80" fmla="*/ 48 w 246"/>
                <a:gd name="T81" fmla="*/ 246 h 249"/>
                <a:gd name="T82" fmla="*/ 34 w 246"/>
                <a:gd name="T83" fmla="*/ 245 h 249"/>
                <a:gd name="T84" fmla="*/ 20 w 246"/>
                <a:gd name="T85" fmla="*/ 241 h 249"/>
                <a:gd name="T86" fmla="*/ 18 w 246"/>
                <a:gd name="T87" fmla="*/ 241 h 249"/>
                <a:gd name="T88" fmla="*/ 28 w 246"/>
                <a:gd name="T89" fmla="*/ 245 h 249"/>
                <a:gd name="T90" fmla="*/ 49 w 246"/>
                <a:gd name="T91" fmla="*/ 249 h 249"/>
                <a:gd name="T92" fmla="*/ 54 w 246"/>
                <a:gd name="T93" fmla="*/ 249 h 249"/>
                <a:gd name="T94" fmla="*/ 65 w 246"/>
                <a:gd name="T95" fmla="*/ 229 h 249"/>
                <a:gd name="T96" fmla="*/ 96 w 246"/>
                <a:gd name="T97" fmla="*/ 167 h 249"/>
                <a:gd name="T98" fmla="*/ 180 w 246"/>
                <a:gd name="T99" fmla="*/ 70 h 249"/>
                <a:gd name="T100" fmla="*/ 239 w 246"/>
                <a:gd name="T101" fmla="*/ 26 h 249"/>
                <a:gd name="T102" fmla="*/ 239 w 246"/>
                <a:gd name="T103" fmla="*/ 18 h 249"/>
                <a:gd name="T104" fmla="*/ 230 w 246"/>
                <a:gd name="T105" fmla="*/ 12 h 249"/>
                <a:gd name="T106" fmla="*/ 226 w 246"/>
                <a:gd name="T107" fmla="*/ 12 h 249"/>
                <a:gd name="T108" fmla="*/ 214 w 246"/>
                <a:gd name="T109" fmla="*/ 5 h 249"/>
                <a:gd name="T110" fmla="*/ 210 w 246"/>
                <a:gd name="T111" fmla="*/ 3 h 249"/>
                <a:gd name="T112" fmla="*/ 211 w 246"/>
                <a:gd name="T113" fmla="*/ 4 h 249"/>
                <a:gd name="T114" fmla="*/ 211 w 246"/>
                <a:gd name="T115" fmla="*/ 4 h 249"/>
                <a:gd name="T116" fmla="*/ 209 w 246"/>
                <a:gd name="T117" fmla="*/ 2 h 249"/>
                <a:gd name="T118" fmla="*/ 203 w 246"/>
                <a:gd name="T1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6" h="249"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moveTo>
                    <a:pt x="203" y="0"/>
                  </a:moveTo>
                  <a:cubicBezTo>
                    <a:pt x="201" y="0"/>
                    <a:pt x="198" y="1"/>
                    <a:pt x="195" y="1"/>
                  </a:cubicBezTo>
                  <a:cubicBezTo>
                    <a:pt x="188" y="2"/>
                    <a:pt x="180" y="5"/>
                    <a:pt x="167" y="16"/>
                  </a:cubicBezTo>
                  <a:cubicBezTo>
                    <a:pt x="155" y="26"/>
                    <a:pt x="130" y="51"/>
                    <a:pt x="122" y="59"/>
                  </a:cubicBezTo>
                  <a:cubicBezTo>
                    <a:pt x="114" y="67"/>
                    <a:pt x="93" y="88"/>
                    <a:pt x="88" y="92"/>
                  </a:cubicBezTo>
                  <a:cubicBezTo>
                    <a:pt x="86" y="93"/>
                    <a:pt x="83" y="96"/>
                    <a:pt x="80" y="100"/>
                  </a:cubicBezTo>
                  <a:cubicBezTo>
                    <a:pt x="79" y="102"/>
                    <a:pt x="78" y="104"/>
                    <a:pt x="78" y="106"/>
                  </a:cubicBezTo>
                  <a:cubicBezTo>
                    <a:pt x="77" y="110"/>
                    <a:pt x="73" y="124"/>
                    <a:pt x="72" y="127"/>
                  </a:cubicBezTo>
                  <a:cubicBezTo>
                    <a:pt x="72" y="128"/>
                    <a:pt x="71" y="129"/>
                    <a:pt x="71" y="129"/>
                  </a:cubicBezTo>
                  <a:cubicBezTo>
                    <a:pt x="70" y="129"/>
                    <a:pt x="70" y="129"/>
                    <a:pt x="70" y="127"/>
                  </a:cubicBezTo>
                  <a:cubicBezTo>
                    <a:pt x="70" y="126"/>
                    <a:pt x="73" y="116"/>
                    <a:pt x="75" y="104"/>
                  </a:cubicBezTo>
                  <a:cubicBezTo>
                    <a:pt x="71" y="108"/>
                    <a:pt x="67" y="112"/>
                    <a:pt x="65" y="115"/>
                  </a:cubicBezTo>
                  <a:cubicBezTo>
                    <a:pt x="65" y="117"/>
                    <a:pt x="64" y="119"/>
                    <a:pt x="64" y="120"/>
                  </a:cubicBezTo>
                  <a:cubicBezTo>
                    <a:pt x="63" y="124"/>
                    <a:pt x="61" y="131"/>
                    <a:pt x="60" y="136"/>
                  </a:cubicBezTo>
                  <a:cubicBezTo>
                    <a:pt x="59" y="141"/>
                    <a:pt x="56" y="151"/>
                    <a:pt x="55" y="151"/>
                  </a:cubicBezTo>
                  <a:cubicBezTo>
                    <a:pt x="55" y="151"/>
                    <a:pt x="55" y="151"/>
                    <a:pt x="55" y="150"/>
                  </a:cubicBezTo>
                  <a:cubicBezTo>
                    <a:pt x="55" y="147"/>
                    <a:pt x="52" y="144"/>
                    <a:pt x="52" y="144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9" y="141"/>
                    <a:pt x="49" y="142"/>
                    <a:pt x="49" y="142"/>
                  </a:cubicBezTo>
                  <a:cubicBezTo>
                    <a:pt x="49" y="142"/>
                    <a:pt x="49" y="141"/>
                    <a:pt x="49" y="139"/>
                  </a:cubicBezTo>
                  <a:cubicBezTo>
                    <a:pt x="49" y="137"/>
                    <a:pt x="48" y="137"/>
                    <a:pt x="47" y="136"/>
                  </a:cubicBezTo>
                  <a:cubicBezTo>
                    <a:pt x="48" y="146"/>
                    <a:pt x="48" y="156"/>
                    <a:pt x="48" y="162"/>
                  </a:cubicBezTo>
                  <a:cubicBezTo>
                    <a:pt x="48" y="171"/>
                    <a:pt x="51" y="221"/>
                    <a:pt x="51" y="227"/>
                  </a:cubicBezTo>
                  <a:cubicBezTo>
                    <a:pt x="51" y="233"/>
                    <a:pt x="55" y="230"/>
                    <a:pt x="57" y="234"/>
                  </a:cubicBezTo>
                  <a:cubicBezTo>
                    <a:pt x="58" y="238"/>
                    <a:pt x="59" y="241"/>
                    <a:pt x="58" y="245"/>
                  </a:cubicBezTo>
                  <a:cubicBezTo>
                    <a:pt x="57" y="247"/>
                    <a:pt x="56" y="247"/>
                    <a:pt x="55" y="247"/>
                  </a:cubicBezTo>
                  <a:cubicBezTo>
                    <a:pt x="53" y="247"/>
                    <a:pt x="50" y="246"/>
                    <a:pt x="48" y="246"/>
                  </a:cubicBezTo>
                  <a:cubicBezTo>
                    <a:pt x="44" y="246"/>
                    <a:pt x="39" y="245"/>
                    <a:pt x="34" y="245"/>
                  </a:cubicBezTo>
                  <a:cubicBezTo>
                    <a:pt x="29" y="244"/>
                    <a:pt x="25" y="241"/>
                    <a:pt x="20" y="241"/>
                  </a:cubicBezTo>
                  <a:cubicBezTo>
                    <a:pt x="19" y="241"/>
                    <a:pt x="18" y="241"/>
                    <a:pt x="18" y="241"/>
                  </a:cubicBezTo>
                  <a:cubicBezTo>
                    <a:pt x="21" y="242"/>
                    <a:pt x="24" y="243"/>
                    <a:pt x="28" y="245"/>
                  </a:cubicBezTo>
                  <a:cubicBezTo>
                    <a:pt x="34" y="247"/>
                    <a:pt x="42" y="249"/>
                    <a:pt x="49" y="249"/>
                  </a:cubicBezTo>
                  <a:cubicBezTo>
                    <a:pt x="50" y="249"/>
                    <a:pt x="52" y="249"/>
                    <a:pt x="54" y="249"/>
                  </a:cubicBezTo>
                  <a:cubicBezTo>
                    <a:pt x="60" y="247"/>
                    <a:pt x="62" y="239"/>
                    <a:pt x="65" y="229"/>
                  </a:cubicBezTo>
                  <a:cubicBezTo>
                    <a:pt x="67" y="220"/>
                    <a:pt x="75" y="201"/>
                    <a:pt x="96" y="167"/>
                  </a:cubicBezTo>
                  <a:cubicBezTo>
                    <a:pt x="117" y="133"/>
                    <a:pt x="151" y="98"/>
                    <a:pt x="180" y="70"/>
                  </a:cubicBezTo>
                  <a:cubicBezTo>
                    <a:pt x="209" y="42"/>
                    <a:pt x="231" y="29"/>
                    <a:pt x="239" y="26"/>
                  </a:cubicBezTo>
                  <a:cubicBezTo>
                    <a:pt x="246" y="24"/>
                    <a:pt x="242" y="19"/>
                    <a:pt x="239" y="18"/>
                  </a:cubicBezTo>
                  <a:cubicBezTo>
                    <a:pt x="235" y="16"/>
                    <a:pt x="230" y="12"/>
                    <a:pt x="230" y="12"/>
                  </a:cubicBezTo>
                  <a:cubicBezTo>
                    <a:pt x="230" y="12"/>
                    <a:pt x="230" y="12"/>
                    <a:pt x="226" y="12"/>
                  </a:cubicBezTo>
                  <a:cubicBezTo>
                    <a:pt x="223" y="12"/>
                    <a:pt x="222" y="9"/>
                    <a:pt x="214" y="5"/>
                  </a:cubicBezTo>
                  <a:cubicBezTo>
                    <a:pt x="211" y="4"/>
                    <a:pt x="210" y="3"/>
                    <a:pt x="210" y="3"/>
                  </a:cubicBezTo>
                  <a:cubicBezTo>
                    <a:pt x="211" y="3"/>
                    <a:pt x="211" y="4"/>
                    <a:pt x="211" y="4"/>
                  </a:cubicBezTo>
                  <a:cubicBezTo>
                    <a:pt x="211" y="4"/>
                    <a:pt x="211" y="4"/>
                    <a:pt x="211" y="4"/>
                  </a:cubicBezTo>
                  <a:cubicBezTo>
                    <a:pt x="211" y="4"/>
                    <a:pt x="211" y="3"/>
                    <a:pt x="209" y="2"/>
                  </a:cubicBezTo>
                  <a:cubicBezTo>
                    <a:pt x="206" y="1"/>
                    <a:pt x="204" y="0"/>
                    <a:pt x="20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 rot="9244819" flipV="1">
              <a:off x="4464466" y="2188298"/>
              <a:ext cx="36196" cy="124913"/>
            </a:xfrm>
            <a:custGeom>
              <a:avLst/>
              <a:gdLst>
                <a:gd name="T0" fmla="*/ 18 w 64"/>
                <a:gd name="T1" fmla="*/ 218 h 222"/>
                <a:gd name="T2" fmla="*/ 36 w 64"/>
                <a:gd name="T3" fmla="*/ 222 h 222"/>
                <a:gd name="T4" fmla="*/ 25 w 64"/>
                <a:gd name="T5" fmla="*/ 220 h 222"/>
                <a:gd name="T6" fmla="*/ 18 w 64"/>
                <a:gd name="T7" fmla="*/ 218 h 222"/>
                <a:gd name="T8" fmla="*/ 18 w 64"/>
                <a:gd name="T9" fmla="*/ 218 h 222"/>
                <a:gd name="T10" fmla="*/ 18 w 64"/>
                <a:gd name="T11" fmla="*/ 218 h 222"/>
                <a:gd name="T12" fmla="*/ 18 w 64"/>
                <a:gd name="T13" fmla="*/ 218 h 222"/>
                <a:gd name="T14" fmla="*/ 18 w 64"/>
                <a:gd name="T15" fmla="*/ 218 h 222"/>
                <a:gd name="T16" fmla="*/ 18 w 64"/>
                <a:gd name="T17" fmla="*/ 218 h 222"/>
                <a:gd name="T18" fmla="*/ 18 w 64"/>
                <a:gd name="T19" fmla="*/ 218 h 222"/>
                <a:gd name="T20" fmla="*/ 18 w 64"/>
                <a:gd name="T21" fmla="*/ 218 h 222"/>
                <a:gd name="T22" fmla="*/ 18 w 64"/>
                <a:gd name="T23" fmla="*/ 218 h 222"/>
                <a:gd name="T24" fmla="*/ 18 w 64"/>
                <a:gd name="T25" fmla="*/ 218 h 222"/>
                <a:gd name="T26" fmla="*/ 6 w 64"/>
                <a:gd name="T27" fmla="*/ 0 h 222"/>
                <a:gd name="T28" fmla="*/ 0 w 64"/>
                <a:gd name="T29" fmla="*/ 7 h 222"/>
                <a:gd name="T30" fmla="*/ 1 w 64"/>
                <a:gd name="T31" fmla="*/ 54 h 222"/>
                <a:gd name="T32" fmla="*/ 7 w 64"/>
                <a:gd name="T33" fmla="*/ 133 h 222"/>
                <a:gd name="T34" fmla="*/ 12 w 64"/>
                <a:gd name="T35" fmla="*/ 190 h 222"/>
                <a:gd name="T36" fmla="*/ 12 w 64"/>
                <a:gd name="T37" fmla="*/ 205 h 222"/>
                <a:gd name="T38" fmla="*/ 18 w 64"/>
                <a:gd name="T39" fmla="*/ 218 h 222"/>
                <a:gd name="T40" fmla="*/ 15 w 64"/>
                <a:gd name="T41" fmla="*/ 203 h 222"/>
                <a:gd name="T42" fmla="*/ 25 w 64"/>
                <a:gd name="T43" fmla="*/ 180 h 222"/>
                <a:gd name="T44" fmla="*/ 43 w 64"/>
                <a:gd name="T45" fmla="*/ 145 h 222"/>
                <a:gd name="T46" fmla="*/ 60 w 64"/>
                <a:gd name="T47" fmla="*/ 121 h 222"/>
                <a:gd name="T48" fmla="*/ 64 w 64"/>
                <a:gd name="T49" fmla="*/ 116 h 222"/>
                <a:gd name="T50" fmla="*/ 62 w 64"/>
                <a:gd name="T51" fmla="*/ 113 h 222"/>
                <a:gd name="T52" fmla="*/ 60 w 64"/>
                <a:gd name="T53" fmla="*/ 101 h 222"/>
                <a:gd name="T54" fmla="*/ 59 w 64"/>
                <a:gd name="T55" fmla="*/ 75 h 222"/>
                <a:gd name="T56" fmla="*/ 60 w 64"/>
                <a:gd name="T57" fmla="*/ 71 h 222"/>
                <a:gd name="T58" fmla="*/ 59 w 64"/>
                <a:gd name="T59" fmla="*/ 49 h 222"/>
                <a:gd name="T60" fmla="*/ 58 w 64"/>
                <a:gd name="T61" fmla="*/ 24 h 222"/>
                <a:gd name="T62" fmla="*/ 55 w 64"/>
                <a:gd name="T63" fmla="*/ 10 h 222"/>
                <a:gd name="T64" fmla="*/ 30 w 64"/>
                <a:gd name="T65" fmla="*/ 4 h 222"/>
                <a:gd name="T66" fmla="*/ 6 w 64"/>
                <a:gd name="T6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222">
                  <a:moveTo>
                    <a:pt x="18" y="218"/>
                  </a:moveTo>
                  <a:cubicBezTo>
                    <a:pt x="25" y="220"/>
                    <a:pt x="31" y="222"/>
                    <a:pt x="36" y="222"/>
                  </a:cubicBezTo>
                  <a:cubicBezTo>
                    <a:pt x="32" y="221"/>
                    <a:pt x="29" y="221"/>
                    <a:pt x="25" y="220"/>
                  </a:cubicBezTo>
                  <a:cubicBezTo>
                    <a:pt x="19" y="219"/>
                    <a:pt x="18" y="218"/>
                    <a:pt x="18" y="218"/>
                  </a:cubicBezTo>
                  <a:moveTo>
                    <a:pt x="18" y="218"/>
                  </a:moveTo>
                  <a:cubicBezTo>
                    <a:pt x="18" y="218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moveTo>
                    <a:pt x="18" y="218"/>
                  </a:moveTo>
                  <a:cubicBezTo>
                    <a:pt x="18" y="218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moveTo>
                    <a:pt x="18" y="218"/>
                  </a:moveTo>
                  <a:cubicBezTo>
                    <a:pt x="18" y="218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moveTo>
                    <a:pt x="6" y="0"/>
                  </a:moveTo>
                  <a:cubicBezTo>
                    <a:pt x="1" y="0"/>
                    <a:pt x="0" y="1"/>
                    <a:pt x="0" y="7"/>
                  </a:cubicBezTo>
                  <a:cubicBezTo>
                    <a:pt x="0" y="12"/>
                    <a:pt x="0" y="41"/>
                    <a:pt x="1" y="54"/>
                  </a:cubicBezTo>
                  <a:cubicBezTo>
                    <a:pt x="2" y="68"/>
                    <a:pt x="5" y="120"/>
                    <a:pt x="7" y="133"/>
                  </a:cubicBezTo>
                  <a:cubicBezTo>
                    <a:pt x="8" y="146"/>
                    <a:pt x="12" y="184"/>
                    <a:pt x="12" y="190"/>
                  </a:cubicBezTo>
                  <a:cubicBezTo>
                    <a:pt x="12" y="197"/>
                    <a:pt x="11" y="200"/>
                    <a:pt x="12" y="205"/>
                  </a:cubicBezTo>
                  <a:cubicBezTo>
                    <a:pt x="13" y="209"/>
                    <a:pt x="11" y="217"/>
                    <a:pt x="18" y="218"/>
                  </a:cubicBezTo>
                  <a:cubicBezTo>
                    <a:pt x="13" y="216"/>
                    <a:pt x="12" y="210"/>
                    <a:pt x="15" y="203"/>
                  </a:cubicBezTo>
                  <a:cubicBezTo>
                    <a:pt x="18" y="196"/>
                    <a:pt x="22" y="188"/>
                    <a:pt x="25" y="180"/>
                  </a:cubicBezTo>
                  <a:cubicBezTo>
                    <a:pt x="27" y="171"/>
                    <a:pt x="39" y="152"/>
                    <a:pt x="43" y="145"/>
                  </a:cubicBezTo>
                  <a:cubicBezTo>
                    <a:pt x="47" y="138"/>
                    <a:pt x="56" y="125"/>
                    <a:pt x="60" y="121"/>
                  </a:cubicBezTo>
                  <a:cubicBezTo>
                    <a:pt x="61" y="120"/>
                    <a:pt x="63" y="118"/>
                    <a:pt x="64" y="116"/>
                  </a:cubicBezTo>
                  <a:cubicBezTo>
                    <a:pt x="63" y="116"/>
                    <a:pt x="62" y="115"/>
                    <a:pt x="62" y="113"/>
                  </a:cubicBezTo>
                  <a:cubicBezTo>
                    <a:pt x="60" y="107"/>
                    <a:pt x="60" y="105"/>
                    <a:pt x="60" y="101"/>
                  </a:cubicBezTo>
                  <a:cubicBezTo>
                    <a:pt x="60" y="97"/>
                    <a:pt x="57" y="87"/>
                    <a:pt x="59" y="75"/>
                  </a:cubicBezTo>
                  <a:cubicBezTo>
                    <a:pt x="59" y="74"/>
                    <a:pt x="59" y="73"/>
                    <a:pt x="60" y="71"/>
                  </a:cubicBezTo>
                  <a:cubicBezTo>
                    <a:pt x="59" y="61"/>
                    <a:pt x="59" y="52"/>
                    <a:pt x="59" y="49"/>
                  </a:cubicBezTo>
                  <a:cubicBezTo>
                    <a:pt x="59" y="42"/>
                    <a:pt x="58" y="24"/>
                    <a:pt x="58" y="24"/>
                  </a:cubicBezTo>
                  <a:cubicBezTo>
                    <a:pt x="59" y="19"/>
                    <a:pt x="61" y="13"/>
                    <a:pt x="55" y="10"/>
                  </a:cubicBezTo>
                  <a:cubicBezTo>
                    <a:pt x="48" y="7"/>
                    <a:pt x="42" y="5"/>
                    <a:pt x="30" y="4"/>
                  </a:cubicBezTo>
                  <a:cubicBezTo>
                    <a:pt x="18" y="3"/>
                    <a:pt x="11" y="0"/>
                    <a:pt x="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 rot="9244819" flipV="1">
              <a:off x="4472841" y="2253245"/>
              <a:ext cx="36670" cy="62930"/>
            </a:xfrm>
            <a:custGeom>
              <a:avLst/>
              <a:gdLst>
                <a:gd name="T0" fmla="*/ 52 w 65"/>
                <a:gd name="T1" fmla="*/ 0 h 112"/>
                <a:gd name="T2" fmla="*/ 48 w 65"/>
                <a:gd name="T3" fmla="*/ 5 h 112"/>
                <a:gd name="T4" fmla="*/ 31 w 65"/>
                <a:gd name="T5" fmla="*/ 29 h 112"/>
                <a:gd name="T6" fmla="*/ 13 w 65"/>
                <a:gd name="T7" fmla="*/ 64 h 112"/>
                <a:gd name="T8" fmla="*/ 3 w 65"/>
                <a:gd name="T9" fmla="*/ 87 h 112"/>
                <a:gd name="T10" fmla="*/ 6 w 65"/>
                <a:gd name="T11" fmla="*/ 102 h 112"/>
                <a:gd name="T12" fmla="*/ 6 w 65"/>
                <a:gd name="T13" fmla="*/ 102 h 112"/>
                <a:gd name="T14" fmla="*/ 6 w 65"/>
                <a:gd name="T15" fmla="*/ 102 h 112"/>
                <a:gd name="T16" fmla="*/ 6 w 65"/>
                <a:gd name="T17" fmla="*/ 102 h 112"/>
                <a:gd name="T18" fmla="*/ 6 w 65"/>
                <a:gd name="T19" fmla="*/ 102 h 112"/>
                <a:gd name="T20" fmla="*/ 6 w 65"/>
                <a:gd name="T21" fmla="*/ 102 h 112"/>
                <a:gd name="T22" fmla="*/ 6 w 65"/>
                <a:gd name="T23" fmla="*/ 102 h 112"/>
                <a:gd name="T24" fmla="*/ 6 w 65"/>
                <a:gd name="T25" fmla="*/ 102 h 112"/>
                <a:gd name="T26" fmla="*/ 6 w 65"/>
                <a:gd name="T27" fmla="*/ 102 h 112"/>
                <a:gd name="T28" fmla="*/ 13 w 65"/>
                <a:gd name="T29" fmla="*/ 104 h 112"/>
                <a:gd name="T30" fmla="*/ 24 w 65"/>
                <a:gd name="T31" fmla="*/ 106 h 112"/>
                <a:gd name="T32" fmla="*/ 26 w 65"/>
                <a:gd name="T33" fmla="*/ 106 h 112"/>
                <a:gd name="T34" fmla="*/ 40 w 65"/>
                <a:gd name="T35" fmla="*/ 110 h 112"/>
                <a:gd name="T36" fmla="*/ 54 w 65"/>
                <a:gd name="T37" fmla="*/ 111 h 112"/>
                <a:gd name="T38" fmla="*/ 61 w 65"/>
                <a:gd name="T39" fmla="*/ 112 h 112"/>
                <a:gd name="T40" fmla="*/ 64 w 65"/>
                <a:gd name="T41" fmla="*/ 110 h 112"/>
                <a:gd name="T42" fmla="*/ 63 w 65"/>
                <a:gd name="T43" fmla="*/ 99 h 112"/>
                <a:gd name="T44" fmla="*/ 57 w 65"/>
                <a:gd name="T45" fmla="*/ 92 h 112"/>
                <a:gd name="T46" fmla="*/ 54 w 65"/>
                <a:gd name="T47" fmla="*/ 27 h 112"/>
                <a:gd name="T48" fmla="*/ 53 w 65"/>
                <a:gd name="T49" fmla="*/ 1 h 112"/>
                <a:gd name="T50" fmla="*/ 52 w 65"/>
                <a:gd name="T5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1" y="2"/>
                    <a:pt x="49" y="4"/>
                    <a:pt x="48" y="5"/>
                  </a:cubicBezTo>
                  <a:cubicBezTo>
                    <a:pt x="44" y="9"/>
                    <a:pt x="35" y="22"/>
                    <a:pt x="31" y="29"/>
                  </a:cubicBezTo>
                  <a:cubicBezTo>
                    <a:pt x="27" y="36"/>
                    <a:pt x="15" y="55"/>
                    <a:pt x="13" y="64"/>
                  </a:cubicBezTo>
                  <a:cubicBezTo>
                    <a:pt x="10" y="72"/>
                    <a:pt x="6" y="80"/>
                    <a:pt x="3" y="87"/>
                  </a:cubicBezTo>
                  <a:cubicBezTo>
                    <a:pt x="0" y="94"/>
                    <a:pt x="1" y="100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7" y="103"/>
                    <a:pt x="13" y="104"/>
                  </a:cubicBezTo>
                  <a:cubicBezTo>
                    <a:pt x="17" y="105"/>
                    <a:pt x="20" y="105"/>
                    <a:pt x="24" y="106"/>
                  </a:cubicBezTo>
                  <a:cubicBezTo>
                    <a:pt x="24" y="106"/>
                    <a:pt x="25" y="106"/>
                    <a:pt x="26" y="106"/>
                  </a:cubicBezTo>
                  <a:cubicBezTo>
                    <a:pt x="31" y="106"/>
                    <a:pt x="35" y="109"/>
                    <a:pt x="40" y="110"/>
                  </a:cubicBezTo>
                  <a:cubicBezTo>
                    <a:pt x="45" y="110"/>
                    <a:pt x="50" y="111"/>
                    <a:pt x="54" y="111"/>
                  </a:cubicBezTo>
                  <a:cubicBezTo>
                    <a:pt x="56" y="111"/>
                    <a:pt x="59" y="112"/>
                    <a:pt x="61" y="112"/>
                  </a:cubicBezTo>
                  <a:cubicBezTo>
                    <a:pt x="62" y="112"/>
                    <a:pt x="63" y="112"/>
                    <a:pt x="64" y="110"/>
                  </a:cubicBezTo>
                  <a:cubicBezTo>
                    <a:pt x="65" y="106"/>
                    <a:pt x="64" y="103"/>
                    <a:pt x="63" y="99"/>
                  </a:cubicBezTo>
                  <a:cubicBezTo>
                    <a:pt x="61" y="95"/>
                    <a:pt x="57" y="98"/>
                    <a:pt x="57" y="92"/>
                  </a:cubicBezTo>
                  <a:cubicBezTo>
                    <a:pt x="57" y="86"/>
                    <a:pt x="54" y="36"/>
                    <a:pt x="54" y="27"/>
                  </a:cubicBezTo>
                  <a:cubicBezTo>
                    <a:pt x="54" y="21"/>
                    <a:pt x="54" y="11"/>
                    <a:pt x="53" y="1"/>
                  </a:cubicBezTo>
                  <a:cubicBezTo>
                    <a:pt x="53" y="1"/>
                    <a:pt x="53" y="1"/>
                    <a:pt x="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 rot="8792397" flipV="1">
              <a:off x="4288219" y="2020781"/>
              <a:ext cx="109772" cy="301163"/>
            </a:xfrm>
            <a:custGeom>
              <a:avLst/>
              <a:gdLst>
                <a:gd name="T0" fmla="*/ 152 w 194"/>
                <a:gd name="T1" fmla="*/ 0 h 392"/>
                <a:gd name="T2" fmla="*/ 144 w 194"/>
                <a:gd name="T3" fmla="*/ 1 h 392"/>
                <a:gd name="T4" fmla="*/ 139 w 194"/>
                <a:gd name="T5" fmla="*/ 7 h 392"/>
                <a:gd name="T6" fmla="*/ 117 w 194"/>
                <a:gd name="T7" fmla="*/ 37 h 392"/>
                <a:gd name="T8" fmla="*/ 71 w 194"/>
                <a:gd name="T9" fmla="*/ 116 h 392"/>
                <a:gd name="T10" fmla="*/ 28 w 194"/>
                <a:gd name="T11" fmla="*/ 232 h 392"/>
                <a:gd name="T12" fmla="*/ 0 w 194"/>
                <a:gd name="T13" fmla="*/ 348 h 392"/>
                <a:gd name="T14" fmla="*/ 3 w 194"/>
                <a:gd name="T15" fmla="*/ 381 h 392"/>
                <a:gd name="T16" fmla="*/ 5 w 194"/>
                <a:gd name="T17" fmla="*/ 392 h 392"/>
                <a:gd name="T18" fmla="*/ 23 w 194"/>
                <a:gd name="T19" fmla="*/ 373 h 392"/>
                <a:gd name="T20" fmla="*/ 23 w 194"/>
                <a:gd name="T21" fmla="*/ 373 h 392"/>
                <a:gd name="T22" fmla="*/ 42 w 194"/>
                <a:gd name="T23" fmla="*/ 291 h 392"/>
                <a:gd name="T24" fmla="*/ 72 w 194"/>
                <a:gd name="T25" fmla="*/ 193 h 392"/>
                <a:gd name="T26" fmla="*/ 76 w 194"/>
                <a:gd name="T27" fmla="*/ 187 h 392"/>
                <a:gd name="T28" fmla="*/ 76 w 194"/>
                <a:gd name="T29" fmla="*/ 188 h 392"/>
                <a:gd name="T30" fmla="*/ 76 w 194"/>
                <a:gd name="T31" fmla="*/ 189 h 392"/>
                <a:gd name="T32" fmla="*/ 82 w 194"/>
                <a:gd name="T33" fmla="*/ 178 h 392"/>
                <a:gd name="T34" fmla="*/ 92 w 194"/>
                <a:gd name="T35" fmla="*/ 155 h 392"/>
                <a:gd name="T36" fmla="*/ 93 w 194"/>
                <a:gd name="T37" fmla="*/ 154 h 392"/>
                <a:gd name="T38" fmla="*/ 86 w 194"/>
                <a:gd name="T39" fmla="*/ 176 h 392"/>
                <a:gd name="T40" fmla="*/ 76 w 194"/>
                <a:gd name="T41" fmla="*/ 205 h 392"/>
                <a:gd name="T42" fmla="*/ 50 w 194"/>
                <a:gd name="T43" fmla="*/ 292 h 392"/>
                <a:gd name="T44" fmla="*/ 41 w 194"/>
                <a:gd name="T45" fmla="*/ 331 h 392"/>
                <a:gd name="T46" fmla="*/ 33 w 194"/>
                <a:gd name="T47" fmla="*/ 362 h 392"/>
                <a:gd name="T48" fmla="*/ 38 w 194"/>
                <a:gd name="T49" fmla="*/ 358 h 392"/>
                <a:gd name="T50" fmla="*/ 42 w 194"/>
                <a:gd name="T51" fmla="*/ 342 h 392"/>
                <a:gd name="T52" fmla="*/ 50 w 194"/>
                <a:gd name="T53" fmla="*/ 314 h 392"/>
                <a:gd name="T54" fmla="*/ 64 w 194"/>
                <a:gd name="T55" fmla="*/ 264 h 392"/>
                <a:gd name="T56" fmla="*/ 83 w 194"/>
                <a:gd name="T57" fmla="*/ 219 h 392"/>
                <a:gd name="T58" fmla="*/ 100 w 194"/>
                <a:gd name="T59" fmla="*/ 173 h 392"/>
                <a:gd name="T60" fmla="*/ 106 w 194"/>
                <a:gd name="T61" fmla="*/ 163 h 392"/>
                <a:gd name="T62" fmla="*/ 106 w 194"/>
                <a:gd name="T63" fmla="*/ 163 h 392"/>
                <a:gd name="T64" fmla="*/ 103 w 194"/>
                <a:gd name="T65" fmla="*/ 173 h 392"/>
                <a:gd name="T66" fmla="*/ 103 w 194"/>
                <a:gd name="T67" fmla="*/ 174 h 392"/>
                <a:gd name="T68" fmla="*/ 110 w 194"/>
                <a:gd name="T69" fmla="*/ 161 h 392"/>
                <a:gd name="T70" fmla="*/ 120 w 194"/>
                <a:gd name="T71" fmla="*/ 140 h 392"/>
                <a:gd name="T72" fmla="*/ 133 w 194"/>
                <a:gd name="T73" fmla="*/ 115 h 392"/>
                <a:gd name="T74" fmla="*/ 145 w 194"/>
                <a:gd name="T75" fmla="*/ 96 h 392"/>
                <a:gd name="T76" fmla="*/ 146 w 194"/>
                <a:gd name="T77" fmla="*/ 95 h 392"/>
                <a:gd name="T78" fmla="*/ 145 w 194"/>
                <a:gd name="T79" fmla="*/ 99 h 392"/>
                <a:gd name="T80" fmla="*/ 139 w 194"/>
                <a:gd name="T81" fmla="*/ 110 h 392"/>
                <a:gd name="T82" fmla="*/ 128 w 194"/>
                <a:gd name="T83" fmla="*/ 128 h 392"/>
                <a:gd name="T84" fmla="*/ 117 w 194"/>
                <a:gd name="T85" fmla="*/ 150 h 392"/>
                <a:gd name="T86" fmla="*/ 114 w 194"/>
                <a:gd name="T87" fmla="*/ 160 h 392"/>
                <a:gd name="T88" fmla="*/ 114 w 194"/>
                <a:gd name="T89" fmla="*/ 158 h 392"/>
                <a:gd name="T90" fmla="*/ 128 w 194"/>
                <a:gd name="T91" fmla="*/ 131 h 392"/>
                <a:gd name="T92" fmla="*/ 145 w 194"/>
                <a:gd name="T93" fmla="*/ 104 h 392"/>
                <a:gd name="T94" fmla="*/ 165 w 194"/>
                <a:gd name="T95" fmla="*/ 73 h 392"/>
                <a:gd name="T96" fmla="*/ 192 w 194"/>
                <a:gd name="T97" fmla="*/ 41 h 392"/>
                <a:gd name="T98" fmla="*/ 186 w 194"/>
                <a:gd name="T99" fmla="*/ 27 h 392"/>
                <a:gd name="T100" fmla="*/ 165 w 194"/>
                <a:gd name="T101" fmla="*/ 10 h 392"/>
                <a:gd name="T102" fmla="*/ 155 w 194"/>
                <a:gd name="T103" fmla="*/ 1 h 392"/>
                <a:gd name="T104" fmla="*/ 152 w 194"/>
                <a:gd name="T10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392">
                  <a:moveTo>
                    <a:pt x="152" y="0"/>
                  </a:moveTo>
                  <a:cubicBezTo>
                    <a:pt x="149" y="0"/>
                    <a:pt x="146" y="1"/>
                    <a:pt x="144" y="1"/>
                  </a:cubicBezTo>
                  <a:cubicBezTo>
                    <a:pt x="141" y="1"/>
                    <a:pt x="140" y="4"/>
                    <a:pt x="139" y="7"/>
                  </a:cubicBezTo>
                  <a:cubicBezTo>
                    <a:pt x="137" y="9"/>
                    <a:pt x="123" y="29"/>
                    <a:pt x="117" y="37"/>
                  </a:cubicBezTo>
                  <a:cubicBezTo>
                    <a:pt x="117" y="37"/>
                    <a:pt x="88" y="85"/>
                    <a:pt x="71" y="116"/>
                  </a:cubicBezTo>
                  <a:cubicBezTo>
                    <a:pt x="54" y="148"/>
                    <a:pt x="38" y="203"/>
                    <a:pt x="28" y="232"/>
                  </a:cubicBezTo>
                  <a:cubicBezTo>
                    <a:pt x="19" y="259"/>
                    <a:pt x="3" y="330"/>
                    <a:pt x="0" y="348"/>
                  </a:cubicBezTo>
                  <a:cubicBezTo>
                    <a:pt x="0" y="360"/>
                    <a:pt x="2" y="374"/>
                    <a:pt x="3" y="381"/>
                  </a:cubicBezTo>
                  <a:cubicBezTo>
                    <a:pt x="4" y="384"/>
                    <a:pt x="5" y="388"/>
                    <a:pt x="5" y="392"/>
                  </a:cubicBezTo>
                  <a:cubicBezTo>
                    <a:pt x="11" y="386"/>
                    <a:pt x="20" y="377"/>
                    <a:pt x="23" y="373"/>
                  </a:cubicBezTo>
                  <a:cubicBezTo>
                    <a:pt x="23" y="373"/>
                    <a:pt x="23" y="373"/>
                    <a:pt x="23" y="373"/>
                  </a:cubicBezTo>
                  <a:cubicBezTo>
                    <a:pt x="27" y="356"/>
                    <a:pt x="39" y="304"/>
                    <a:pt x="42" y="291"/>
                  </a:cubicBezTo>
                  <a:cubicBezTo>
                    <a:pt x="46" y="276"/>
                    <a:pt x="69" y="198"/>
                    <a:pt x="72" y="193"/>
                  </a:cubicBezTo>
                  <a:cubicBezTo>
                    <a:pt x="74" y="189"/>
                    <a:pt x="75" y="187"/>
                    <a:pt x="76" y="187"/>
                  </a:cubicBezTo>
                  <a:cubicBezTo>
                    <a:pt x="76" y="187"/>
                    <a:pt x="76" y="187"/>
                    <a:pt x="76" y="188"/>
                  </a:cubicBezTo>
                  <a:cubicBezTo>
                    <a:pt x="76" y="189"/>
                    <a:pt x="76" y="189"/>
                    <a:pt x="76" y="189"/>
                  </a:cubicBezTo>
                  <a:cubicBezTo>
                    <a:pt x="77" y="189"/>
                    <a:pt x="79" y="185"/>
                    <a:pt x="82" y="178"/>
                  </a:cubicBezTo>
                  <a:cubicBezTo>
                    <a:pt x="86" y="169"/>
                    <a:pt x="89" y="160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89" y="168"/>
                    <a:pt x="86" y="176"/>
                  </a:cubicBezTo>
                  <a:cubicBezTo>
                    <a:pt x="82" y="185"/>
                    <a:pt x="78" y="199"/>
                    <a:pt x="76" y="205"/>
                  </a:cubicBezTo>
                  <a:cubicBezTo>
                    <a:pt x="74" y="210"/>
                    <a:pt x="51" y="288"/>
                    <a:pt x="50" y="292"/>
                  </a:cubicBezTo>
                  <a:cubicBezTo>
                    <a:pt x="49" y="295"/>
                    <a:pt x="42" y="326"/>
                    <a:pt x="41" y="331"/>
                  </a:cubicBezTo>
                  <a:cubicBezTo>
                    <a:pt x="40" y="333"/>
                    <a:pt x="36" y="348"/>
                    <a:pt x="33" y="362"/>
                  </a:cubicBezTo>
                  <a:cubicBezTo>
                    <a:pt x="35" y="361"/>
                    <a:pt x="36" y="359"/>
                    <a:pt x="38" y="358"/>
                  </a:cubicBezTo>
                  <a:cubicBezTo>
                    <a:pt x="39" y="352"/>
                    <a:pt x="42" y="344"/>
                    <a:pt x="42" y="342"/>
                  </a:cubicBezTo>
                  <a:cubicBezTo>
                    <a:pt x="43" y="339"/>
                    <a:pt x="48" y="322"/>
                    <a:pt x="50" y="314"/>
                  </a:cubicBezTo>
                  <a:cubicBezTo>
                    <a:pt x="52" y="305"/>
                    <a:pt x="62" y="269"/>
                    <a:pt x="64" y="264"/>
                  </a:cubicBezTo>
                  <a:cubicBezTo>
                    <a:pt x="65" y="259"/>
                    <a:pt x="81" y="222"/>
                    <a:pt x="83" y="219"/>
                  </a:cubicBezTo>
                  <a:cubicBezTo>
                    <a:pt x="84" y="215"/>
                    <a:pt x="99" y="176"/>
                    <a:pt x="100" y="173"/>
                  </a:cubicBezTo>
                  <a:cubicBezTo>
                    <a:pt x="101" y="171"/>
                    <a:pt x="105" y="164"/>
                    <a:pt x="106" y="163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7" y="163"/>
                    <a:pt x="103" y="170"/>
                    <a:pt x="103" y="173"/>
                  </a:cubicBezTo>
                  <a:cubicBezTo>
                    <a:pt x="102" y="173"/>
                    <a:pt x="103" y="174"/>
                    <a:pt x="103" y="174"/>
                  </a:cubicBezTo>
                  <a:cubicBezTo>
                    <a:pt x="103" y="174"/>
                    <a:pt x="106" y="168"/>
                    <a:pt x="110" y="161"/>
                  </a:cubicBezTo>
                  <a:cubicBezTo>
                    <a:pt x="113" y="153"/>
                    <a:pt x="118" y="144"/>
                    <a:pt x="120" y="140"/>
                  </a:cubicBezTo>
                  <a:cubicBezTo>
                    <a:pt x="122" y="135"/>
                    <a:pt x="131" y="118"/>
                    <a:pt x="133" y="115"/>
                  </a:cubicBezTo>
                  <a:cubicBezTo>
                    <a:pt x="134" y="113"/>
                    <a:pt x="143" y="99"/>
                    <a:pt x="145" y="96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7" y="95"/>
                    <a:pt x="146" y="97"/>
                    <a:pt x="145" y="99"/>
                  </a:cubicBezTo>
                  <a:cubicBezTo>
                    <a:pt x="144" y="102"/>
                    <a:pt x="140" y="107"/>
                    <a:pt x="139" y="110"/>
                  </a:cubicBezTo>
                  <a:cubicBezTo>
                    <a:pt x="138" y="112"/>
                    <a:pt x="130" y="125"/>
                    <a:pt x="128" y="128"/>
                  </a:cubicBezTo>
                  <a:cubicBezTo>
                    <a:pt x="125" y="131"/>
                    <a:pt x="120" y="144"/>
                    <a:pt x="117" y="150"/>
                  </a:cubicBezTo>
                  <a:cubicBezTo>
                    <a:pt x="115" y="155"/>
                    <a:pt x="113" y="160"/>
                    <a:pt x="114" y="160"/>
                  </a:cubicBezTo>
                  <a:cubicBezTo>
                    <a:pt x="114" y="160"/>
                    <a:pt x="114" y="159"/>
                    <a:pt x="114" y="158"/>
                  </a:cubicBezTo>
                  <a:cubicBezTo>
                    <a:pt x="116" y="154"/>
                    <a:pt x="124" y="137"/>
                    <a:pt x="128" y="131"/>
                  </a:cubicBezTo>
                  <a:cubicBezTo>
                    <a:pt x="132" y="125"/>
                    <a:pt x="142" y="108"/>
                    <a:pt x="145" y="104"/>
                  </a:cubicBezTo>
                  <a:cubicBezTo>
                    <a:pt x="147" y="99"/>
                    <a:pt x="162" y="77"/>
                    <a:pt x="165" y="73"/>
                  </a:cubicBezTo>
                  <a:cubicBezTo>
                    <a:pt x="167" y="69"/>
                    <a:pt x="190" y="44"/>
                    <a:pt x="192" y="41"/>
                  </a:cubicBezTo>
                  <a:cubicBezTo>
                    <a:pt x="194" y="37"/>
                    <a:pt x="188" y="29"/>
                    <a:pt x="186" y="27"/>
                  </a:cubicBezTo>
                  <a:cubicBezTo>
                    <a:pt x="183" y="25"/>
                    <a:pt x="167" y="12"/>
                    <a:pt x="165" y="10"/>
                  </a:cubicBezTo>
                  <a:cubicBezTo>
                    <a:pt x="163" y="8"/>
                    <a:pt x="156" y="2"/>
                    <a:pt x="155" y="1"/>
                  </a:cubicBezTo>
                  <a:cubicBezTo>
                    <a:pt x="154" y="0"/>
                    <a:pt x="153" y="0"/>
                    <a:pt x="1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 rot="9244819" flipV="1">
              <a:off x="4447026" y="2246410"/>
              <a:ext cx="18690" cy="28626"/>
            </a:xfrm>
            <a:custGeom>
              <a:avLst/>
              <a:gdLst>
                <a:gd name="T0" fmla="*/ 18 w 33"/>
                <a:gd name="T1" fmla="*/ 15 h 51"/>
                <a:gd name="T2" fmla="*/ 18 w 33"/>
                <a:gd name="T3" fmla="*/ 15 h 51"/>
                <a:gd name="T4" fmla="*/ 0 w 33"/>
                <a:gd name="T5" fmla="*/ 34 h 51"/>
                <a:gd name="T6" fmla="*/ 0 w 33"/>
                <a:gd name="T7" fmla="*/ 36 h 51"/>
                <a:gd name="T8" fmla="*/ 2 w 33"/>
                <a:gd name="T9" fmla="*/ 39 h 51"/>
                <a:gd name="T10" fmla="*/ 2 w 33"/>
                <a:gd name="T11" fmla="*/ 42 h 51"/>
                <a:gd name="T12" fmla="*/ 2 w 33"/>
                <a:gd name="T13" fmla="*/ 41 h 51"/>
                <a:gd name="T14" fmla="*/ 5 w 33"/>
                <a:gd name="T15" fmla="*/ 44 h 51"/>
                <a:gd name="T16" fmla="*/ 8 w 33"/>
                <a:gd name="T17" fmla="*/ 50 h 51"/>
                <a:gd name="T18" fmla="*/ 8 w 33"/>
                <a:gd name="T19" fmla="*/ 51 h 51"/>
                <a:gd name="T20" fmla="*/ 13 w 33"/>
                <a:gd name="T21" fmla="*/ 36 h 51"/>
                <a:gd name="T22" fmla="*/ 17 w 33"/>
                <a:gd name="T23" fmla="*/ 20 h 51"/>
                <a:gd name="T24" fmla="*/ 18 w 33"/>
                <a:gd name="T25" fmla="*/ 15 h 51"/>
                <a:gd name="T26" fmla="*/ 33 w 33"/>
                <a:gd name="T27" fmla="*/ 0 h 51"/>
                <a:gd name="T28" fmla="*/ 28 w 33"/>
                <a:gd name="T29" fmla="*/ 4 h 51"/>
                <a:gd name="T30" fmla="*/ 23 w 33"/>
                <a:gd name="T31" fmla="*/ 27 h 51"/>
                <a:gd name="T32" fmla="*/ 24 w 33"/>
                <a:gd name="T33" fmla="*/ 29 h 51"/>
                <a:gd name="T34" fmla="*/ 25 w 33"/>
                <a:gd name="T35" fmla="*/ 27 h 51"/>
                <a:gd name="T36" fmla="*/ 31 w 33"/>
                <a:gd name="T37" fmla="*/ 6 h 51"/>
                <a:gd name="T38" fmla="*/ 33 w 33"/>
                <a:gd name="T3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51">
                  <a:moveTo>
                    <a:pt x="18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5" y="19"/>
                    <a:pt x="6" y="28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1" y="37"/>
                    <a:pt x="2" y="37"/>
                    <a:pt x="2" y="39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8" y="47"/>
                    <a:pt x="8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1"/>
                    <a:pt x="12" y="41"/>
                    <a:pt x="13" y="36"/>
                  </a:cubicBezTo>
                  <a:cubicBezTo>
                    <a:pt x="14" y="31"/>
                    <a:pt x="16" y="24"/>
                    <a:pt x="17" y="20"/>
                  </a:cubicBezTo>
                  <a:cubicBezTo>
                    <a:pt x="17" y="19"/>
                    <a:pt x="18" y="17"/>
                    <a:pt x="18" y="15"/>
                  </a:cubicBezTo>
                  <a:moveTo>
                    <a:pt x="33" y="0"/>
                  </a:moveTo>
                  <a:cubicBezTo>
                    <a:pt x="31" y="1"/>
                    <a:pt x="30" y="3"/>
                    <a:pt x="28" y="4"/>
                  </a:cubicBezTo>
                  <a:cubicBezTo>
                    <a:pt x="26" y="16"/>
                    <a:pt x="23" y="26"/>
                    <a:pt x="23" y="27"/>
                  </a:cubicBezTo>
                  <a:cubicBezTo>
                    <a:pt x="23" y="29"/>
                    <a:pt x="23" y="29"/>
                    <a:pt x="24" y="29"/>
                  </a:cubicBezTo>
                  <a:cubicBezTo>
                    <a:pt x="24" y="29"/>
                    <a:pt x="25" y="28"/>
                    <a:pt x="25" y="27"/>
                  </a:cubicBezTo>
                  <a:cubicBezTo>
                    <a:pt x="26" y="24"/>
                    <a:pt x="30" y="10"/>
                    <a:pt x="31" y="6"/>
                  </a:cubicBezTo>
                  <a:cubicBezTo>
                    <a:pt x="31" y="4"/>
                    <a:pt x="32" y="2"/>
                    <a:pt x="3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 rot="9244819" flipV="1">
              <a:off x="4461344" y="2236402"/>
              <a:ext cx="4495" cy="25314"/>
            </a:xfrm>
            <a:custGeom>
              <a:avLst/>
              <a:gdLst>
                <a:gd name="T0" fmla="*/ 3 w 8"/>
                <a:gd name="T1" fmla="*/ 0 h 45"/>
                <a:gd name="T2" fmla="*/ 2 w 8"/>
                <a:gd name="T3" fmla="*/ 4 h 45"/>
                <a:gd name="T4" fmla="*/ 3 w 8"/>
                <a:gd name="T5" fmla="*/ 30 h 45"/>
                <a:gd name="T6" fmla="*/ 5 w 8"/>
                <a:gd name="T7" fmla="*/ 42 h 45"/>
                <a:gd name="T8" fmla="*/ 7 w 8"/>
                <a:gd name="T9" fmla="*/ 45 h 45"/>
                <a:gd name="T10" fmla="*/ 8 w 8"/>
                <a:gd name="T11" fmla="*/ 44 h 45"/>
                <a:gd name="T12" fmla="*/ 6 w 8"/>
                <a:gd name="T13" fmla="*/ 33 h 45"/>
                <a:gd name="T14" fmla="*/ 3 w 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5">
                  <a:moveTo>
                    <a:pt x="3" y="0"/>
                  </a:moveTo>
                  <a:cubicBezTo>
                    <a:pt x="2" y="2"/>
                    <a:pt x="2" y="3"/>
                    <a:pt x="2" y="4"/>
                  </a:cubicBezTo>
                  <a:cubicBezTo>
                    <a:pt x="0" y="16"/>
                    <a:pt x="3" y="26"/>
                    <a:pt x="3" y="30"/>
                  </a:cubicBezTo>
                  <a:cubicBezTo>
                    <a:pt x="3" y="34"/>
                    <a:pt x="3" y="36"/>
                    <a:pt x="5" y="42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8" y="45"/>
                    <a:pt x="8" y="45"/>
                    <a:pt x="8" y="44"/>
                  </a:cubicBezTo>
                  <a:cubicBezTo>
                    <a:pt x="8" y="40"/>
                    <a:pt x="7" y="36"/>
                    <a:pt x="6" y="33"/>
                  </a:cubicBezTo>
                  <a:cubicBezTo>
                    <a:pt x="5" y="26"/>
                    <a:pt x="3" y="12"/>
                    <a:pt x="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 rot="9244819" flipV="1">
              <a:off x="4467027" y="2260624"/>
              <a:ext cx="473" cy="118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cxnSp>
        <p:nvCxnSpPr>
          <p:cNvPr id="43" name="Conexão reta 7"/>
          <p:cNvCxnSpPr/>
          <p:nvPr/>
        </p:nvCxnSpPr>
        <p:spPr>
          <a:xfrm>
            <a:off x="278679" y="452671"/>
            <a:ext cx="0" cy="422433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442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3818"/>
            <a:ext cx="9180512" cy="515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upo 24"/>
          <p:cNvGrpSpPr/>
          <p:nvPr/>
        </p:nvGrpSpPr>
        <p:grpSpPr>
          <a:xfrm rot="440261">
            <a:off x="7424894" y="182938"/>
            <a:ext cx="1327608" cy="1641668"/>
            <a:chOff x="6314714" y="1203598"/>
            <a:chExt cx="1327608" cy="1641668"/>
          </a:xfrm>
        </p:grpSpPr>
        <p:sp>
          <p:nvSpPr>
            <p:cNvPr id="26" name="Retângulo 25"/>
            <p:cNvSpPr/>
            <p:nvPr/>
          </p:nvSpPr>
          <p:spPr>
            <a:xfrm>
              <a:off x="6317390" y="1203598"/>
              <a:ext cx="1278946" cy="16416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6314714" y="1359398"/>
              <a:ext cx="132760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 smtClean="0">
                  <a:latin typeface="Century Gothic" panose="020B0502020202020204" pitchFamily="34" charset="0"/>
                </a:rPr>
                <a:t>00110100011001001001000</a:t>
              </a:r>
              <a:endParaRPr lang="pt-BR" sz="700" dirty="0">
                <a:latin typeface="Century Gothic" panose="020B0502020202020204" pitchFamily="34" charset="0"/>
              </a:endParaRPr>
            </a:p>
            <a:p>
              <a:r>
                <a:rPr lang="pt-BR" sz="700" dirty="0" smtClean="0">
                  <a:latin typeface="Century Gothic" panose="020B0502020202020204" pitchFamily="34" charset="0"/>
                </a:rPr>
                <a:t>0111000010101000010010</a:t>
              </a:r>
              <a:endParaRPr lang="pt-BR" sz="7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Subtítulo 5"/>
          <p:cNvSpPr txBox="1">
            <a:spLocks/>
          </p:cNvSpPr>
          <p:nvPr/>
        </p:nvSpPr>
        <p:spPr bwMode="auto">
          <a:xfrm>
            <a:off x="715620" y="937591"/>
            <a:ext cx="4936500" cy="353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A importância da pesquisa ...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Lorem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ipsum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dolor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sit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amet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consectetuer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adipiscing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elit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.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Maecenas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porttitor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congue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massa.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Fusce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posuere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, magna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sed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pulvinar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ultricies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purus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lectus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libero,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sit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amet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magna </a:t>
            </a:r>
            <a:r>
              <a:rPr lang="pt-BR" sz="1600" b="1" dirty="0" err="1">
                <a:solidFill>
                  <a:sysClr val="windowText" lastClr="000000"/>
                </a:solidFill>
                <a:latin typeface="Calibri"/>
              </a:rPr>
              <a:t>eros</a:t>
            </a: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 quis urna.</a:t>
            </a:r>
          </a:p>
          <a:p>
            <a:pPr marL="0" lvl="0" indent="0" algn="just">
              <a:lnSpc>
                <a:spcPts val="3000"/>
              </a:lnSpc>
              <a:spcBef>
                <a:spcPct val="20000"/>
              </a:spcBef>
              <a:defRPr/>
            </a:pPr>
            <a:r>
              <a:rPr lang="pt-BR" sz="1600" b="1" dirty="0">
                <a:solidFill>
                  <a:sysClr val="windowText" lastClr="000000"/>
                </a:solidFill>
                <a:latin typeface="Calibri"/>
              </a:rPr>
              <a:t>Observação: </a:t>
            </a:r>
            <a:r>
              <a:rPr lang="pt-BR" sz="1600" dirty="0">
                <a:solidFill>
                  <a:sysClr val="windowText" lastClr="000000"/>
                </a:solidFill>
                <a:latin typeface="Calibri"/>
              </a:rPr>
              <a:t>insira pouco texto. Evite ficar lendo slides. Lembre-se de que eles são apenas um suporte para sua apresentação. Se possível, converta informação textual em visual.</a:t>
            </a:r>
            <a:endParaRPr lang="pt-BR" sz="1600" b="1" dirty="0">
              <a:solidFill>
                <a:sysClr val="windowText" lastClr="000000">
                  <a:tint val="75000"/>
                </a:sysClr>
              </a:solidFill>
              <a:latin typeface="Century Gothic" pitchFamily="34" charset="0"/>
            </a:endParaRPr>
          </a:p>
        </p:txBody>
      </p:sp>
      <p:sp>
        <p:nvSpPr>
          <p:cNvPr id="9" name="Título 4"/>
          <p:cNvSpPr>
            <a:spLocks/>
          </p:cNvSpPr>
          <p:nvPr/>
        </p:nvSpPr>
        <p:spPr bwMode="auto">
          <a:xfrm>
            <a:off x="889542" y="353451"/>
            <a:ext cx="3826474" cy="4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JUSTIFICATIVA</a:t>
            </a:r>
            <a:endParaRPr lang="pt-BR" altLang="pt-PT" sz="4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 rot="20603346">
            <a:off x="6471598" y="1134182"/>
            <a:ext cx="1327608" cy="1641668"/>
            <a:chOff x="6314714" y="1203598"/>
            <a:chExt cx="1327608" cy="1641668"/>
          </a:xfrm>
        </p:grpSpPr>
        <p:sp>
          <p:nvSpPr>
            <p:cNvPr id="30" name="Retângulo 29"/>
            <p:cNvSpPr/>
            <p:nvPr/>
          </p:nvSpPr>
          <p:spPr>
            <a:xfrm>
              <a:off x="6317390" y="1203598"/>
              <a:ext cx="1278946" cy="16416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314714" y="1359398"/>
              <a:ext cx="132760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 smtClean="0">
                  <a:latin typeface="Century Gothic" panose="020B0502020202020204" pitchFamily="34" charset="0"/>
                </a:rPr>
                <a:t>00110100011001001001000</a:t>
              </a:r>
              <a:endParaRPr lang="pt-BR" sz="700" dirty="0">
                <a:latin typeface="Century Gothic" panose="020B0502020202020204" pitchFamily="34" charset="0"/>
              </a:endParaRPr>
            </a:p>
            <a:p>
              <a:r>
                <a:rPr lang="pt-BR" sz="700" dirty="0" smtClean="0">
                  <a:latin typeface="Century Gothic" panose="020B0502020202020204" pitchFamily="34" charset="0"/>
                </a:rPr>
                <a:t>0111000010101000010010</a:t>
              </a:r>
              <a:endParaRPr lang="pt-BR" sz="7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 rot="436294">
            <a:off x="7436934" y="1713064"/>
            <a:ext cx="1327608" cy="1641668"/>
            <a:chOff x="6314714" y="1203598"/>
            <a:chExt cx="1327608" cy="1641668"/>
          </a:xfrm>
        </p:grpSpPr>
        <p:sp>
          <p:nvSpPr>
            <p:cNvPr id="33" name="Retângulo 32"/>
            <p:cNvSpPr/>
            <p:nvPr/>
          </p:nvSpPr>
          <p:spPr>
            <a:xfrm>
              <a:off x="6317390" y="1203598"/>
              <a:ext cx="1278946" cy="16416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6314714" y="1359398"/>
              <a:ext cx="132760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 smtClean="0">
                  <a:latin typeface="Century Gothic" panose="020B0502020202020204" pitchFamily="34" charset="0"/>
                </a:rPr>
                <a:t>00110100011001001001000</a:t>
              </a:r>
              <a:endParaRPr lang="pt-BR" sz="700" dirty="0">
                <a:latin typeface="Century Gothic" panose="020B0502020202020204" pitchFamily="34" charset="0"/>
              </a:endParaRPr>
            </a:p>
            <a:p>
              <a:r>
                <a:rPr lang="pt-BR" sz="700" dirty="0" smtClean="0">
                  <a:latin typeface="Century Gothic" panose="020B0502020202020204" pitchFamily="34" charset="0"/>
                </a:rPr>
                <a:t>0111000010101000010010</a:t>
              </a:r>
              <a:endParaRPr lang="pt-BR" sz="7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 rot="20384552">
            <a:off x="6674573" y="2446493"/>
            <a:ext cx="1327608" cy="1641668"/>
            <a:chOff x="6314714" y="1203598"/>
            <a:chExt cx="1327608" cy="1641668"/>
          </a:xfrm>
        </p:grpSpPr>
        <p:sp>
          <p:nvSpPr>
            <p:cNvPr id="36" name="Retângulo 35"/>
            <p:cNvSpPr/>
            <p:nvPr/>
          </p:nvSpPr>
          <p:spPr>
            <a:xfrm>
              <a:off x="6317390" y="1203598"/>
              <a:ext cx="1278946" cy="16416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6314714" y="1359398"/>
              <a:ext cx="132760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 smtClean="0">
                  <a:latin typeface="Century Gothic" panose="020B0502020202020204" pitchFamily="34" charset="0"/>
                </a:rPr>
                <a:t>00110100011001001001000</a:t>
              </a:r>
              <a:endParaRPr lang="pt-BR" sz="700" dirty="0">
                <a:latin typeface="Century Gothic" panose="020B0502020202020204" pitchFamily="34" charset="0"/>
              </a:endParaRPr>
            </a:p>
            <a:p>
              <a:r>
                <a:rPr lang="pt-BR" sz="700" dirty="0" smtClean="0">
                  <a:latin typeface="Century Gothic" panose="020B0502020202020204" pitchFamily="34" charset="0"/>
                </a:rPr>
                <a:t>0111000010101000010010</a:t>
              </a:r>
              <a:endParaRPr lang="pt-BR" sz="7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 rot="21156871">
            <a:off x="7538381" y="2933394"/>
            <a:ext cx="1327608" cy="1641668"/>
            <a:chOff x="6314714" y="1203598"/>
            <a:chExt cx="1327608" cy="1641668"/>
          </a:xfrm>
        </p:grpSpPr>
        <p:sp>
          <p:nvSpPr>
            <p:cNvPr id="39" name="Retângulo 38"/>
            <p:cNvSpPr/>
            <p:nvPr/>
          </p:nvSpPr>
          <p:spPr>
            <a:xfrm>
              <a:off x="6317390" y="1203598"/>
              <a:ext cx="1278946" cy="16416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6314714" y="1359398"/>
              <a:ext cx="132760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00110100101100100100100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01000000010101000010010</a:t>
              </a:r>
            </a:p>
            <a:p>
              <a:r>
                <a:rPr lang="pt-BR" sz="700" dirty="0">
                  <a:latin typeface="Century Gothic" panose="020B0502020202020204" pitchFamily="34" charset="0"/>
                </a:rPr>
                <a:t>01001110101100100100101</a:t>
              </a:r>
            </a:p>
            <a:p>
              <a:r>
                <a:rPr lang="pt-BR" sz="700" dirty="0" smtClean="0">
                  <a:latin typeface="Century Gothic" panose="020B0502020202020204" pitchFamily="34" charset="0"/>
                </a:rPr>
                <a:t>00110100011001001001000</a:t>
              </a:r>
              <a:endParaRPr lang="pt-BR" sz="700" dirty="0">
                <a:latin typeface="Century Gothic" panose="020B0502020202020204" pitchFamily="34" charset="0"/>
              </a:endParaRPr>
            </a:p>
            <a:p>
              <a:r>
                <a:rPr lang="pt-BR" sz="700" dirty="0" smtClean="0">
                  <a:latin typeface="Century Gothic" panose="020B0502020202020204" pitchFamily="34" charset="0"/>
                </a:rPr>
                <a:t>0111000010101000010010</a:t>
              </a:r>
              <a:endParaRPr lang="pt-BR" sz="7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8" name="Imagem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16400" b="65750"/>
          <a:stretch>
            <a:fillRect/>
          </a:stretch>
        </p:blipFill>
        <p:spPr bwMode="auto">
          <a:xfrm rot="1097481" flipV="1">
            <a:off x="6474233" y="3742105"/>
            <a:ext cx="35639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exão reta 7"/>
          <p:cNvCxnSpPr/>
          <p:nvPr/>
        </p:nvCxnSpPr>
        <p:spPr>
          <a:xfrm>
            <a:off x="278679" y="452671"/>
            <a:ext cx="0" cy="422433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643</Words>
  <Application>Microsoft Office PowerPoint</Application>
  <PresentationFormat>Apresentação na tela (16:9)</PresentationFormat>
  <Paragraphs>123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Melgueiro Ramos</dc:creator>
  <cp:lastModifiedBy>Erlison Soares Lima</cp:lastModifiedBy>
  <cp:revision>47</cp:revision>
  <dcterms:created xsi:type="dcterms:W3CDTF">2016-04-01T19:02:53Z</dcterms:created>
  <dcterms:modified xsi:type="dcterms:W3CDTF">2016-06-20T18:24:01Z</dcterms:modified>
</cp:coreProperties>
</file>